
<file path=[Content_Types].xml><?xml version="1.0" encoding="utf-8"?>
<Types xmlns="http://schemas.openxmlformats.org/package/2006/content-types">
  <Default ContentType="image/jpeg" Extension="jpe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r="http://schemas.openxmlformats.org/officeDocument/2006/relationships" xmlns:a="http://schemas.openxmlformats.org/drawingml/2006/main" xmlns:p="http://schemas.openxmlformats.org/presentationml/2006/main">
  <p:sldMasterIdLst>
    <p:sldMasterId id="2147483648" r:id="rId1"/>
    <p:sldMasterId id="2147483672" r:id="rId2"/>
  </p:sldMasterIdLst>
  <p:notesMasterIdLst>
    <p:notesMasterId r:id="rId3"/>
  </p:notesMasterIdLst>
  <p:handoutMasterIdLst>
    <p:handoutMasterId r:id="rId4"/>
  </p:handoutMasterIdLst>
  <p:sldIdLst>
    <p:sldId id="1053" r:id="rId5"/>
    <p:sldId id="1104" r:id="rId6"/>
    <p:sldId id="1056" r:id="rId7"/>
    <p:sldId id="1131" r:id="rId8"/>
    <p:sldId id="1132" r:id="rId9"/>
    <p:sldId id="1061" r:id="rId10"/>
    <p:sldId id="1133" r:id="rId11"/>
    <p:sldId id="1134" r:id="rId12"/>
    <p:sldId id="1135" r:id="rId13"/>
    <p:sldId id="1110" r:id="rId14"/>
    <p:sldId id="1136" r:id="rId15"/>
    <p:sldId id="1139" r:id="rId16"/>
    <p:sldId id="1140" r:id="rId17"/>
    <p:sldId id="1137" r:id="rId18"/>
    <p:sldId id="1138" r:id="rId19"/>
    <p:sldId id="1117" r:id="rId20"/>
    <p:sldId id="1142" r:id="rId21"/>
    <p:sldId id="1145" r:id="rId22"/>
    <p:sldId id="1124" r:id="rId23"/>
    <p:sldId id="1125" r:id="rId24"/>
    <p:sldId id="1146" r:id="rId25"/>
    <p:sldId id="1147" r:id="rId26"/>
    <p:sldId id="1150" r:id="rId27"/>
    <p:sldId id="1130" r:id="rId28"/>
  </p:sldIdLst>
  <p:sldSz cx="9144000" cy="5143500" type="screen16x9"/>
  <p:notesSz cx="6858000" cy="9144000"/>
  <p:custDataLst>
    <p:tags r:id="rId29"/>
  </p:custDataLst>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528">
          <p15:clr>
            <a:srgbClr val="A4A3A4"/>
          </p15:clr>
        </p15:guide>
        <p15:guide id="4" pos="7152">
          <p15:clr>
            <a:srgbClr val="A4A3A4"/>
          </p15:clr>
        </p15:guide>
        <p15:guide id="5" orient="horz" pos="1620">
          <p15:clr>
            <a:srgbClr val="A4A3A4"/>
          </p15:clr>
        </p15:guide>
        <p15:guide id="6" pos="2880">
          <p15:clr>
            <a:srgbClr val="A4A3A4"/>
          </p15:clr>
        </p15:guide>
        <p15:guide id="7" pos="396">
          <p15:clr>
            <a:srgbClr val="A4A3A4"/>
          </p15:clr>
        </p15:guide>
        <p15:guide id="8" pos="536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434" autoAdjust="0"/>
  </p:normalViewPr>
  <p:slideViewPr>
    <p:cSldViewPr snapToGrid="0">
      <p:cViewPr varScale="1">
        <p:scale>
          <a:sx n="117" d="100"/>
          <a:sy n="117" d="100"/>
        </p:scale>
        <p:origin x="168" y="96"/>
      </p:cViewPr>
      <p:guideLst>
        <p:guide orient="horz" pos="2160"/>
        <p:guide pos="3840"/>
        <p:guide pos="528"/>
        <p:guide pos="7152"/>
        <p:guide orient="horz" pos="1620"/>
        <p:guide pos="2880"/>
        <p:guide pos="396"/>
        <p:guide pos="5364"/>
      </p:guideLst>
    </p:cSldViewPr>
  </p:slideViewPr>
  <p:notesTextViewPr>
    <p:cViewPr>
      <p:scale>
        <a:sx n="1" d="1"/>
        <a:sy n="1" d="1"/>
      </p:scale>
      <p:origin x="0" y="0"/>
    </p:cViewPr>
  </p:notesTextViewPr>
  <p:sorterViewPr>
    <p:cViewPr>
      <p:scale>
        <a:sx n="64" d="100"/>
        <a:sy n="64" d="100"/>
      </p:scale>
      <p:origin x="0" y="27102"/>
    </p:cViewPr>
  </p:sorterViewPr>
  <p:notesViewPr>
    <p:cSldViewPr snapToGrid="0">
      <p:cViewPr varScale="1">
        <p:scale>
          <a:sx n="57" d="100"/>
          <a:sy n="57" d="100"/>
        </p:scale>
        <p:origin x="2808" y="42"/>
      </p:cViewPr>
      <p:guideLst/>
    </p:cSldViewPr>
  </p:notesViewPr>
  <p:gridSpacing cx="457200" cy="457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tags/tag1.xml" Type="http://schemas.openxmlformats.org/officeDocument/2006/relationships/tags"/><Relationship Id="rId3" Target="notesMasters/notesMaster1.xml" Type="http://schemas.openxmlformats.org/officeDocument/2006/relationships/notesMaster"/><Relationship Id="rId30" Target="presProps.xml" Type="http://schemas.openxmlformats.org/officeDocument/2006/relationships/presProps"/><Relationship Id="rId31" Target="viewProps.xml" Type="http://schemas.openxmlformats.org/officeDocument/2006/relationships/viewProps"/><Relationship Id="rId32" Target="theme/theme1.xml" Type="http://schemas.openxmlformats.org/officeDocument/2006/relationships/theme"/><Relationship Id="rId33" Target="tableStyles.xml" Type="http://schemas.openxmlformats.org/officeDocument/2006/relationships/tableStyles"/><Relationship Id="rId34" Target="revisionInfo.xml" Type="http://schemas.microsoft.com/office/2015/10/relationships/revisionInfo"/><Relationship Id="rId4" Target="handoutMasters/handoutMaster1.xml" Type="http://schemas.openxmlformats.org/officeDocument/2006/relationships/handout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handoutMasters/_rels/handoutMaster1.xml.rels><?xml version="1.0" encoding="UTF-8" standalone="yes"?><Relationships xmlns="http://schemas.openxmlformats.org/package/2006/relationships"><Relationship Id="rId1" Target="../theme/theme4.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52253F-1DC1-44AB-85F9-14DB9D873A39}" type="datetimeFigureOut">
              <a:rPr lang="en-US" smtClean="0"/>
              <a:t>4/9/2018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FF8A4E4-7001-4196-8720-A0FCB0AEBF4A}" type="slidenum">
              <a:rPr lang="en-US" smtClean="0"/>
              <a:t>‹#›</a:t>
            </a:fld>
            <a:endParaRPr lang="en-US"/>
          </a:p>
        </p:txBody>
      </p:sp>
    </p:spTree>
    <p:extLst>
      <p:ext uri="{BB962C8B-B14F-4D97-AF65-F5344CB8AC3E}">
        <p14:creationId xmlns:p14="http://schemas.microsoft.com/office/powerpoint/2010/main" val="18430462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64D076-05C0-4F10-BAEB-F2DA581BE89B}" type="datetimeFigureOut">
              <a:rPr lang="en-US" smtClean="0"/>
              <a:t>4/9/2018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E7B7F8-81FA-46DC-8926-8D6B124E54D6}" type="slidenum">
              <a:rPr lang="en-US" smtClean="0"/>
              <a:t>‹#›</a:t>
            </a:fld>
            <a:endParaRPr lang="en-US"/>
          </a:p>
        </p:txBody>
      </p:sp>
    </p:spTree>
    <p:extLst>
      <p:ext uri="{BB962C8B-B14F-4D97-AF65-F5344CB8AC3E}">
        <p14:creationId val="263640334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13802071"/>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33947699"/>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30002296"/>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27965606"/>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4402275"/>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47522261"/>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27399854"/>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91393091"/>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78016602"/>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7116077"/>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48587446"/>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90753059"/>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85442965"/>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72318641"/>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87905188"/>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03978684"/>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9084910"/>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63309741"/>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8937155"/>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52422120"/>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57956767"/>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71640947"/>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88810679"/>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98909446"/>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Slide">
    <p:spTree>
      <p:nvGrpSpPr>
        <p:cNvPr id="1" name=""/>
        <p:cNvGrpSpPr/>
        <p:nvPr/>
      </p:nvGrpSpPr>
      <p:grpSpPr>
        <a:xfrm>
          <a:off x="0" y="0"/>
          <a:ext cx="0" cy="0"/>
        </a:xfrm>
      </p:grpSpPr>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Content with Caption">
    <p:spTree>
      <p:nvGrpSpPr>
        <p:cNvPr id="1" name=""/>
        <p:cNvGrpSpPr/>
        <p:nvPr/>
      </p:nvGrpSpPr>
      <p:grpSpPr>
        <a:xfrm>
          <a:off x="0" y="0"/>
          <a:ext cx="0" cy="0"/>
        </a:xfrm>
      </p:grpSpPr>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Picture with Caption">
    <p:spTree>
      <p:nvGrpSpPr>
        <p:cNvPr id="1" name=""/>
        <p:cNvGrpSpPr/>
        <p:nvPr/>
      </p:nvGrpSpPr>
      <p:grpSpPr>
        <a:xfrm>
          <a:off x="0" y="0"/>
          <a:ext cx="0" cy="0"/>
        </a:xfrm>
      </p:grpSpPr>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and Vertical Text">
    <p:spTree>
      <p:nvGrpSpPr>
        <p:cNvPr id="1" name=""/>
        <p:cNvGrpSpPr/>
        <p:nvPr/>
      </p:nvGrpSpPr>
      <p:grpSpPr>
        <a:xfrm>
          <a:off x="0" y="0"/>
          <a:ext cx="0" cy="0"/>
        </a:xfrm>
      </p:grpSpPr>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Vertical Title and Text">
    <p:spTree>
      <p:nvGrpSpPr>
        <p:cNvPr id="1" name=""/>
        <p:cNvGrpSpPr/>
        <p:nvPr/>
      </p:nvGrpSpPr>
      <p:grpSpPr>
        <a:xfrm>
          <a:off x="0" y="0"/>
          <a:ext cx="0" cy="0"/>
        </a:xfrm>
      </p:grpSpPr>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3_Custom Layout">
    <p:spTree>
      <p:nvGrpSpPr>
        <p:cNvPr id="1" name=""/>
        <p:cNvGrpSpPr/>
        <p:nvPr/>
      </p:nvGrpSpPr>
      <p:grpSpPr>
        <a:xfrm>
          <a:off x="0" y="0"/>
          <a:ext cx="0" cy="0"/>
        </a:xfrm>
      </p:grpSpPr>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4_Custom Layout">
    <p:spTree>
      <p:nvGrpSpPr>
        <p:cNvPr id="1" name=""/>
        <p:cNvGrpSpPr/>
        <p:nvPr/>
      </p:nvGrpSpPr>
      <p:grpSpPr>
        <a:xfrm>
          <a:off x="0" y="0"/>
          <a:ext cx="0" cy="0"/>
        </a:xfrm>
      </p:grpSpPr>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5_Custom Layout">
    <p:spTree>
      <p:nvGrpSpPr>
        <p:cNvPr id="1" name=""/>
        <p:cNvGrpSpPr/>
        <p:nvPr/>
      </p:nvGrpSpPr>
      <p:grpSpPr>
        <a:xfrm>
          <a:off x="0" y="0"/>
          <a:ext cx="0" cy="0"/>
        </a:xfrm>
      </p:grpSpPr>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6_Custom Layout">
    <p:spTree>
      <p:nvGrpSpPr>
        <p:cNvPr id="1" name=""/>
        <p:cNvGrpSpPr/>
        <p:nvPr/>
      </p:nvGrpSpPr>
      <p:grpSpPr>
        <a:xfrm>
          <a:off x="0" y="0"/>
          <a:ext cx="0" cy="0"/>
        </a:xfrm>
      </p:grpSpPr>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7_Custom Layout">
    <p:spTree>
      <p:nvGrpSpPr>
        <p:cNvPr id="1" name=""/>
        <p:cNvGrpSpPr/>
        <p:nvPr/>
      </p:nvGrpSpPr>
      <p:grpSpPr>
        <a:xfrm>
          <a:off x="0" y="0"/>
          <a:ext cx="0" cy="0"/>
        </a:xfrm>
      </p:grpSpPr>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8_Custom Layout">
    <p:spTree>
      <p:nvGrpSpPr>
        <p:cNvPr id="1" name=""/>
        <p:cNvGrpSpPr/>
        <p:nvPr/>
      </p:nvGrpSpPr>
      <p:grpSpPr>
        <a:xfrm>
          <a:off x="0" y="0"/>
          <a:ext cx="0" cy="0"/>
        </a:xfrm>
      </p:grpSpPr>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and Content">
    <p:spTree>
      <p:nvGrpSpPr>
        <p:cNvPr id="1" name=""/>
        <p:cNvGrpSpPr/>
        <p:nvPr/>
      </p:nvGrpSpPr>
      <p:grpSpPr>
        <a:xfrm>
          <a:off x="0" y="0"/>
          <a:ext cx="0" cy="0"/>
        </a:xfrm>
      </p:grpSpPr>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9_Custom Layout">
    <p:spTree>
      <p:nvGrpSpPr>
        <p:cNvPr id="1" name=""/>
        <p:cNvGrpSpPr/>
        <p:nvPr/>
      </p:nvGrpSpPr>
      <p:grpSpPr>
        <a:xfrm>
          <a:off x="0" y="0"/>
          <a:ext cx="0" cy="0"/>
        </a:xfrm>
      </p:grpSpPr>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0_Custom Layout">
    <p:spTree>
      <p:nvGrpSpPr>
        <p:cNvPr id="1" name=""/>
        <p:cNvGrpSpPr/>
        <p:nvPr/>
      </p:nvGrpSpPr>
      <p:grpSpPr>
        <a:xfrm>
          <a:off x="0" y="0"/>
          <a:ext cx="0" cy="0"/>
        </a:xfrm>
      </p:grpSpPr>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6_标题幻灯片">
    <p:spTree>
      <p:nvGrpSpPr>
        <p:cNvPr id="1" name=""/>
        <p:cNvGrpSpPr/>
        <p:nvPr/>
      </p:nvGrpSpPr>
      <p:grpSpPr>
        <a:xfrm>
          <a:off x="0" y="0"/>
          <a:ext cx="0" cy="0"/>
        </a:xfrm>
      </p:grpSpPr>
    </p:spTree>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First Slide">
    <p:spTree>
      <p:nvGrpSpPr>
        <p:cNvPr id="1" name=""/>
        <p:cNvGrpSpPr/>
        <p:nvPr/>
      </p:nvGrpSpPr>
      <p:grpSpPr>
        <a:xfrm>
          <a:off x="0" y="0"/>
          <a:ext cx="0" cy="0"/>
        </a:xfrm>
      </p:grpSpPr>
      <p:sp>
        <p:nvSpPr>
          <p:cNvPr id="15" name="Picture Placeholder 2"/>
          <p:cNvSpPr>
            <a:spLocks noGrp="1"/>
          </p:cNvSpPr>
          <p:nvPr>
            <p:ph type="pic" sz="quarter" idx="17"/>
          </p:nvPr>
        </p:nvSpPr>
        <p:spPr>
          <a:xfrm>
            <a:off x="3048000" y="331470"/>
            <a:ext cx="3276600" cy="2312673"/>
          </a:xfrm>
          <a:custGeom>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a:p>
        </p:txBody>
      </p:sp>
      <p:sp>
        <p:nvSpPr>
          <p:cNvPr id="8" name="Text Placeholder 7"/>
          <p:cNvSpPr>
            <a:spLocks noGrp="1"/>
          </p:cNvSpPr>
          <p:nvPr>
            <p:ph type="body" sz="quarter" idx="10" hasCustomPrompt="1"/>
          </p:nvPr>
        </p:nvSpPr>
        <p:spPr>
          <a:xfrm>
            <a:off x="2966029" y="2851088"/>
            <a:ext cx="3383973" cy="323835"/>
          </a:xfrm>
          <a:prstGeom prst="rect">
            <a:avLst/>
          </a:prstGeom>
        </p:spPr>
        <p:txBody>
          <a:bodyPr vert="horz" lIns="0" tIns="40504" rIns="0" bIns="40504" anchor="ctr"/>
          <a:lstStyle>
            <a:lvl1pPr marL="0" indent="0" algn="ctr">
              <a:lnSpc>
                <a:spcPct val="100000"/>
              </a:lnSpc>
              <a:spcBef>
                <a:spcPct val="0"/>
              </a:spcBef>
              <a:buNone/>
              <a:defRPr sz="3150" b="1">
                <a:solidFill>
                  <a:schemeClr val="bg1"/>
                </a:solidFill>
                <a:latin typeface="Lato Hairline"/>
                <a:cs typeface="Lato Hairline"/>
              </a:defRPr>
            </a:lvl1pPr>
          </a:lstStyle>
          <a:p>
            <a:pPr lvl="0"/>
            <a:r>
              <a:rPr lang="es-ES_tradnl"/>
              <a:t>TITLE HERE</a:t>
            </a:r>
          </a:p>
        </p:txBody>
      </p:sp>
      <p:sp>
        <p:nvSpPr>
          <p:cNvPr id="9" name="Text Placeholder 7"/>
          <p:cNvSpPr>
            <a:spLocks noGrp="1"/>
          </p:cNvSpPr>
          <p:nvPr>
            <p:ph type="body" sz="quarter" idx="11" hasCustomPrompt="1"/>
          </p:nvPr>
        </p:nvSpPr>
        <p:spPr>
          <a:xfrm>
            <a:off x="2966029" y="3288938"/>
            <a:ext cx="3383973" cy="171338"/>
          </a:xfrm>
          <a:prstGeom prst="rect">
            <a:avLst/>
          </a:prstGeom>
        </p:spPr>
        <p:txBody>
          <a:bodyPr vert="horz" lIns="0" tIns="40504" rIns="0" bIns="40504" anchor="ctr"/>
          <a:lstStyle>
            <a:lvl1pPr marL="0" indent="0" algn="ctr">
              <a:lnSpc>
                <a:spcPct val="100000"/>
              </a:lnSpc>
              <a:spcBef>
                <a:spcPct val="0"/>
              </a:spcBef>
              <a:spcAft>
                <a:spcPct val="0"/>
              </a:spcAft>
              <a:buNone/>
              <a:defRPr sz="1350" b="0">
                <a:solidFill>
                  <a:schemeClr val="accent3"/>
                </a:solidFill>
                <a:latin typeface="Lato Light"/>
                <a:cs typeface="Lato Light"/>
              </a:defRPr>
            </a:lvl1pPr>
          </a:lstStyle>
          <a:p>
            <a:pPr lvl="0"/>
            <a:r>
              <a:rPr lang="es-ES_tradnl" err="1"/>
              <a:t>Ultimate Powerpoint Template</a:t>
            </a:r>
            <a:endParaRPr lang="es-ES_tradnl"/>
          </a:p>
        </p:txBody>
      </p:sp>
      <p:sp>
        <p:nvSpPr>
          <p:cNvPr id="10" name="Text Placeholder 2"/>
          <p:cNvSpPr>
            <a:spLocks noGrp="1"/>
          </p:cNvSpPr>
          <p:nvPr>
            <p:ph type="body" sz="quarter" idx="16" hasCustomPrompt="1"/>
          </p:nvPr>
        </p:nvSpPr>
        <p:spPr>
          <a:xfrm>
            <a:off x="2981375" y="3613369"/>
            <a:ext cx="3366029" cy="1152651"/>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non purus. Maecenas ut lacus nec mauris feugiat tristique.</a:t>
            </a:r>
          </a:p>
        </p:txBody>
      </p:sp>
    </p:spTree>
  </p:cSld>
  <p:clrMapOvr>
    <a:masterClrMapping/>
  </p:clrMapOvr>
  <mc:AlternateContent>
    <mc:Choice Requires="p14">
      <p:transition spd="med" advTm="2000" p14:dur="700">
        <p:fade/>
      </p:transition>
    </mc:Choice>
    <mc:Fallback>
      <p:transition spd="med"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2018/4/9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39739092"/>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2018/4/9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21148927"/>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2018/4/9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52961278"/>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2018/4/9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33978053"/>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2018/4/9</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5882222"/>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2018/4/9</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70247905"/>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Section Header">
    <p:spTree>
      <p:nvGrpSpPr>
        <p:cNvPr id="1" name=""/>
        <p:cNvGrpSpPr/>
        <p:nvPr/>
      </p:nvGrpSpPr>
      <p:grpSpPr>
        <a:xfrm>
          <a:off x="0" y="0"/>
          <a:ext cx="0" cy="0"/>
        </a:xfrm>
      </p:grpSpPr>
    </p:spTree>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2018/4/9</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60843940"/>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2018/4/9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07022464"/>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2018/4/9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5056173"/>
      </p:ext>
    </p:extLst>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2018/4/9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24428906"/>
      </p:ext>
    </p:extLst>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2018/4/9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8077279"/>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wo Content">
    <p:spTree>
      <p:nvGrpSpPr>
        <p:cNvPr id="1" name=""/>
        <p:cNvGrpSpPr/>
        <p:nvPr/>
      </p:nvGrpSpPr>
      <p:grpSpPr>
        <a:xfrm>
          <a:off x="0" y="0"/>
          <a:ext cx="0" cy="0"/>
        </a:xfrm>
      </p:grpSpPr>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Comparison">
    <p:spTree>
      <p:nvGrpSpPr>
        <p:cNvPr id="1" name=""/>
        <p:cNvGrpSpPr/>
        <p:nvPr/>
      </p:nvGrpSpPr>
      <p:grpSpPr>
        <a:xfrm>
          <a:off x="0" y="0"/>
          <a:ext cx="0" cy="0"/>
        </a:xfrm>
      </p:grpSpPr>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Custom Layout">
    <p:spTree>
      <p:nvGrpSpPr>
        <p:cNvPr id="1" name=""/>
        <p:cNvGrpSpPr/>
        <p:nvPr/>
      </p:nvGrpSpPr>
      <p:grpSpPr>
        <a:xfrm>
          <a:off x="0" y="0"/>
          <a:ext cx="0" cy="0"/>
        </a:xfrm>
      </p:grpSpPr>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Custom Layout">
    <p:spTree>
      <p:nvGrpSpPr>
        <p:cNvPr id="1" name=""/>
        <p:cNvGrpSpPr/>
        <p:nvPr/>
      </p:nvGrpSpPr>
      <p:grpSpPr>
        <a:xfrm>
          <a:off x="0" y="0"/>
          <a:ext cx="0" cy="0"/>
        </a:xfrm>
      </p:grpSpPr>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Custom Layout">
    <p:spTree>
      <p:nvGrpSpPr>
        <p:cNvPr id="1" name=""/>
        <p:cNvGrpSpPr/>
        <p:nvPr/>
      </p:nvGrpSpPr>
      <p:grpSpPr>
        <a:xfrm>
          <a:off x="0" y="0"/>
          <a:ext cx="0" cy="0"/>
        </a:xfrm>
      </p:grpSpPr>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Tree>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slideLayouts/slideLayout15.xml" Type="http://schemas.openxmlformats.org/officeDocument/2006/relationships/slideLayout"/><Relationship Id="rId16" Target="../slideLayouts/slideLayout16.xml" Type="http://schemas.openxmlformats.org/officeDocument/2006/relationships/slideLayout"/><Relationship Id="rId17" Target="../slideLayouts/slideLayout17.xml" Type="http://schemas.openxmlformats.org/officeDocument/2006/relationships/slideLayout"/><Relationship Id="rId18" Target="../slideLayouts/slideLayout18.xml" Type="http://schemas.openxmlformats.org/officeDocument/2006/relationships/slideLayout"/><Relationship Id="rId19" Target="../slideLayouts/slideLayout19.xml" Type="http://schemas.openxmlformats.org/officeDocument/2006/relationships/slideLayout"/><Relationship Id="rId2" Target="../slideLayouts/slideLayout2.xml" Type="http://schemas.openxmlformats.org/officeDocument/2006/relationships/slideLayout"/><Relationship Id="rId20" Target="../slideLayouts/slideLayout20.xml" Type="http://schemas.openxmlformats.org/officeDocument/2006/relationships/slideLayout"/><Relationship Id="rId21" Target="../slideLayouts/slideLayout21.xml" Type="http://schemas.openxmlformats.org/officeDocument/2006/relationships/slideLayout"/><Relationship Id="rId22" Target="../slideLayouts/slideLayout22.xml" Type="http://schemas.openxmlformats.org/officeDocument/2006/relationships/slideLayout"/><Relationship Id="rId23" Target="../slideLayouts/slideLayout23.xml" Type="http://schemas.openxmlformats.org/officeDocument/2006/relationships/slideLayout"/><Relationship Id="rId24" Target="../media/image1.jpeg" Type="http://schemas.openxmlformats.org/officeDocument/2006/relationships/image"/><Relationship Id="rId25" Target="../theme/theme1.xml" Type="http://schemas.openxmlformats.org/officeDocument/2006/relationships/theme"/><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24.xml" Type="http://schemas.openxmlformats.org/officeDocument/2006/relationships/slideLayout"/><Relationship Id="rId10" Target="../slideLayouts/slideLayout33.xml" Type="http://schemas.openxmlformats.org/officeDocument/2006/relationships/slideLayout"/><Relationship Id="rId11" Target="../slideLayouts/slideLayout34.xml" Type="http://schemas.openxmlformats.org/officeDocument/2006/relationships/slideLayout"/><Relationship Id="rId12" Target="../theme/theme2.xml" Type="http://schemas.openxmlformats.org/officeDocument/2006/relationships/theme"/><Relationship Id="rId2" Target="../slideLayouts/slideLayout25.xml" Type="http://schemas.openxmlformats.org/officeDocument/2006/relationships/slideLayout"/><Relationship Id="rId3" Target="../slideLayouts/slideLayout26.xml" Type="http://schemas.openxmlformats.org/officeDocument/2006/relationships/slideLayout"/><Relationship Id="rId4" Target="../slideLayouts/slideLayout27.xml" Type="http://schemas.openxmlformats.org/officeDocument/2006/relationships/slideLayout"/><Relationship Id="rId5" Target="../slideLayouts/slideLayout28.xml" Type="http://schemas.openxmlformats.org/officeDocument/2006/relationships/slideLayout"/><Relationship Id="rId6" Target="../slideLayouts/slideLayout29.xml" Type="http://schemas.openxmlformats.org/officeDocument/2006/relationships/slideLayout"/><Relationship Id="rId7" Target="../slideLayouts/slideLayout30.xml" Type="http://schemas.openxmlformats.org/officeDocument/2006/relationships/slideLayout"/><Relationship Id="rId8" Target="../slideLayouts/slideLayout31.xml" Type="http://schemas.openxmlformats.org/officeDocument/2006/relationships/slideLayout"/><Relationship Id="rId9" Target="../slideLayouts/slideLayout32.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pic>
        <p:nvPicPr>
          <p:cNvPr id="2" name="图片 1"/>
          <p:cNvPicPr>
            <a:picLocks noChangeAspect="1"/>
          </p:cNvPicPr>
          <p:nvPr userDrawn="1"/>
        </p:nvPicPr>
        <p:blipFill>
          <a:blip r:embed="rId24">
            <a:extLst>
              <a:ext uri="{28A0092B-C50C-407E-A947-70E740481C1C}">
                <a14:useLocalDpi val="0"/>
              </a:ext>
            </a:extLst>
          </a:blip>
          <a:srcRect l="45969"/>
          <a:stretch>
            <a:fillRect/>
          </a:stretch>
        </p:blipFill>
        <p:spPr>
          <a:xfrm>
            <a:off x="0" y="0"/>
            <a:ext cx="9139939" cy="51435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transition/>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6E5758D-A3C3-4E88-8AC0-22500507BD7E}" type="datetimeFigureOut">
              <a:rPr lang="zh-CN" altLang="en-US" smtClean="0">
                <a:solidFill>
                  <a:prstClr val="black">
                    <a:tint val="75000"/>
                  </a:prstClr>
                </a:solidFill>
              </a:rPr>
              <a:t>2018/4/9</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370470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0.xml" Type="http://schemas.openxmlformats.org/officeDocument/2006/relationships/notesSlide"/><Relationship Id="rId3" Target="../media/image1.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6.xml" Type="http://schemas.openxmlformats.org/officeDocument/2006/relationships/notesSlide"/><Relationship Id="rId3" Target="../media/image1.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9.xml" Type="http://schemas.openxmlformats.org/officeDocument/2006/relationships/notesSlide"/><Relationship Id="rId3" Target="../media/image1.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2.xml" Type="http://schemas.openxmlformats.org/officeDocument/2006/relationships/slideLayout"/><Relationship Id="rId2" Target="../notesSlides/notesSlide2.xml" Type="http://schemas.openxmlformats.org/officeDocument/2006/relationships/notesSlide"/><Relationship Id="rId3" Target="../media/image1.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2.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4.xml" Type="http://schemas.openxmlformats.org/officeDocument/2006/relationships/notesSlide"/><Relationship Id="rId3" Target="../media/image1.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3.xml" Type="http://schemas.openxmlformats.org/officeDocument/2006/relationships/notesSlide"/><Relationship Id="rId3" Target="../media/image1.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4.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6.xml" Type="http://schemas.openxmlformats.org/officeDocument/2006/relationships/notesSlide"/><Relationship Id="rId3" Target="../media/image2.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8.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9.xml" Type="http://schemas.openxmlformats.org/officeDocument/2006/relationships/notesSl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val="0"/>
              </a:ext>
            </a:extLst>
          </a:blip>
          <a:stretch>
            <a:fillRect/>
          </a:stretch>
        </p:blipFill>
        <p:spPr>
          <a:xfrm>
            <a:off x="4060" y="0"/>
            <a:ext cx="9135879" cy="5143500"/>
          </a:xfrm>
          <a:prstGeom prst="rect">
            <a:avLst/>
          </a:prstGeom>
        </p:spPr>
      </p:pic>
      <p:sp>
        <p:nvSpPr>
          <p:cNvPr id="15" name="TextBox 28"/>
          <p:cNvSpPr txBox="1"/>
          <p:nvPr/>
        </p:nvSpPr>
        <p:spPr>
          <a:xfrm>
            <a:off x="6890693" y="1224110"/>
            <a:ext cx="1554480" cy="792480"/>
          </a:xfrm>
          <a:prstGeom prst="rect">
            <a:avLst/>
          </a:prstGeom>
          <a:noFill/>
        </p:spPr>
        <p:txBody>
          <a:bodyPr rtlCol="0" wrap="none">
            <a:spAutoFit/>
          </a:bodyPr>
          <a:lstStyle/>
          <a:p>
            <a:r>
              <a:rPr altLang="zh-CN" lang="en-US" sz="4600">
                <a:gradFill>
                  <a:gsLst>
                    <a:gs pos="0">
                      <a:srgbClr val="788BA9"/>
                    </a:gs>
                    <a:gs pos="74000">
                      <a:srgbClr val="D67A71"/>
                    </a:gs>
                  </a:gsLst>
                  <a:lin ang="0" scaled="0"/>
                </a:gradFill>
                <a:latin charset="-122" panose="020b0503020204020204" pitchFamily="34" typeface="微软雅黑"/>
                <a:ea charset="-122" panose="020b0503020204020204" pitchFamily="34" typeface="微软雅黑"/>
              </a:rPr>
              <a:t>2018</a:t>
            </a:r>
          </a:p>
        </p:txBody>
      </p:sp>
      <p:sp>
        <p:nvSpPr>
          <p:cNvPr id="16" name="_3"/>
          <p:cNvSpPr/>
          <p:nvPr/>
        </p:nvSpPr>
        <p:spPr>
          <a:xfrm>
            <a:off x="4462016" y="2030764"/>
            <a:ext cx="4043680" cy="670560"/>
          </a:xfrm>
          <a:prstGeom prst="rect">
            <a:avLst/>
          </a:prstGeom>
          <a:effectLst/>
        </p:spPr>
        <p:txBody>
          <a:bodyPr wrap="none">
            <a:spAutoFit/>
          </a:bodyPr>
          <a:lstStyle/>
          <a:p>
            <a:r>
              <a:rPr altLang="en-US" lang="zh-CN" smtClean="0" sz="3800">
                <a:gradFill>
                  <a:gsLst>
                    <a:gs pos="0">
                      <a:srgbClr val="788BA9"/>
                    </a:gs>
                    <a:gs pos="74000">
                      <a:srgbClr val="D67A71"/>
                    </a:gs>
                  </a:gsLst>
                  <a:lin ang="0" scaled="0"/>
                </a:gradFill>
                <a:latin charset="-122" panose="020b0503020204020204" pitchFamily="34" typeface="微软雅黑"/>
                <a:ea charset="-122" panose="020b0503020204020204" pitchFamily="34" typeface="微软雅黑"/>
              </a:rPr>
              <a:t>工作总结汇报模板</a:t>
            </a:r>
          </a:p>
        </p:txBody>
      </p:sp>
      <p:sp>
        <p:nvSpPr>
          <p:cNvPr id="17" name="_3"/>
          <p:cNvSpPr/>
          <p:nvPr/>
        </p:nvSpPr>
        <p:spPr>
          <a:xfrm>
            <a:off x="6616908" y="2642045"/>
            <a:ext cx="1822767" cy="411480"/>
          </a:xfrm>
          <a:prstGeom prst="rect">
            <a:avLst/>
          </a:prstGeom>
          <a:effectLst/>
        </p:spPr>
        <p:txBody>
          <a:bodyPr wrap="none">
            <a:spAutoFit/>
          </a:bodyPr>
          <a:lstStyle/>
          <a:p>
            <a:r>
              <a:rPr altLang="zh-CN" lang="en-US" sz="2100">
                <a:solidFill>
                  <a:schemeClr val="tx2"/>
                </a:solidFill>
                <a:latin charset="0" panose="02020603050405020304" pitchFamily="18" typeface="Times"/>
                <a:ea charset="-122" pitchFamily="50" typeface="造字工房力黑（非商用）常规体"/>
              </a:rPr>
              <a:t>Lobal Standard</a:t>
            </a:r>
          </a:p>
        </p:txBody>
      </p:sp>
      <p:sp>
        <p:nvSpPr>
          <p:cNvPr id="18" name="TextBox 35"/>
          <p:cNvSpPr txBox="1"/>
          <p:nvPr/>
        </p:nvSpPr>
        <p:spPr>
          <a:xfrm>
            <a:off x="7253867" y="3604990"/>
            <a:ext cx="1071880" cy="243840"/>
          </a:xfrm>
          <a:prstGeom prst="rect">
            <a:avLst/>
          </a:prstGeom>
          <a:noFill/>
        </p:spPr>
        <p:txBody>
          <a:bodyPr rtlCol="0" wrap="none">
            <a:spAutoFit/>
          </a:bodyPr>
          <a:lstStyle/>
          <a:p>
            <a:r>
              <a:rPr altLang="en-US" lang="zh-CN" sz="1000">
                <a:solidFill>
                  <a:schemeClr val="tx2"/>
                </a:solidFill>
                <a:latin charset="-122" panose="020b0503020204020204" pitchFamily="34" typeface="微软雅黑"/>
                <a:ea charset="-122" panose="020b0503020204020204" pitchFamily="34" typeface="微软雅黑"/>
              </a:rPr>
              <a:t>汇报人：代名词</a:t>
            </a:r>
          </a:p>
        </p:txBody>
      </p:sp>
      <p:sp>
        <p:nvSpPr>
          <p:cNvPr id="19" name="TextBox 36"/>
          <p:cNvSpPr txBox="1"/>
          <p:nvPr/>
        </p:nvSpPr>
        <p:spPr>
          <a:xfrm>
            <a:off x="7253867" y="3828505"/>
            <a:ext cx="1082348" cy="243840"/>
          </a:xfrm>
          <a:prstGeom prst="rect">
            <a:avLst/>
          </a:prstGeom>
          <a:noFill/>
        </p:spPr>
        <p:txBody>
          <a:bodyPr rtlCol="0" wrap="square">
            <a:spAutoFit/>
          </a:bodyPr>
          <a:lstStyle/>
          <a:p>
            <a:r>
              <a:rPr altLang="en-US" lang="zh-CN" sz="1000">
                <a:solidFill>
                  <a:schemeClr val="tx2"/>
                </a:solidFill>
                <a:latin charset="-122" panose="020b0503020204020204" pitchFamily="34" typeface="微软雅黑"/>
                <a:ea charset="-122" panose="020b0503020204020204" pitchFamily="34" typeface="微软雅黑"/>
              </a:rPr>
              <a:t>部   门：代名词</a:t>
            </a:r>
          </a:p>
        </p:txBody>
      </p:sp>
      <p:sp>
        <p:nvSpPr>
          <p:cNvPr id="20" name="TextBox 36"/>
          <p:cNvSpPr txBox="1"/>
          <p:nvPr/>
        </p:nvSpPr>
        <p:spPr>
          <a:xfrm>
            <a:off x="5358621" y="2966810"/>
            <a:ext cx="3067830" cy="377190"/>
          </a:xfrm>
          <a:prstGeom prst="rect">
            <a:avLst/>
          </a:prstGeom>
          <a:noFill/>
        </p:spPr>
        <p:txBody>
          <a:bodyPr rtlCol="0" wrap="square">
            <a:spAutoFit/>
          </a:bodyPr>
          <a:lstStyle/>
          <a:p>
            <a:pPr algn="r">
              <a:lnSpc>
                <a:spcPct val="125000"/>
              </a:lnSpc>
              <a:spcAft>
                <a:spcPts val="600"/>
              </a:spcAft>
            </a:pPr>
            <a:r>
              <a:rPr altLang="zh-CN" lang="en-US" sz="500">
                <a:solidFill>
                  <a:schemeClr val="tx2"/>
                </a:solidFill>
                <a:latin charset="-122" panose="020b0503020204020204" pitchFamily="34" typeface="微软雅黑"/>
                <a:ea charset="-122" panose="020b0503020204020204" pitchFamily="34" typeface="微软雅黑"/>
              </a:rPr>
              <a:t>A designer can use default text to simulate what text would look like. It looks even better with you using this text. Whoever evaluates your text cannot evaluate the way you write. Your design looks awesome by the way.</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2">
                                  <p:stCondLst>
                                    <p:cond delay="0"/>
                                  </p:stCondLst>
                                  <p:childTnLst>
                                    <p:set>
                                      <p:cBhvr>
                                        <p:cTn dur="1" fill="hold" id="6">
                                          <p:stCondLst>
                                            <p:cond delay="0"/>
                                          </p:stCondLst>
                                        </p:cTn>
                                        <p:tgtEl>
                                          <p:spTgt spid="15"/>
                                        </p:tgtEl>
                                        <p:attrNameLst>
                                          <p:attrName>style.visibility</p:attrName>
                                        </p:attrNameLst>
                                      </p:cBhvr>
                                      <p:to>
                                        <p:strVal val="visible"/>
                                      </p:to>
                                    </p:set>
                                    <p:anim calcmode="lin" valueType="num">
                                      <p:cBhvr additive="base">
                                        <p:cTn dur="500" fill="hold" id="7"/>
                                        <p:tgtEl>
                                          <p:spTgt spid="15"/>
                                        </p:tgtEl>
                                        <p:attrNameLst>
                                          <p:attrName>ppt_x</p:attrName>
                                        </p:attrNameLst>
                                      </p:cBhvr>
                                      <p:tavLst>
                                        <p:tav tm="0">
                                          <p:val>
                                            <p:strVal val="1+#ppt_w/2"/>
                                          </p:val>
                                        </p:tav>
                                        <p:tav tm="100000">
                                          <p:val>
                                            <p:strVal val="#ppt_x"/>
                                          </p:val>
                                        </p:tav>
                                      </p:tavLst>
                                    </p:anim>
                                    <p:anim calcmode="lin" valueType="num">
                                      <p:cBhvr additive="base">
                                        <p:cTn dur="500" fill="hold" id="8"/>
                                        <p:tgtEl>
                                          <p:spTgt spid="15"/>
                                        </p:tgtEl>
                                        <p:attrNameLst>
                                          <p:attrName>ppt_y</p:attrName>
                                        </p:attrNameLst>
                                      </p:cBhvr>
                                      <p:tavLst>
                                        <p:tav tm="0">
                                          <p:val>
                                            <p:strVal val="#ppt_y"/>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grpId="0" id="11" nodeType="clickEffect" presetClass="entr" presetID="2" presetSubtype="2">
                                  <p:stCondLst>
                                    <p:cond delay="0"/>
                                  </p:stCondLst>
                                  <p:childTnLst>
                                    <p:set>
                                      <p:cBhvr>
                                        <p:cTn dur="1" fill="hold" id="12">
                                          <p:stCondLst>
                                            <p:cond delay="0"/>
                                          </p:stCondLst>
                                        </p:cTn>
                                        <p:tgtEl>
                                          <p:spTgt spid="16"/>
                                        </p:tgtEl>
                                        <p:attrNameLst>
                                          <p:attrName>style.visibility</p:attrName>
                                        </p:attrNameLst>
                                      </p:cBhvr>
                                      <p:to>
                                        <p:strVal val="visible"/>
                                      </p:to>
                                    </p:set>
                                    <p:anim calcmode="lin" valueType="num">
                                      <p:cBhvr additive="base">
                                        <p:cTn dur="500" fill="hold" id="13"/>
                                        <p:tgtEl>
                                          <p:spTgt spid="16"/>
                                        </p:tgtEl>
                                        <p:attrNameLst>
                                          <p:attrName>ppt_x</p:attrName>
                                        </p:attrNameLst>
                                      </p:cBhvr>
                                      <p:tavLst>
                                        <p:tav tm="0">
                                          <p:val>
                                            <p:strVal val="1+#ppt_w/2"/>
                                          </p:val>
                                        </p:tav>
                                        <p:tav tm="100000">
                                          <p:val>
                                            <p:strVal val="#ppt_x"/>
                                          </p:val>
                                        </p:tav>
                                      </p:tavLst>
                                    </p:anim>
                                    <p:anim calcmode="lin" valueType="num">
                                      <p:cBhvr additive="base">
                                        <p:cTn dur="500" fill="hold" id="14"/>
                                        <p:tgtEl>
                                          <p:spTgt spid="16"/>
                                        </p:tgtEl>
                                        <p:attrNameLst>
                                          <p:attrName>ppt_y</p:attrName>
                                        </p:attrNameLst>
                                      </p:cBhvr>
                                      <p:tavLst>
                                        <p:tav tm="0">
                                          <p:val>
                                            <p:strVal val="#ppt_y"/>
                                          </p:val>
                                        </p:tav>
                                        <p:tav tm="100000">
                                          <p:val>
                                            <p:strVal val="#ppt_y"/>
                                          </p:val>
                                        </p:tav>
                                      </p:tavLst>
                                    </p:anim>
                                  </p:childTnLst>
                                </p:cTn>
                              </p:par>
                            </p:childTnLst>
                          </p:cTn>
                        </p:par>
                        <p:par>
                          <p:cTn fill="hold" id="15" nodeType="afterGroup">
                            <p:stCondLst>
                              <p:cond delay="500"/>
                            </p:stCondLst>
                            <p:childTnLst>
                              <p:par>
                                <p:cTn fill="hold" grpId="0" id="16" nodeType="afterEffect" presetClass="entr" presetID="2" presetSubtype="2">
                                  <p:stCondLst>
                                    <p:cond delay="0"/>
                                  </p:stCondLst>
                                  <p:iterate type="wd">
                                    <p:tmPct val="10000"/>
                                  </p:iterate>
                                  <p:childTnLst>
                                    <p:set>
                                      <p:cBhvr>
                                        <p:cTn dur="1" fill="hold" id="17">
                                          <p:stCondLst>
                                            <p:cond delay="0"/>
                                          </p:stCondLst>
                                        </p:cTn>
                                        <p:tgtEl>
                                          <p:spTgt spid="17">
                                            <p:txEl>
                                              <p:pRg end="0" st="0"/>
                                            </p:txEl>
                                          </p:spTgt>
                                        </p:tgtEl>
                                        <p:attrNameLst>
                                          <p:attrName>style.visibility</p:attrName>
                                        </p:attrNameLst>
                                      </p:cBhvr>
                                      <p:to>
                                        <p:strVal val="visible"/>
                                      </p:to>
                                    </p:set>
                                    <p:anim calcmode="lin" valueType="num">
                                      <p:cBhvr additive="base">
                                        <p:cTn dur="500" fill="hold" id="18"/>
                                        <p:tgtEl>
                                          <p:spTgt spid="17">
                                            <p:txEl>
                                              <p:pRg end="0" st="0"/>
                                            </p:txEl>
                                          </p:spTgt>
                                        </p:tgtEl>
                                        <p:attrNameLst>
                                          <p:attrName>ppt_x</p:attrName>
                                        </p:attrNameLst>
                                      </p:cBhvr>
                                      <p:tavLst>
                                        <p:tav tm="0">
                                          <p:val>
                                            <p:strVal val="1+#ppt_w/2"/>
                                          </p:val>
                                        </p:tav>
                                        <p:tav tm="100000">
                                          <p:val>
                                            <p:strVal val="#ppt_x"/>
                                          </p:val>
                                        </p:tav>
                                      </p:tavLst>
                                    </p:anim>
                                    <p:anim calcmode="lin" valueType="num">
                                      <p:cBhvr additive="base">
                                        <p:cTn dur="500" fill="hold" id="19"/>
                                        <p:tgtEl>
                                          <p:spTgt spid="17">
                                            <p:txEl>
                                              <p:pRg end="0" st="0"/>
                                            </p:txEl>
                                          </p:spTgt>
                                        </p:tgtEl>
                                        <p:attrNameLst>
                                          <p:attrName>ppt_y</p:attrName>
                                        </p:attrNameLst>
                                      </p:cBhvr>
                                      <p:tavLst>
                                        <p:tav tm="0">
                                          <p:val>
                                            <p:strVal val="#ppt_y"/>
                                          </p:val>
                                        </p:tav>
                                        <p:tav tm="100000">
                                          <p:val>
                                            <p:strVal val="#ppt_y"/>
                                          </p:val>
                                        </p:tav>
                                      </p:tavLst>
                                    </p:anim>
                                  </p:childTnLst>
                                </p:cTn>
                              </p:par>
                            </p:childTnLst>
                          </p:cTn>
                        </p:par>
                      </p:childTnLst>
                    </p:cTn>
                  </p:par>
                  <p:par>
                    <p:cTn fill="hold" id="20" nodeType="clickPar">
                      <p:stCondLst>
                        <p:cond delay="indefinite"/>
                      </p:stCondLst>
                      <p:childTnLst>
                        <p:par>
                          <p:cTn fill="hold" id="21" nodeType="afterGroup">
                            <p:stCondLst>
                              <p:cond delay="0"/>
                            </p:stCondLst>
                            <p:childTnLst>
                              <p:par>
                                <p:cTn fill="hold" grpId="0" id="22" nodeType="clickEffect" presetClass="entr" presetID="42" presetSubtype="0">
                                  <p:stCondLst>
                                    <p:cond delay="0"/>
                                  </p:stCondLst>
                                  <p:childTnLst>
                                    <p:set>
                                      <p:cBhvr>
                                        <p:cTn dur="1" fill="hold" id="23">
                                          <p:stCondLst>
                                            <p:cond delay="0"/>
                                          </p:stCondLst>
                                        </p:cTn>
                                        <p:tgtEl>
                                          <p:spTgt spid="20"/>
                                        </p:tgtEl>
                                        <p:attrNameLst>
                                          <p:attrName>style.visibility</p:attrName>
                                        </p:attrNameLst>
                                      </p:cBhvr>
                                      <p:to>
                                        <p:strVal val="visible"/>
                                      </p:to>
                                    </p:set>
                                    <p:animEffect filter="fade" transition="in">
                                      <p:cBhvr>
                                        <p:cTn dur="1000" id="24"/>
                                        <p:tgtEl>
                                          <p:spTgt spid="20"/>
                                        </p:tgtEl>
                                      </p:cBhvr>
                                    </p:animEffect>
                                    <p:anim calcmode="lin" valueType="num">
                                      <p:cBhvr>
                                        <p:cTn dur="1000" fill="hold" id="25"/>
                                        <p:tgtEl>
                                          <p:spTgt spid="20"/>
                                        </p:tgtEl>
                                        <p:attrNameLst>
                                          <p:attrName>ppt_x</p:attrName>
                                        </p:attrNameLst>
                                      </p:cBhvr>
                                      <p:tavLst>
                                        <p:tav tm="0">
                                          <p:val>
                                            <p:strVal val="#ppt_x"/>
                                          </p:val>
                                        </p:tav>
                                        <p:tav tm="100000">
                                          <p:val>
                                            <p:strVal val="#ppt_x"/>
                                          </p:val>
                                        </p:tav>
                                      </p:tavLst>
                                    </p:anim>
                                    <p:anim calcmode="lin" valueType="num">
                                      <p:cBhvr>
                                        <p:cTn dur="1000" fill="hold" id="26"/>
                                        <p:tgtEl>
                                          <p:spTgt spid="20"/>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1000"/>
                            </p:stCondLst>
                            <p:childTnLst>
                              <p:par>
                                <p:cTn fill="hold" grpId="0" id="28" nodeType="afterEffect" presetClass="entr" presetID="2" presetSubtype="4">
                                  <p:stCondLst>
                                    <p:cond delay="0"/>
                                  </p:stCondLst>
                                  <p:childTnLst>
                                    <p:set>
                                      <p:cBhvr>
                                        <p:cTn dur="1" fill="hold" id="29">
                                          <p:stCondLst>
                                            <p:cond delay="0"/>
                                          </p:stCondLst>
                                        </p:cTn>
                                        <p:tgtEl>
                                          <p:spTgt spid="18"/>
                                        </p:tgtEl>
                                        <p:attrNameLst>
                                          <p:attrName>style.visibility</p:attrName>
                                        </p:attrNameLst>
                                      </p:cBhvr>
                                      <p:to>
                                        <p:strVal val="visible"/>
                                      </p:to>
                                    </p:set>
                                    <p:anim calcmode="lin" valueType="num">
                                      <p:cBhvr additive="base">
                                        <p:cTn dur="500" fill="hold" id="30"/>
                                        <p:tgtEl>
                                          <p:spTgt spid="18"/>
                                        </p:tgtEl>
                                        <p:attrNameLst>
                                          <p:attrName>ppt_x</p:attrName>
                                        </p:attrNameLst>
                                      </p:cBhvr>
                                      <p:tavLst>
                                        <p:tav tm="0">
                                          <p:val>
                                            <p:strVal val="#ppt_x"/>
                                          </p:val>
                                        </p:tav>
                                        <p:tav tm="100000">
                                          <p:val>
                                            <p:strVal val="#ppt_x"/>
                                          </p:val>
                                        </p:tav>
                                      </p:tavLst>
                                    </p:anim>
                                    <p:anim calcmode="lin" valueType="num">
                                      <p:cBhvr additive="base">
                                        <p:cTn dur="500" fill="hold" id="31"/>
                                        <p:tgtEl>
                                          <p:spTgt spid="18"/>
                                        </p:tgtEl>
                                        <p:attrNameLst>
                                          <p:attrName>ppt_y</p:attrName>
                                        </p:attrNameLst>
                                      </p:cBhvr>
                                      <p:tavLst>
                                        <p:tav tm="0">
                                          <p:val>
                                            <p:strVal val="1+#ppt_h/2"/>
                                          </p:val>
                                        </p:tav>
                                        <p:tav tm="100000">
                                          <p:val>
                                            <p:strVal val="#ppt_y"/>
                                          </p:val>
                                        </p:tav>
                                      </p:tavLst>
                                    </p:anim>
                                  </p:childTnLst>
                                </p:cTn>
                              </p:par>
                            </p:childTnLst>
                          </p:cTn>
                        </p:par>
                        <p:par>
                          <p:cTn fill="hold" id="32" nodeType="afterGroup">
                            <p:stCondLst>
                              <p:cond delay="1500"/>
                            </p:stCondLst>
                            <p:childTnLst>
                              <p:par>
                                <p:cTn fill="hold" grpId="0" id="33" nodeType="afterEffect" presetClass="entr" presetID="2" presetSubtype="4">
                                  <p:stCondLst>
                                    <p:cond delay="0"/>
                                  </p:stCondLst>
                                  <p:childTnLst>
                                    <p:set>
                                      <p:cBhvr>
                                        <p:cTn dur="1" fill="hold" id="34">
                                          <p:stCondLst>
                                            <p:cond delay="0"/>
                                          </p:stCondLst>
                                        </p:cTn>
                                        <p:tgtEl>
                                          <p:spTgt spid="19"/>
                                        </p:tgtEl>
                                        <p:attrNameLst>
                                          <p:attrName>style.visibility</p:attrName>
                                        </p:attrNameLst>
                                      </p:cBhvr>
                                      <p:to>
                                        <p:strVal val="visible"/>
                                      </p:to>
                                    </p:set>
                                    <p:anim calcmode="lin" valueType="num">
                                      <p:cBhvr additive="base">
                                        <p:cTn dur="500" fill="hold" id="35"/>
                                        <p:tgtEl>
                                          <p:spTgt spid="19"/>
                                        </p:tgtEl>
                                        <p:attrNameLst>
                                          <p:attrName>ppt_x</p:attrName>
                                        </p:attrNameLst>
                                      </p:cBhvr>
                                      <p:tavLst>
                                        <p:tav tm="0">
                                          <p:val>
                                            <p:strVal val="#ppt_x"/>
                                          </p:val>
                                        </p:tav>
                                        <p:tav tm="100000">
                                          <p:val>
                                            <p:strVal val="#ppt_x"/>
                                          </p:val>
                                        </p:tav>
                                      </p:tavLst>
                                    </p:anim>
                                    <p:anim calcmode="lin" valueType="num">
                                      <p:cBhvr additive="base">
                                        <p:cTn dur="500" fill="hold" id="36"/>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6"/>
      <p:bldP build="p" grpId="0" spid="17"/>
      <p:bldP grpId="0" spid="18"/>
      <p:bldP grpId="0" spid="19"/>
      <p:bldP grpId="0" spid="20"/>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0" name="图片 9"/>
          <p:cNvPicPr>
            <a:picLocks noChangeAspect="1"/>
          </p:cNvPicPr>
          <p:nvPr/>
        </p:nvPicPr>
        <p:blipFill>
          <a:blip r:embed="rId3">
            <a:extLst>
              <a:ext uri="{28A0092B-C50C-407E-A947-70E740481C1C}">
                <a14:useLocalDpi val="0"/>
              </a:ext>
            </a:extLst>
          </a:blip>
          <a:srcRect l="8435"/>
          <a:stretch>
            <a:fillRect/>
          </a:stretch>
        </p:blipFill>
        <p:spPr>
          <a:xfrm flipH="1">
            <a:off x="0" y="0"/>
            <a:ext cx="9144000" cy="5143500"/>
          </a:xfrm>
          <a:prstGeom prst="rect">
            <a:avLst/>
          </a:prstGeom>
        </p:spPr>
      </p:pic>
      <p:sp>
        <p:nvSpPr>
          <p:cNvPr id="11" name="文本框 10"/>
          <p:cNvSpPr txBox="1"/>
          <p:nvPr/>
        </p:nvSpPr>
        <p:spPr>
          <a:xfrm>
            <a:off x="1243157" y="2240325"/>
            <a:ext cx="852805" cy="777240"/>
          </a:xfrm>
          <a:prstGeom prst="rect">
            <a:avLst/>
          </a:prstGeom>
          <a:noFill/>
        </p:spPr>
        <p:txBody>
          <a:bodyPr rtlCol="0" wrap="none">
            <a:spAutoFit/>
          </a:bodyPr>
          <a:lstStyle/>
          <a:p>
            <a:r>
              <a:rPr altLang="zh-CN" lang="en-US" sz="4500">
                <a:gradFill>
                  <a:gsLst>
                    <a:gs pos="0">
                      <a:srgbClr val="788BA9"/>
                    </a:gs>
                    <a:gs pos="74000">
                      <a:srgbClr val="D67A71"/>
                    </a:gs>
                  </a:gsLst>
                  <a:lin ang="0" scaled="0"/>
                </a:gradFill>
                <a:latin charset="-122" panose="020b0503020204020204" pitchFamily="34" typeface="微软雅黑"/>
                <a:ea charset="-122" panose="020b0503020204020204" pitchFamily="34" typeface="微软雅黑"/>
              </a:rPr>
              <a:t>02</a:t>
            </a:r>
          </a:p>
        </p:txBody>
      </p:sp>
      <p:sp>
        <p:nvSpPr>
          <p:cNvPr id="12" name="矩形 11"/>
          <p:cNvSpPr/>
          <p:nvPr/>
        </p:nvSpPr>
        <p:spPr>
          <a:xfrm>
            <a:off x="2177577" y="2128389"/>
            <a:ext cx="2468880" cy="548640"/>
          </a:xfrm>
          <a:prstGeom prst="rect">
            <a:avLst/>
          </a:prstGeom>
        </p:spPr>
        <p:txBody>
          <a:bodyPr wrap="none">
            <a:spAutoFit/>
          </a:bodyPr>
          <a:lstStyle/>
          <a:p>
            <a:pPr algn="ctr" lvl="0"/>
            <a:r>
              <a:rPr altLang="en-US" lang="zh-CN" sz="3000">
                <a:gradFill>
                  <a:gsLst>
                    <a:gs pos="0">
                      <a:srgbClr val="788BA9"/>
                    </a:gs>
                    <a:gs pos="74000">
                      <a:srgbClr val="D67A71"/>
                    </a:gs>
                  </a:gsLst>
                  <a:lin ang="0" scaled="0"/>
                </a:gradFill>
                <a:latin charset="-122" panose="020b0503020204020204" pitchFamily="34" typeface="微软雅黑"/>
                <a:ea charset="-122" panose="020b0503020204020204" pitchFamily="34" typeface="微软雅黑"/>
              </a:rPr>
              <a:t>工作完成情况</a:t>
            </a:r>
          </a:p>
        </p:txBody>
      </p:sp>
      <p:sp>
        <p:nvSpPr>
          <p:cNvPr id="13" name="文本框 12"/>
          <p:cNvSpPr txBox="1"/>
          <p:nvPr/>
        </p:nvSpPr>
        <p:spPr>
          <a:xfrm>
            <a:off x="2154909" y="2632740"/>
            <a:ext cx="3596107" cy="365760"/>
          </a:xfrm>
          <a:prstGeom prst="rect">
            <a:avLst/>
          </a:prstGeom>
          <a:noFill/>
        </p:spPr>
        <p:txBody>
          <a:bodyPr rtlCol="0" wrap="square">
            <a:spAutoFit/>
          </a:bodyPr>
          <a:lstStyle/>
          <a:p>
            <a:pPr algn="just"/>
            <a:r>
              <a:rPr altLang="zh-CN" lang="en-US" sz="900">
                <a:solidFill>
                  <a:schemeClr val="tx2"/>
                </a:solidFill>
                <a:latin charset="-122" panose="020b0503020204020204" pitchFamily="34" typeface="微软雅黑"/>
                <a:ea charset="-122" panose="020b0503020204020204" pitchFamily="34" typeface="微软雅黑"/>
              </a:rPr>
              <a:t>Do onething at a time, and do well. Never forget to say thanks”. Keep on going never give up. Whatever</a:t>
            </a:r>
          </a:p>
        </p:txBody>
      </p:sp>
      <p:cxnSp>
        <p:nvCxnSpPr>
          <p:cNvPr id="22" name="直接连接符 21"/>
          <p:cNvCxnSpPr/>
          <p:nvPr/>
        </p:nvCxnSpPr>
        <p:spPr>
          <a:xfrm flipH="1">
            <a:off x="2129599" y="2098075"/>
            <a:ext cx="0" cy="1069331"/>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p:cTn dur="500" fill="hold" id="7"/>
                                        <p:tgtEl>
                                          <p:spTgt spid="11"/>
                                        </p:tgtEl>
                                        <p:attrNameLst>
                                          <p:attrName>ppt_w</p:attrName>
                                        </p:attrNameLst>
                                      </p:cBhvr>
                                      <p:tavLst>
                                        <p:tav tm="0">
                                          <p:val>
                                            <p:fltVal val="0"/>
                                          </p:val>
                                        </p:tav>
                                        <p:tav tm="100000">
                                          <p:val>
                                            <p:strVal val="#ppt_w"/>
                                          </p:val>
                                        </p:tav>
                                      </p:tavLst>
                                    </p:anim>
                                    <p:anim calcmode="lin" valueType="num">
                                      <p:cBhvr>
                                        <p:cTn dur="500" fill="hold" id="8"/>
                                        <p:tgtEl>
                                          <p:spTgt spid="11"/>
                                        </p:tgtEl>
                                        <p:attrNameLst>
                                          <p:attrName>ppt_h</p:attrName>
                                        </p:attrNameLst>
                                      </p:cBhvr>
                                      <p:tavLst>
                                        <p:tav tm="0">
                                          <p:val>
                                            <p:fltVal val="0"/>
                                          </p:val>
                                        </p:tav>
                                        <p:tav tm="100000">
                                          <p:val>
                                            <p:strVal val="#ppt_h"/>
                                          </p:val>
                                        </p:tav>
                                      </p:tavLst>
                                    </p:anim>
                                    <p:animEffect filter="fade" transition="in">
                                      <p:cBhvr>
                                        <p:cTn dur="500" id="9"/>
                                        <p:tgtEl>
                                          <p:spTgt spid="11"/>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22" presetSubtype="4">
                                  <p:stCondLst>
                                    <p:cond delay="0"/>
                                  </p:stCondLst>
                                  <p:childTnLst>
                                    <p:set>
                                      <p:cBhvr>
                                        <p:cTn dur="1" fill="hold" id="13">
                                          <p:stCondLst>
                                            <p:cond delay="0"/>
                                          </p:stCondLst>
                                        </p:cTn>
                                        <p:tgtEl>
                                          <p:spTgt spid="22"/>
                                        </p:tgtEl>
                                        <p:attrNameLst>
                                          <p:attrName>style.visibility</p:attrName>
                                        </p:attrNameLst>
                                      </p:cBhvr>
                                      <p:to>
                                        <p:strVal val="visible"/>
                                      </p:to>
                                    </p:set>
                                    <p:animEffect filter="wipe(down)" transition="in">
                                      <p:cBhvr>
                                        <p:cTn dur="500" id="14"/>
                                        <p:tgtEl>
                                          <p:spTgt spid="22"/>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2" presetSubtype="2">
                                  <p:stCondLst>
                                    <p:cond delay="0"/>
                                  </p:stCondLst>
                                  <p:childTnLst>
                                    <p:set>
                                      <p:cBhvr>
                                        <p:cTn dur="1" fill="hold" id="18">
                                          <p:stCondLst>
                                            <p:cond delay="0"/>
                                          </p:stCondLst>
                                        </p:cTn>
                                        <p:tgtEl>
                                          <p:spTgt spid="12"/>
                                        </p:tgtEl>
                                        <p:attrNameLst>
                                          <p:attrName>style.visibility</p:attrName>
                                        </p:attrNameLst>
                                      </p:cBhvr>
                                      <p:to>
                                        <p:strVal val="visible"/>
                                      </p:to>
                                    </p:set>
                                    <p:anim calcmode="lin" valueType="num">
                                      <p:cBhvr additive="base">
                                        <p:cTn dur="500" fill="hold" id="19"/>
                                        <p:tgtEl>
                                          <p:spTgt spid="12"/>
                                        </p:tgtEl>
                                        <p:attrNameLst>
                                          <p:attrName>ppt_x</p:attrName>
                                        </p:attrNameLst>
                                      </p:cBhvr>
                                      <p:tavLst>
                                        <p:tav tm="0">
                                          <p:val>
                                            <p:strVal val="1+#ppt_w/2"/>
                                          </p:val>
                                        </p:tav>
                                        <p:tav tm="100000">
                                          <p:val>
                                            <p:strVal val="#ppt_x"/>
                                          </p:val>
                                        </p:tav>
                                      </p:tavLst>
                                    </p:anim>
                                    <p:anim calcmode="lin" valueType="num">
                                      <p:cBhvr additive="base">
                                        <p:cTn dur="500" fill="hold" id="20"/>
                                        <p:tgtEl>
                                          <p:spTgt spid="12"/>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2">
                                  <p:stCondLst>
                                    <p:cond delay="0"/>
                                  </p:stCondLst>
                                  <p:childTnLst>
                                    <p:set>
                                      <p:cBhvr>
                                        <p:cTn dur="1" fill="hold" id="22">
                                          <p:stCondLst>
                                            <p:cond delay="0"/>
                                          </p:stCondLst>
                                        </p:cTn>
                                        <p:tgtEl>
                                          <p:spTgt spid="13"/>
                                        </p:tgtEl>
                                        <p:attrNameLst>
                                          <p:attrName>style.visibility</p:attrName>
                                        </p:attrNameLst>
                                      </p:cBhvr>
                                      <p:to>
                                        <p:strVal val="visible"/>
                                      </p:to>
                                    </p:set>
                                    <p:anim calcmode="lin" valueType="num">
                                      <p:cBhvr additive="base">
                                        <p:cTn dur="500" fill="hold" id="23"/>
                                        <p:tgtEl>
                                          <p:spTgt spid="13"/>
                                        </p:tgtEl>
                                        <p:attrNameLst>
                                          <p:attrName>ppt_x</p:attrName>
                                        </p:attrNameLst>
                                      </p:cBhvr>
                                      <p:tavLst>
                                        <p:tav tm="0">
                                          <p:val>
                                            <p:strVal val="1+#ppt_w/2"/>
                                          </p:val>
                                        </p:tav>
                                        <p:tav tm="100000">
                                          <p:val>
                                            <p:strVal val="#ppt_x"/>
                                          </p:val>
                                        </p:tav>
                                      </p:tavLst>
                                    </p:anim>
                                    <p:anim calcmode="lin" valueType="num">
                                      <p:cBhvr additive="base">
                                        <p:cTn dur="500" fill="hold" id="24"/>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3"/>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文本框 5"/>
          <p:cNvSpPr txBox="1"/>
          <p:nvPr/>
        </p:nvSpPr>
        <p:spPr>
          <a:xfrm>
            <a:off x="3818973" y="158344"/>
            <a:ext cx="1470384" cy="335280"/>
          </a:xfrm>
          <a:prstGeom prst="rect">
            <a:avLst/>
          </a:prstGeom>
          <a:noFill/>
        </p:spPr>
        <p:txBody>
          <a:bodyPr rtlCol="0" wrap="square">
            <a:spAutoFit/>
          </a:bodyPr>
          <a:lstStyle/>
          <a:p>
            <a:r>
              <a:rPr altLang="en-US" lang="zh-CN" sz="1600">
                <a:solidFill>
                  <a:schemeClr val="tx2"/>
                </a:solidFill>
                <a:latin charset="-122" panose="020b0503020204020204" pitchFamily="34" typeface="微软雅黑"/>
                <a:ea charset="-122" panose="020b0503020204020204" pitchFamily="34" typeface="微软雅黑"/>
              </a:rPr>
              <a:t>工作完成情况</a:t>
            </a:r>
          </a:p>
        </p:txBody>
      </p:sp>
      <p:sp>
        <p:nvSpPr>
          <p:cNvPr id="3" name="AutoShape 25"/>
          <p:cNvSpPr/>
          <p:nvPr/>
        </p:nvSpPr>
        <p:spPr>
          <a:xfrm rot="21558472">
            <a:off x="3261361" y="2542223"/>
            <a:ext cx="2459831" cy="2552224"/>
          </a:xfrm>
          <a:custGeom>
            <a:cxnLst>
              <a:cxn ang="0">
                <a:pos x="1439048" y="1493224"/>
              </a:cxn>
              <a:cxn ang="0">
                <a:pos x="1439048" y="1493224"/>
              </a:cxn>
              <a:cxn ang="0">
                <a:pos x="1439048" y="1493224"/>
              </a:cxn>
              <a:cxn ang="0">
                <a:pos x="1439048" y="1493224"/>
              </a:cxn>
            </a:cxnLst>
            <a:rect b="0" l="0" r="0" t="0"/>
            <a:pathLst>
              <a:path h="21600" w="21600">
                <a:moveTo>
                  <a:pt x="15608" y="8670"/>
                </a:moveTo>
                <a:cubicBezTo>
                  <a:pt x="21599" y="8670"/>
                  <a:pt x="21599" y="8670"/>
                  <a:pt x="21599" y="8670"/>
                </a:cubicBezTo>
                <a:cubicBezTo>
                  <a:pt x="20496" y="4411"/>
                  <a:pt x="16554" y="1064"/>
                  <a:pt x="11982" y="608"/>
                </a:cubicBezTo>
                <a:cubicBezTo>
                  <a:pt x="11667" y="304"/>
                  <a:pt x="11351" y="0"/>
                  <a:pt x="10878" y="0"/>
                </a:cubicBezTo>
                <a:cubicBezTo>
                  <a:pt x="10405" y="0"/>
                  <a:pt x="10090" y="304"/>
                  <a:pt x="9775" y="608"/>
                </a:cubicBezTo>
                <a:cubicBezTo>
                  <a:pt x="5045" y="1064"/>
                  <a:pt x="1103" y="4259"/>
                  <a:pt x="0" y="8670"/>
                </a:cubicBezTo>
                <a:cubicBezTo>
                  <a:pt x="6148" y="8670"/>
                  <a:pt x="6148" y="8670"/>
                  <a:pt x="6148" y="8670"/>
                </a:cubicBezTo>
                <a:cubicBezTo>
                  <a:pt x="6148" y="3650"/>
                  <a:pt x="9144" y="1216"/>
                  <a:pt x="9775" y="760"/>
                </a:cubicBezTo>
                <a:cubicBezTo>
                  <a:pt x="9775" y="760"/>
                  <a:pt x="9775" y="760"/>
                  <a:pt x="9775" y="912"/>
                </a:cubicBezTo>
                <a:cubicBezTo>
                  <a:pt x="6464" y="4867"/>
                  <a:pt x="6937" y="8670"/>
                  <a:pt x="6937" y="8670"/>
                </a:cubicBezTo>
                <a:cubicBezTo>
                  <a:pt x="10090" y="8670"/>
                  <a:pt x="10090" y="8670"/>
                  <a:pt x="10090" y="8670"/>
                </a:cubicBezTo>
                <a:cubicBezTo>
                  <a:pt x="10090" y="18709"/>
                  <a:pt x="10090" y="18709"/>
                  <a:pt x="10090" y="18709"/>
                </a:cubicBezTo>
                <a:cubicBezTo>
                  <a:pt x="10090" y="19014"/>
                  <a:pt x="10090" y="19014"/>
                  <a:pt x="10090" y="19014"/>
                </a:cubicBezTo>
                <a:cubicBezTo>
                  <a:pt x="10090" y="19774"/>
                  <a:pt x="10090" y="19774"/>
                  <a:pt x="10090" y="19774"/>
                </a:cubicBezTo>
                <a:cubicBezTo>
                  <a:pt x="10090" y="20839"/>
                  <a:pt x="10878" y="21599"/>
                  <a:pt x="11982" y="21599"/>
                </a:cubicBezTo>
                <a:cubicBezTo>
                  <a:pt x="12928" y="21599"/>
                  <a:pt x="13874" y="20839"/>
                  <a:pt x="13874" y="19774"/>
                </a:cubicBezTo>
                <a:cubicBezTo>
                  <a:pt x="13874" y="19014"/>
                  <a:pt x="13874" y="19014"/>
                  <a:pt x="13874" y="19014"/>
                </a:cubicBezTo>
                <a:cubicBezTo>
                  <a:pt x="12455" y="19014"/>
                  <a:pt x="12455" y="19014"/>
                  <a:pt x="12455" y="19014"/>
                </a:cubicBezTo>
                <a:cubicBezTo>
                  <a:pt x="12455" y="19318"/>
                  <a:pt x="12455" y="19318"/>
                  <a:pt x="12455" y="19318"/>
                </a:cubicBezTo>
                <a:cubicBezTo>
                  <a:pt x="12455" y="19774"/>
                  <a:pt x="12455" y="19774"/>
                  <a:pt x="12455" y="19774"/>
                </a:cubicBezTo>
                <a:cubicBezTo>
                  <a:pt x="12455" y="20078"/>
                  <a:pt x="12297" y="20383"/>
                  <a:pt x="11982" y="20383"/>
                </a:cubicBezTo>
                <a:cubicBezTo>
                  <a:pt x="11667" y="20383"/>
                  <a:pt x="11351" y="20078"/>
                  <a:pt x="11351" y="19774"/>
                </a:cubicBezTo>
                <a:cubicBezTo>
                  <a:pt x="11351" y="19318"/>
                  <a:pt x="11351" y="19318"/>
                  <a:pt x="11351" y="19318"/>
                </a:cubicBezTo>
                <a:cubicBezTo>
                  <a:pt x="11351" y="19014"/>
                  <a:pt x="11351" y="19014"/>
                  <a:pt x="11351" y="19014"/>
                </a:cubicBezTo>
                <a:cubicBezTo>
                  <a:pt x="11351" y="17036"/>
                  <a:pt x="11351" y="17036"/>
                  <a:pt x="11351" y="17036"/>
                </a:cubicBezTo>
                <a:cubicBezTo>
                  <a:pt x="11351" y="8670"/>
                  <a:pt x="11351" y="8670"/>
                  <a:pt x="11351" y="8670"/>
                </a:cubicBezTo>
                <a:cubicBezTo>
                  <a:pt x="14820" y="8670"/>
                  <a:pt x="14820" y="8670"/>
                  <a:pt x="14820" y="8670"/>
                </a:cubicBezTo>
                <a:cubicBezTo>
                  <a:pt x="14820" y="8670"/>
                  <a:pt x="15293" y="4867"/>
                  <a:pt x="11982" y="912"/>
                </a:cubicBezTo>
                <a:cubicBezTo>
                  <a:pt x="11982" y="760"/>
                  <a:pt x="11982" y="760"/>
                  <a:pt x="11982" y="760"/>
                </a:cubicBezTo>
                <a:cubicBezTo>
                  <a:pt x="12613" y="1216"/>
                  <a:pt x="15608" y="3650"/>
                  <a:pt x="15608" y="8670"/>
                </a:cubicBezTo>
                <a:close/>
              </a:path>
            </a:pathLst>
          </a:custGeom>
          <a:solidFill>
            <a:schemeClr val="accent6"/>
          </a:solidFill>
          <a:ln w="9525">
            <a:noFill/>
          </a:ln>
        </p:spPr>
        <p:txBody>
          <a:bodyPr/>
          <a:lstStyle/>
          <a:p>
            <a:endParaRPr altLang="en-US" lang="zh-CN" sz="1015">
              <a:solidFill>
                <a:schemeClr val="tx2"/>
              </a:solidFill>
              <a:latin charset="-122" panose="020b0503020204020204" pitchFamily="34" typeface="微软雅黑"/>
              <a:ea charset="-122" panose="020b0503020204020204" pitchFamily="34" typeface="微软雅黑"/>
            </a:endParaRPr>
          </a:p>
        </p:txBody>
      </p:sp>
      <p:grpSp>
        <p:nvGrpSpPr>
          <p:cNvPr id="5" name="组合 4"/>
          <p:cNvGrpSpPr/>
          <p:nvPr/>
        </p:nvGrpSpPr>
        <p:grpSpPr>
          <a:xfrm>
            <a:off x="2285524" y="3123248"/>
            <a:ext cx="503873" cy="504825"/>
            <a:chOff x="5202" y="5131"/>
            <a:chExt cx="1058" cy="1060"/>
          </a:xfrm>
        </p:grpSpPr>
        <p:sp>
          <p:nvSpPr>
            <p:cNvPr id="6" name="Freeform 12"/>
            <p:cNvSpPr/>
            <p:nvPr/>
          </p:nvSpPr>
          <p:spPr>
            <a:xfrm>
              <a:off x="5202" y="5131"/>
              <a:ext cx="1058" cy="1061"/>
            </a:xfrm>
            <a:custGeom>
              <a:gdLst>
                <a:gd fmla="*/ 0 w 271" name="txL"/>
                <a:gd fmla="*/ 0 h 271" name="txT"/>
                <a:gd fmla="*/ 271 w 271" name="txR"/>
                <a:gd fmla="*/ 271 h 271" name="txB"/>
              </a:gdLst>
              <a:cxnLst>
                <a:cxn ang="0">
                  <a:pos x="104722" y="74794"/>
                </a:cxn>
                <a:cxn ang="0">
                  <a:pos x="406465" y="103287"/>
                </a:cxn>
                <a:cxn ang="0">
                  <a:pos x="378066" y="406025"/>
                </a:cxn>
                <a:cxn ang="0">
                  <a:pos x="76323" y="377532"/>
                </a:cxn>
                <a:cxn ang="0">
                  <a:pos x="104722" y="74794"/>
                </a:cxn>
              </a:cxnLst>
              <a:rect b="txB" l="txL" r="txR" t="txT"/>
              <a:pathLst>
                <a:path h="271" w="271">
                  <a:moveTo>
                    <a:pt x="59" y="42"/>
                  </a:moveTo>
                  <a:cubicBezTo>
                    <a:pt x="110" y="0"/>
                    <a:pt x="186" y="7"/>
                    <a:pt x="229" y="58"/>
                  </a:cubicBezTo>
                  <a:cubicBezTo>
                    <a:pt x="271" y="110"/>
                    <a:pt x="264" y="186"/>
                    <a:pt x="213" y="228"/>
                  </a:cubicBezTo>
                  <a:cubicBezTo>
                    <a:pt x="161" y="271"/>
                    <a:pt x="85" y="264"/>
                    <a:pt x="43" y="212"/>
                  </a:cubicBezTo>
                  <a:cubicBezTo>
                    <a:pt x="0" y="161"/>
                    <a:pt x="7" y="85"/>
                    <a:pt x="59" y="42"/>
                  </a:cubicBezTo>
                  <a:close/>
                </a:path>
              </a:pathLst>
            </a:custGeom>
            <a:solidFill>
              <a:schemeClr val="accent1"/>
            </a:solidFill>
            <a:ln w="9525">
              <a:noFill/>
            </a:ln>
          </p:spPr>
          <p:txBody>
            <a:bodyPr/>
            <a:lstStyle/>
            <a:p>
              <a:endParaRPr altLang="en-US" lang="zh-CN" sz="1015">
                <a:solidFill>
                  <a:schemeClr val="tx2"/>
                </a:solidFill>
                <a:latin charset="-122" panose="020b0503020204020204" pitchFamily="34" typeface="微软雅黑"/>
                <a:ea charset="-122" panose="020b0503020204020204" pitchFamily="34" typeface="微软雅黑"/>
              </a:endParaRPr>
            </a:p>
          </p:txBody>
        </p:sp>
        <p:sp>
          <p:nvSpPr>
            <p:cNvPr id="7" name="Freeform 43"/>
            <p:cNvSpPr/>
            <p:nvPr/>
          </p:nvSpPr>
          <p:spPr>
            <a:xfrm>
              <a:off x="5394" y="5396"/>
              <a:ext cx="628" cy="562"/>
            </a:xfrm>
            <a:custGeom>
              <a:gdLst>
                <a:gd fmla="*/ 0 w 161" name="txL"/>
                <a:gd fmla="*/ 0 h 144" name="txT"/>
                <a:gd fmla="*/ 161 w 161" name="txR"/>
                <a:gd fmla="*/ 144 h 144" name="txB"/>
              </a:gdLst>
              <a:cxnLst>
                <a:cxn ang="0">
                  <a:pos x="141988" y="55022"/>
                </a:cxn>
                <a:cxn ang="0">
                  <a:pos x="70994" y="1775"/>
                </a:cxn>
                <a:cxn ang="0">
                  <a:pos x="5325" y="88746"/>
                </a:cxn>
                <a:cxn ang="0">
                  <a:pos x="140213" y="255588"/>
                </a:cxn>
                <a:cxn ang="0">
                  <a:pos x="280425" y="90521"/>
                </a:cxn>
                <a:cxn ang="0">
                  <a:pos x="214756" y="3550"/>
                </a:cxn>
                <a:cxn ang="0">
                  <a:pos x="141988" y="55022"/>
                </a:cxn>
              </a:cxnLst>
              <a:rect b="txB" l="txL" r="txR" t="txT"/>
              <a:pathLst>
                <a:path h="144" w="161">
                  <a:moveTo>
                    <a:pt x="80" y="31"/>
                  </a:moveTo>
                  <a:cubicBezTo>
                    <a:pt x="73" y="11"/>
                    <a:pt x="60" y="0"/>
                    <a:pt x="40" y="1"/>
                  </a:cubicBezTo>
                  <a:cubicBezTo>
                    <a:pt x="11" y="3"/>
                    <a:pt x="0" y="23"/>
                    <a:pt x="3" y="50"/>
                  </a:cubicBezTo>
                  <a:cubicBezTo>
                    <a:pt x="6" y="83"/>
                    <a:pt x="49" y="103"/>
                    <a:pt x="79" y="144"/>
                  </a:cubicBezTo>
                  <a:cubicBezTo>
                    <a:pt x="110" y="103"/>
                    <a:pt x="154" y="84"/>
                    <a:pt x="158" y="51"/>
                  </a:cubicBezTo>
                  <a:cubicBezTo>
                    <a:pt x="161" y="24"/>
                    <a:pt x="150" y="4"/>
                    <a:pt x="121" y="2"/>
                  </a:cubicBezTo>
                  <a:cubicBezTo>
                    <a:pt x="101" y="0"/>
                    <a:pt x="89" y="11"/>
                    <a:pt x="80" y="31"/>
                  </a:cubicBezTo>
                  <a:close/>
                </a:path>
              </a:pathLst>
            </a:custGeom>
            <a:solidFill>
              <a:schemeClr val="bg1"/>
            </a:solidFill>
            <a:ln w="9525">
              <a:noFill/>
            </a:ln>
          </p:spPr>
          <p:txBody>
            <a:bodyPr/>
            <a:lstStyle/>
            <a:p>
              <a:endParaRPr altLang="en-US" lang="zh-CN" sz="1015">
                <a:solidFill>
                  <a:schemeClr val="tx2"/>
                </a:solidFill>
                <a:latin charset="-122" panose="020b0503020204020204" pitchFamily="34" typeface="微软雅黑"/>
                <a:ea charset="-122" panose="020b0503020204020204" pitchFamily="34" typeface="微软雅黑"/>
              </a:endParaRPr>
            </a:p>
          </p:txBody>
        </p:sp>
      </p:grpSp>
      <p:grpSp>
        <p:nvGrpSpPr>
          <p:cNvPr id="8" name="组合 7"/>
          <p:cNvGrpSpPr/>
          <p:nvPr/>
        </p:nvGrpSpPr>
        <p:grpSpPr>
          <a:xfrm>
            <a:off x="6384131" y="3047524"/>
            <a:ext cx="506730" cy="506730"/>
            <a:chOff x="9978" y="7833"/>
            <a:chExt cx="1064" cy="1064"/>
          </a:xfrm>
        </p:grpSpPr>
        <p:sp>
          <p:nvSpPr>
            <p:cNvPr id="9" name="Freeform 18"/>
            <p:cNvSpPr/>
            <p:nvPr/>
          </p:nvSpPr>
          <p:spPr>
            <a:xfrm>
              <a:off x="9978" y="7833"/>
              <a:ext cx="1065" cy="1065"/>
            </a:xfrm>
            <a:custGeom>
              <a:gdLst>
                <a:gd fmla="*/ 0 w 273" name="txL"/>
                <a:gd fmla="*/ 0 h 273" name="txT"/>
                <a:gd fmla="*/ 273 w 273" name="txR"/>
                <a:gd fmla="*/ 273 h 273" name="txB"/>
              </a:gdLst>
              <a:cxnLst>
                <a:cxn ang="0">
                  <a:pos x="168490" y="443396"/>
                </a:cxn>
                <a:cxn ang="0">
                  <a:pos x="40792" y="168490"/>
                </a:cxn>
                <a:cxn ang="0">
                  <a:pos x="317471" y="40792"/>
                </a:cxn>
                <a:cxn ang="0">
                  <a:pos x="443396" y="317471"/>
                </a:cxn>
                <a:cxn ang="0">
                  <a:pos x="168490" y="443396"/>
                </a:cxn>
              </a:cxnLst>
              <a:rect b="txB" l="txL" r="txR" t="txT"/>
              <a:pathLst>
                <a:path h="273" w="273">
                  <a:moveTo>
                    <a:pt x="95" y="250"/>
                  </a:moveTo>
                  <a:cubicBezTo>
                    <a:pt x="32" y="227"/>
                    <a:pt x="0" y="157"/>
                    <a:pt x="23" y="95"/>
                  </a:cubicBezTo>
                  <a:cubicBezTo>
                    <a:pt x="47" y="32"/>
                    <a:pt x="116" y="0"/>
                    <a:pt x="179" y="23"/>
                  </a:cubicBezTo>
                  <a:cubicBezTo>
                    <a:pt x="241" y="47"/>
                    <a:pt x="273" y="116"/>
                    <a:pt x="250" y="179"/>
                  </a:cubicBezTo>
                  <a:cubicBezTo>
                    <a:pt x="227" y="241"/>
                    <a:pt x="157" y="273"/>
                    <a:pt x="95" y="250"/>
                  </a:cubicBezTo>
                  <a:close/>
                </a:path>
              </a:pathLst>
            </a:custGeom>
            <a:solidFill>
              <a:schemeClr val="accent5"/>
            </a:solidFill>
            <a:ln w="9525">
              <a:noFill/>
            </a:ln>
          </p:spPr>
          <p:txBody>
            <a:bodyPr/>
            <a:lstStyle/>
            <a:p>
              <a:endParaRPr altLang="en-US" lang="zh-CN" sz="1015">
                <a:solidFill>
                  <a:schemeClr val="tx2"/>
                </a:solidFill>
                <a:latin charset="-122" panose="020b0503020204020204" pitchFamily="34" typeface="微软雅黑"/>
                <a:ea charset="-122" panose="020b0503020204020204" pitchFamily="34" typeface="微软雅黑"/>
              </a:endParaRPr>
            </a:p>
          </p:txBody>
        </p:sp>
        <p:sp>
          <p:nvSpPr>
            <p:cNvPr id="10" name="Freeform 53"/>
            <p:cNvSpPr/>
            <p:nvPr/>
          </p:nvSpPr>
          <p:spPr>
            <a:xfrm>
              <a:off x="10251" y="8102"/>
              <a:ext cx="478" cy="321"/>
            </a:xfrm>
            <a:custGeom>
              <a:gdLst>
                <a:gd fmla="*/ 0 w 123" name="txL"/>
                <a:gd fmla="*/ 0 h 82" name="txT"/>
                <a:gd fmla="*/ 123 w 123" name="txR"/>
                <a:gd fmla="*/ 82 h 82" name="txB"/>
              </a:gdLst>
              <a:cxnLst>
                <a:cxn ang="0">
                  <a:pos x="205111" y="46309"/>
                </a:cxn>
                <a:cxn ang="0">
                  <a:pos x="38900" y="46309"/>
                </a:cxn>
                <a:cxn ang="0">
                  <a:pos x="5305" y="146050"/>
                </a:cxn>
                <a:cxn ang="0">
                  <a:pos x="31828" y="94398"/>
                </a:cxn>
                <a:cxn ang="0">
                  <a:pos x="166210" y="85493"/>
                </a:cxn>
                <a:cxn ang="0">
                  <a:pos x="152065" y="99741"/>
                </a:cxn>
                <a:cxn ang="0">
                  <a:pos x="217488" y="99741"/>
                </a:cxn>
                <a:cxn ang="0">
                  <a:pos x="217488" y="32060"/>
                </a:cxn>
                <a:cxn ang="0">
                  <a:pos x="205111" y="46309"/>
                </a:cxn>
              </a:cxnLst>
              <a:rect b="txB" l="txL" r="txR" t="txT"/>
              <a:pathLst>
                <a:path h="82" w="123">
                  <a:moveTo>
                    <a:pt x="116" y="26"/>
                  </a:moveTo>
                  <a:cubicBezTo>
                    <a:pt x="90" y="0"/>
                    <a:pt x="48" y="0"/>
                    <a:pt x="22" y="26"/>
                  </a:cubicBezTo>
                  <a:cubicBezTo>
                    <a:pt x="7" y="41"/>
                    <a:pt x="0" y="62"/>
                    <a:pt x="3" y="82"/>
                  </a:cubicBezTo>
                  <a:cubicBezTo>
                    <a:pt x="5" y="71"/>
                    <a:pt x="10" y="61"/>
                    <a:pt x="18" y="53"/>
                  </a:cubicBezTo>
                  <a:cubicBezTo>
                    <a:pt x="39" y="33"/>
                    <a:pt x="71" y="31"/>
                    <a:pt x="94" y="48"/>
                  </a:cubicBezTo>
                  <a:cubicBezTo>
                    <a:pt x="86" y="56"/>
                    <a:pt x="86" y="56"/>
                    <a:pt x="86" y="56"/>
                  </a:cubicBezTo>
                  <a:cubicBezTo>
                    <a:pt x="123" y="56"/>
                    <a:pt x="123" y="56"/>
                    <a:pt x="123" y="56"/>
                  </a:cubicBezTo>
                  <a:cubicBezTo>
                    <a:pt x="123" y="18"/>
                    <a:pt x="123" y="18"/>
                    <a:pt x="123" y="18"/>
                  </a:cubicBezTo>
                  <a:lnTo>
                    <a:pt x="116" y="26"/>
                  </a:lnTo>
                  <a:close/>
                </a:path>
              </a:pathLst>
            </a:custGeom>
            <a:solidFill>
              <a:schemeClr val="bg1"/>
            </a:solidFill>
            <a:ln w="9525">
              <a:noFill/>
            </a:ln>
          </p:spPr>
          <p:txBody>
            <a:bodyPr/>
            <a:lstStyle/>
            <a:p>
              <a:endParaRPr altLang="en-US" lang="zh-CN" sz="1015">
                <a:solidFill>
                  <a:schemeClr val="tx2"/>
                </a:solidFill>
                <a:latin charset="-122" panose="020b0503020204020204" pitchFamily="34" typeface="微软雅黑"/>
                <a:ea charset="-122" panose="020b0503020204020204" pitchFamily="34" typeface="微软雅黑"/>
              </a:endParaRPr>
            </a:p>
          </p:txBody>
        </p:sp>
        <p:sp>
          <p:nvSpPr>
            <p:cNvPr id="11" name="Freeform 54"/>
            <p:cNvSpPr/>
            <p:nvPr/>
          </p:nvSpPr>
          <p:spPr>
            <a:xfrm>
              <a:off x="10303" y="8357"/>
              <a:ext cx="478" cy="318"/>
            </a:xfrm>
            <a:custGeom>
              <a:gdLst>
                <a:gd fmla="*/ 0 w 123" name="txL"/>
                <a:gd fmla="*/ 0 h 81" name="txT"/>
                <a:gd fmla="*/ 123 w 123" name="txR"/>
                <a:gd fmla="*/ 81 h 81" name="txB"/>
              </a:gdLst>
              <a:cxnLst>
                <a:cxn ang="0">
                  <a:pos x="14145" y="98092"/>
                </a:cxn>
                <a:cxn ang="0">
                  <a:pos x="180355" y="98092"/>
                </a:cxn>
                <a:cxn ang="0">
                  <a:pos x="213951" y="0"/>
                </a:cxn>
                <a:cxn ang="0">
                  <a:pos x="185660" y="49938"/>
                </a:cxn>
                <a:cxn ang="0">
                  <a:pos x="53046" y="58855"/>
                </a:cxn>
                <a:cxn ang="0">
                  <a:pos x="67191" y="44587"/>
                </a:cxn>
                <a:cxn ang="0">
                  <a:pos x="0" y="44587"/>
                </a:cxn>
                <a:cxn ang="0">
                  <a:pos x="0" y="112360"/>
                </a:cxn>
                <a:cxn ang="0">
                  <a:pos x="14145" y="98092"/>
                </a:cxn>
              </a:cxnLst>
              <a:rect b="txB" l="txL" r="txR" t="txT"/>
              <a:pathLst>
                <a:path h="81" w="123">
                  <a:moveTo>
                    <a:pt x="8" y="55"/>
                  </a:moveTo>
                  <a:cubicBezTo>
                    <a:pt x="34" y="81"/>
                    <a:pt x="76" y="81"/>
                    <a:pt x="102" y="55"/>
                  </a:cubicBezTo>
                  <a:cubicBezTo>
                    <a:pt x="117" y="40"/>
                    <a:pt x="123" y="19"/>
                    <a:pt x="121" y="0"/>
                  </a:cubicBezTo>
                  <a:cubicBezTo>
                    <a:pt x="118" y="10"/>
                    <a:pt x="113" y="20"/>
                    <a:pt x="105" y="28"/>
                  </a:cubicBezTo>
                  <a:cubicBezTo>
                    <a:pt x="85" y="48"/>
                    <a:pt x="52" y="50"/>
                    <a:pt x="30" y="33"/>
                  </a:cubicBezTo>
                  <a:cubicBezTo>
                    <a:pt x="38" y="25"/>
                    <a:pt x="38" y="25"/>
                    <a:pt x="38" y="25"/>
                  </a:cubicBezTo>
                  <a:cubicBezTo>
                    <a:pt x="0" y="25"/>
                    <a:pt x="0" y="25"/>
                    <a:pt x="0" y="25"/>
                  </a:cubicBezTo>
                  <a:cubicBezTo>
                    <a:pt x="0" y="63"/>
                    <a:pt x="0" y="63"/>
                    <a:pt x="0" y="63"/>
                  </a:cubicBezTo>
                  <a:lnTo>
                    <a:pt x="8" y="55"/>
                  </a:lnTo>
                  <a:close/>
                </a:path>
              </a:pathLst>
            </a:custGeom>
            <a:solidFill>
              <a:schemeClr val="bg1"/>
            </a:solidFill>
            <a:ln w="9525">
              <a:noFill/>
            </a:ln>
          </p:spPr>
          <p:txBody>
            <a:bodyPr/>
            <a:lstStyle/>
            <a:p>
              <a:endParaRPr altLang="en-US" lang="zh-CN" sz="1015">
                <a:solidFill>
                  <a:schemeClr val="tx2"/>
                </a:solidFill>
                <a:latin charset="-122" panose="020b0503020204020204" pitchFamily="34" typeface="微软雅黑"/>
                <a:ea charset="-122" panose="020b0503020204020204" pitchFamily="34" typeface="微软雅黑"/>
              </a:endParaRPr>
            </a:p>
          </p:txBody>
        </p:sp>
      </p:grpSp>
      <p:grpSp>
        <p:nvGrpSpPr>
          <p:cNvPr id="12" name="组合 11"/>
          <p:cNvGrpSpPr/>
          <p:nvPr/>
        </p:nvGrpSpPr>
        <p:grpSpPr>
          <a:xfrm>
            <a:off x="4219099" y="1654492"/>
            <a:ext cx="504825" cy="501968"/>
            <a:chOff x="8470" y="2554"/>
            <a:chExt cx="1060" cy="1054"/>
          </a:xfrm>
        </p:grpSpPr>
        <p:sp>
          <p:nvSpPr>
            <p:cNvPr id="13" name="Freeform 8"/>
            <p:cNvSpPr/>
            <p:nvPr/>
          </p:nvSpPr>
          <p:spPr>
            <a:xfrm>
              <a:off x="8470" y="2554"/>
              <a:ext cx="1061" cy="1054"/>
            </a:xfrm>
            <a:custGeom>
              <a:gdLst>
                <a:gd fmla="*/ 0 w 271" name="txL"/>
                <a:gd fmla="*/ 0 h 271" name="txT"/>
                <a:gd fmla="*/ 271 w 271" name="txR"/>
                <a:gd fmla="*/ 271 h 271" name="txB"/>
              </a:gdLst>
              <a:cxnLst>
                <a:cxn ang="0">
                  <a:pos x="381094" y="77840"/>
                </a:cxn>
                <a:cxn ang="0">
                  <a:pos x="406025" y="378587"/>
                </a:cxn>
                <a:cxn ang="0">
                  <a:pos x="101506" y="403354"/>
                </a:cxn>
                <a:cxn ang="0">
                  <a:pos x="78356" y="100838"/>
                </a:cxn>
                <a:cxn ang="0">
                  <a:pos x="381094" y="77840"/>
                </a:cxn>
              </a:cxnLst>
              <a:rect b="txB" l="txL" r="txR" t="txT"/>
              <a:pathLst>
                <a:path h="271" w="271">
                  <a:moveTo>
                    <a:pt x="214" y="44"/>
                  </a:moveTo>
                  <a:cubicBezTo>
                    <a:pt x="265" y="87"/>
                    <a:pt x="271" y="163"/>
                    <a:pt x="228" y="214"/>
                  </a:cubicBezTo>
                  <a:cubicBezTo>
                    <a:pt x="184" y="265"/>
                    <a:pt x="108" y="271"/>
                    <a:pt x="57" y="228"/>
                  </a:cubicBezTo>
                  <a:cubicBezTo>
                    <a:pt x="7" y="184"/>
                    <a:pt x="0" y="108"/>
                    <a:pt x="44" y="57"/>
                  </a:cubicBezTo>
                  <a:cubicBezTo>
                    <a:pt x="87" y="7"/>
                    <a:pt x="163" y="0"/>
                    <a:pt x="214" y="44"/>
                  </a:cubicBezTo>
                  <a:close/>
                </a:path>
              </a:pathLst>
            </a:custGeom>
            <a:solidFill>
              <a:schemeClr val="accent3"/>
            </a:solidFill>
            <a:ln w="9525">
              <a:noFill/>
            </a:ln>
          </p:spPr>
          <p:txBody>
            <a:bodyPr/>
            <a:lstStyle/>
            <a:p>
              <a:endParaRPr altLang="en-US" lang="zh-CN" sz="1015">
                <a:solidFill>
                  <a:schemeClr val="tx2"/>
                </a:solidFill>
                <a:latin charset="-122" panose="020b0503020204020204" pitchFamily="34" typeface="微软雅黑"/>
                <a:ea charset="-122" panose="020b0503020204020204" pitchFamily="34" typeface="微软雅黑"/>
              </a:endParaRPr>
            </a:p>
          </p:txBody>
        </p:sp>
        <p:sp>
          <p:nvSpPr>
            <p:cNvPr id="14" name="Freeform 87"/>
            <p:cNvSpPr>
              <a:spLocks noEditPoints="1"/>
            </p:cNvSpPr>
            <p:nvPr/>
          </p:nvSpPr>
          <p:spPr>
            <a:xfrm>
              <a:off x="8669" y="2847"/>
              <a:ext cx="712" cy="468"/>
            </a:xfrm>
            <a:custGeom>
              <a:gdLst>
                <a:gd fmla="*/ 0 w 162" name="txL"/>
                <a:gd fmla="*/ 0 h 106" name="txT"/>
                <a:gd fmla="*/ 162 w 162" name="txR"/>
                <a:gd fmla="*/ 106 h 106" name="txB"/>
              </a:gdLst>
              <a:cxnLst>
                <a:cxn ang="0">
                  <a:pos x="323850" y="24082"/>
                </a:cxn>
                <a:cxn ang="0">
                  <a:pos x="173919" y="0"/>
                </a:cxn>
                <a:cxn ang="0">
                  <a:pos x="9995" y="24082"/>
                </a:cxn>
                <a:cxn ang="0">
                  <a:pos x="9995" y="110376"/>
                </a:cxn>
                <a:cxn ang="0">
                  <a:pos x="5997" y="120410"/>
                </a:cxn>
                <a:cxn ang="0">
                  <a:pos x="15993" y="132451"/>
                </a:cxn>
                <a:cxn ang="0">
                  <a:pos x="27987" y="120410"/>
                </a:cxn>
                <a:cxn ang="0">
                  <a:pos x="21990" y="110376"/>
                </a:cxn>
                <a:cxn ang="0">
                  <a:pos x="21990" y="56192"/>
                </a:cxn>
                <a:cxn ang="0">
                  <a:pos x="173919" y="78267"/>
                </a:cxn>
                <a:cxn ang="0">
                  <a:pos x="323850" y="54185"/>
                </a:cxn>
                <a:cxn ang="0">
                  <a:pos x="323850" y="24082"/>
                </a:cxn>
                <a:cxn ang="0">
                  <a:pos x="25988" y="136465"/>
                </a:cxn>
                <a:cxn ang="0">
                  <a:pos x="7996" y="136465"/>
                </a:cxn>
                <a:cxn ang="0">
                  <a:pos x="0" y="188643"/>
                </a:cxn>
                <a:cxn ang="0">
                  <a:pos x="5997" y="190650"/>
                </a:cxn>
                <a:cxn ang="0">
                  <a:pos x="7996" y="184629"/>
                </a:cxn>
                <a:cxn ang="0">
                  <a:pos x="7996" y="190650"/>
                </a:cxn>
                <a:cxn ang="0">
                  <a:pos x="17992" y="192657"/>
                </a:cxn>
                <a:cxn ang="0">
                  <a:pos x="19991" y="186636"/>
                </a:cxn>
                <a:cxn ang="0">
                  <a:pos x="21990" y="190650"/>
                </a:cxn>
                <a:cxn ang="0">
                  <a:pos x="23989" y="190650"/>
                </a:cxn>
                <a:cxn ang="0">
                  <a:pos x="25988" y="166568"/>
                </a:cxn>
                <a:cxn ang="0">
                  <a:pos x="27987" y="190650"/>
                </a:cxn>
                <a:cxn ang="0">
                  <a:pos x="33984" y="188643"/>
                </a:cxn>
                <a:cxn ang="0">
                  <a:pos x="25988" y="136465"/>
                </a:cxn>
                <a:cxn ang="0">
                  <a:pos x="59972" y="188643"/>
                </a:cxn>
                <a:cxn ang="0">
                  <a:pos x="59972" y="74253"/>
                </a:cxn>
                <a:cxn ang="0">
                  <a:pos x="173919" y="90308"/>
                </a:cxn>
                <a:cxn ang="0">
                  <a:pos x="281869" y="74253"/>
                </a:cxn>
                <a:cxn ang="0">
                  <a:pos x="281869" y="186636"/>
                </a:cxn>
                <a:cxn ang="0">
                  <a:pos x="171920" y="212725"/>
                </a:cxn>
                <a:cxn ang="0">
                  <a:pos x="59972" y="188643"/>
                </a:cxn>
              </a:cxnLst>
              <a:rect b="txB" l="txL" r="txR" t="txT"/>
              <a:pathLst>
                <a:path h="105" w="162">
                  <a:moveTo>
                    <a:pt x="162" y="12"/>
                  </a:moveTo>
                  <a:cubicBezTo>
                    <a:pt x="87" y="0"/>
                    <a:pt x="87" y="0"/>
                    <a:pt x="87" y="0"/>
                  </a:cubicBezTo>
                  <a:cubicBezTo>
                    <a:pt x="5" y="12"/>
                    <a:pt x="5" y="12"/>
                    <a:pt x="5" y="12"/>
                  </a:cubicBezTo>
                  <a:cubicBezTo>
                    <a:pt x="5" y="27"/>
                    <a:pt x="5" y="41"/>
                    <a:pt x="5" y="55"/>
                  </a:cubicBezTo>
                  <a:cubicBezTo>
                    <a:pt x="4" y="56"/>
                    <a:pt x="3" y="58"/>
                    <a:pt x="3" y="60"/>
                  </a:cubicBezTo>
                  <a:cubicBezTo>
                    <a:pt x="3" y="63"/>
                    <a:pt x="5" y="66"/>
                    <a:pt x="8" y="66"/>
                  </a:cubicBezTo>
                  <a:cubicBezTo>
                    <a:pt x="12" y="66"/>
                    <a:pt x="14" y="63"/>
                    <a:pt x="14" y="60"/>
                  </a:cubicBezTo>
                  <a:cubicBezTo>
                    <a:pt x="14" y="58"/>
                    <a:pt x="13" y="56"/>
                    <a:pt x="11" y="55"/>
                  </a:cubicBezTo>
                  <a:cubicBezTo>
                    <a:pt x="11" y="28"/>
                    <a:pt x="11" y="28"/>
                    <a:pt x="11" y="28"/>
                  </a:cubicBezTo>
                  <a:cubicBezTo>
                    <a:pt x="87" y="39"/>
                    <a:pt x="87" y="39"/>
                    <a:pt x="87" y="39"/>
                  </a:cubicBezTo>
                  <a:cubicBezTo>
                    <a:pt x="162" y="27"/>
                    <a:pt x="162" y="27"/>
                    <a:pt x="162" y="27"/>
                  </a:cubicBezTo>
                  <a:cubicBezTo>
                    <a:pt x="162" y="12"/>
                    <a:pt x="162" y="12"/>
                    <a:pt x="162" y="12"/>
                  </a:cubicBezTo>
                  <a:close/>
                  <a:moveTo>
                    <a:pt x="13" y="68"/>
                  </a:moveTo>
                  <a:cubicBezTo>
                    <a:pt x="10" y="69"/>
                    <a:pt x="7" y="69"/>
                    <a:pt x="4" y="68"/>
                  </a:cubicBezTo>
                  <a:cubicBezTo>
                    <a:pt x="3" y="77"/>
                    <a:pt x="1" y="85"/>
                    <a:pt x="0" y="94"/>
                  </a:cubicBezTo>
                  <a:cubicBezTo>
                    <a:pt x="1" y="94"/>
                    <a:pt x="2" y="94"/>
                    <a:pt x="3" y="95"/>
                  </a:cubicBezTo>
                  <a:cubicBezTo>
                    <a:pt x="4" y="92"/>
                    <a:pt x="4" y="92"/>
                    <a:pt x="4" y="92"/>
                  </a:cubicBezTo>
                  <a:cubicBezTo>
                    <a:pt x="4" y="95"/>
                    <a:pt x="4" y="95"/>
                    <a:pt x="4" y="95"/>
                  </a:cubicBezTo>
                  <a:cubicBezTo>
                    <a:pt x="6" y="95"/>
                    <a:pt x="8" y="96"/>
                    <a:pt x="9" y="96"/>
                  </a:cubicBezTo>
                  <a:cubicBezTo>
                    <a:pt x="10" y="93"/>
                    <a:pt x="10" y="93"/>
                    <a:pt x="10" y="93"/>
                  </a:cubicBezTo>
                  <a:cubicBezTo>
                    <a:pt x="11" y="95"/>
                    <a:pt x="11" y="95"/>
                    <a:pt x="11" y="95"/>
                  </a:cubicBezTo>
                  <a:cubicBezTo>
                    <a:pt x="12" y="95"/>
                    <a:pt x="12" y="95"/>
                    <a:pt x="12" y="95"/>
                  </a:cubicBezTo>
                  <a:cubicBezTo>
                    <a:pt x="13" y="83"/>
                    <a:pt x="13" y="83"/>
                    <a:pt x="13" y="83"/>
                  </a:cubicBezTo>
                  <a:cubicBezTo>
                    <a:pt x="14" y="95"/>
                    <a:pt x="14" y="95"/>
                    <a:pt x="14" y="95"/>
                  </a:cubicBezTo>
                  <a:cubicBezTo>
                    <a:pt x="15" y="94"/>
                    <a:pt x="16" y="94"/>
                    <a:pt x="17" y="94"/>
                  </a:cubicBezTo>
                  <a:cubicBezTo>
                    <a:pt x="16" y="85"/>
                    <a:pt x="14" y="77"/>
                    <a:pt x="13" y="68"/>
                  </a:cubicBezTo>
                  <a:close/>
                  <a:moveTo>
                    <a:pt x="30" y="94"/>
                  </a:moveTo>
                  <a:cubicBezTo>
                    <a:pt x="30" y="37"/>
                    <a:pt x="30" y="37"/>
                    <a:pt x="30" y="37"/>
                  </a:cubicBezTo>
                  <a:cubicBezTo>
                    <a:pt x="87" y="45"/>
                    <a:pt x="87" y="45"/>
                    <a:pt x="87" y="45"/>
                  </a:cubicBezTo>
                  <a:cubicBezTo>
                    <a:pt x="141" y="37"/>
                    <a:pt x="141" y="37"/>
                    <a:pt x="141" y="37"/>
                  </a:cubicBezTo>
                  <a:cubicBezTo>
                    <a:pt x="141" y="93"/>
                    <a:pt x="141" y="93"/>
                    <a:pt x="141" y="93"/>
                  </a:cubicBezTo>
                  <a:cubicBezTo>
                    <a:pt x="122" y="93"/>
                    <a:pt x="104" y="98"/>
                    <a:pt x="86" y="106"/>
                  </a:cubicBezTo>
                  <a:cubicBezTo>
                    <a:pt x="68" y="97"/>
                    <a:pt x="49" y="94"/>
                    <a:pt x="30" y="94"/>
                  </a:cubicBezTo>
                  <a:close/>
                </a:path>
              </a:pathLst>
            </a:custGeom>
            <a:solidFill>
              <a:schemeClr val="bg1"/>
            </a:solidFill>
            <a:ln w="9525">
              <a:noFill/>
            </a:ln>
          </p:spPr>
          <p:txBody>
            <a:bodyPr/>
            <a:lstStyle/>
            <a:p>
              <a:endParaRPr altLang="en-US" lang="zh-CN" sz="1015">
                <a:solidFill>
                  <a:schemeClr val="tx2"/>
                </a:solidFill>
                <a:latin charset="-122" panose="020b0503020204020204" pitchFamily="34" typeface="微软雅黑"/>
                <a:ea charset="-122" panose="020b0503020204020204" pitchFamily="34" typeface="微软雅黑"/>
              </a:endParaRPr>
            </a:p>
          </p:txBody>
        </p:sp>
      </p:grpSp>
      <p:grpSp>
        <p:nvGrpSpPr>
          <p:cNvPr id="15" name="组合 14"/>
          <p:cNvGrpSpPr/>
          <p:nvPr/>
        </p:nvGrpSpPr>
        <p:grpSpPr>
          <a:xfrm>
            <a:off x="2976086" y="2120265"/>
            <a:ext cx="450533" cy="452438"/>
            <a:chOff x="4704" y="4364"/>
            <a:chExt cx="946" cy="950"/>
          </a:xfrm>
        </p:grpSpPr>
        <p:sp>
          <p:nvSpPr>
            <p:cNvPr id="16" name="Freeform 10"/>
            <p:cNvSpPr/>
            <p:nvPr/>
          </p:nvSpPr>
          <p:spPr>
            <a:xfrm>
              <a:off x="4704" y="4364"/>
              <a:ext cx="946" cy="950"/>
            </a:xfrm>
            <a:custGeom>
              <a:gdLst>
                <a:gd fmla="*/ 0 w 242" name="txL"/>
                <a:gd fmla="*/ 0 h 243" name="txT"/>
                <a:gd fmla="*/ 242 w 242" name="txR"/>
                <a:gd fmla="*/ 243 h 243" name="txB"/>
              </a:gdLst>
              <a:cxnLst>
                <a:cxn ang="0">
                  <a:pos x="216884" y="1777"/>
                </a:cxn>
                <a:cxn ang="0">
                  <a:pos x="430213" y="216788"/>
                </a:cxn>
                <a:cxn ang="0">
                  <a:pos x="213329" y="430023"/>
                </a:cxn>
                <a:cxn ang="0">
                  <a:pos x="0" y="215012"/>
                </a:cxn>
                <a:cxn ang="0">
                  <a:pos x="216884" y="1777"/>
                </a:cxn>
              </a:cxnLst>
              <a:rect b="txB" l="txL" r="txR" t="txT"/>
              <a:pathLst>
                <a:path h="243" w="241">
                  <a:moveTo>
                    <a:pt x="122" y="1"/>
                  </a:moveTo>
                  <a:cubicBezTo>
                    <a:pt x="188" y="1"/>
                    <a:pt x="242" y="56"/>
                    <a:pt x="242" y="122"/>
                  </a:cubicBezTo>
                  <a:cubicBezTo>
                    <a:pt x="241" y="189"/>
                    <a:pt x="187" y="243"/>
                    <a:pt x="120" y="242"/>
                  </a:cubicBezTo>
                  <a:cubicBezTo>
                    <a:pt x="53" y="242"/>
                    <a:pt x="0" y="188"/>
                    <a:pt x="0" y="121"/>
                  </a:cubicBezTo>
                  <a:cubicBezTo>
                    <a:pt x="1" y="54"/>
                    <a:pt x="55" y="0"/>
                    <a:pt x="122" y="1"/>
                  </a:cubicBezTo>
                  <a:close/>
                </a:path>
              </a:pathLst>
            </a:custGeom>
            <a:solidFill>
              <a:schemeClr val="accent2"/>
            </a:solidFill>
            <a:ln w="9525">
              <a:noFill/>
            </a:ln>
          </p:spPr>
          <p:txBody>
            <a:bodyPr/>
            <a:lstStyle/>
            <a:p>
              <a:endParaRPr altLang="en-US" lang="zh-CN" sz="1015">
                <a:solidFill>
                  <a:schemeClr val="tx2"/>
                </a:solidFill>
                <a:latin charset="-122" panose="020b0503020204020204" pitchFamily="34" typeface="微软雅黑"/>
                <a:ea charset="-122" panose="020b0503020204020204" pitchFamily="34" typeface="微软雅黑"/>
              </a:endParaRPr>
            </a:p>
          </p:txBody>
        </p:sp>
        <p:sp>
          <p:nvSpPr>
            <p:cNvPr id="17" name="Freeform 46"/>
            <p:cNvSpPr>
              <a:spLocks noEditPoints="1"/>
            </p:cNvSpPr>
            <p:nvPr/>
          </p:nvSpPr>
          <p:spPr>
            <a:xfrm>
              <a:off x="4994" y="4517"/>
              <a:ext cx="367" cy="642"/>
            </a:xfrm>
            <a:custGeom>
              <a:gdLst>
                <a:gd fmla="*/ 0 w 94" name="txL"/>
                <a:gd fmla="*/ 0 h 165" name="txT"/>
                <a:gd fmla="*/ 94 w 94" name="txR"/>
                <a:gd fmla="*/ 165 h 165" name="txB"/>
              </a:gdLst>
              <a:cxnLst>
                <a:cxn ang="0">
                  <a:pos x="147181" y="0"/>
                </a:cxn>
                <a:cxn ang="0">
                  <a:pos x="17733" y="0"/>
                </a:cxn>
                <a:cxn ang="0">
                  <a:pos x="0" y="19473"/>
                </a:cxn>
                <a:cxn ang="0">
                  <a:pos x="0" y="272627"/>
                </a:cxn>
                <a:cxn ang="0">
                  <a:pos x="17733" y="292100"/>
                </a:cxn>
                <a:cxn ang="0">
                  <a:pos x="147181" y="292100"/>
                </a:cxn>
                <a:cxn ang="0">
                  <a:pos x="166687" y="272627"/>
                </a:cxn>
                <a:cxn ang="0">
                  <a:pos x="166687" y="19473"/>
                </a:cxn>
                <a:cxn ang="0">
                  <a:pos x="147181" y="0"/>
                </a:cxn>
                <a:cxn ang="0">
                  <a:pos x="56745" y="21244"/>
                </a:cxn>
                <a:cxn ang="0">
                  <a:pos x="109942" y="21244"/>
                </a:cxn>
                <a:cxn ang="0">
                  <a:pos x="109942" y="28325"/>
                </a:cxn>
                <a:cxn ang="0">
                  <a:pos x="56745" y="28325"/>
                </a:cxn>
                <a:cxn ang="0">
                  <a:pos x="56745" y="21244"/>
                </a:cxn>
                <a:cxn ang="0">
                  <a:pos x="83344" y="279708"/>
                </a:cxn>
                <a:cxn ang="0">
                  <a:pos x="72704" y="269086"/>
                </a:cxn>
                <a:cxn ang="0">
                  <a:pos x="83344" y="260235"/>
                </a:cxn>
                <a:cxn ang="0">
                  <a:pos x="93983" y="269086"/>
                </a:cxn>
                <a:cxn ang="0">
                  <a:pos x="83344" y="279708"/>
                </a:cxn>
                <a:cxn ang="0">
                  <a:pos x="154274" y="244302"/>
                </a:cxn>
                <a:cxn ang="0">
                  <a:pos x="12413" y="244302"/>
                </a:cxn>
                <a:cxn ang="0">
                  <a:pos x="12413" y="46028"/>
                </a:cxn>
                <a:cxn ang="0">
                  <a:pos x="154274" y="46028"/>
                </a:cxn>
                <a:cxn ang="0">
                  <a:pos x="154274" y="244302"/>
                </a:cxn>
              </a:cxnLst>
              <a:rect b="txB" l="txL" r="txR" t="txT"/>
              <a:pathLst>
                <a:path h="165" w="94">
                  <a:moveTo>
                    <a:pt x="83" y="0"/>
                  </a:moveTo>
                  <a:cubicBezTo>
                    <a:pt x="10" y="0"/>
                    <a:pt x="10" y="0"/>
                    <a:pt x="10" y="0"/>
                  </a:cubicBezTo>
                  <a:cubicBezTo>
                    <a:pt x="5" y="0"/>
                    <a:pt x="0" y="5"/>
                    <a:pt x="0" y="11"/>
                  </a:cubicBezTo>
                  <a:cubicBezTo>
                    <a:pt x="0" y="154"/>
                    <a:pt x="0" y="154"/>
                    <a:pt x="0" y="154"/>
                  </a:cubicBezTo>
                  <a:cubicBezTo>
                    <a:pt x="0" y="160"/>
                    <a:pt x="5" y="165"/>
                    <a:pt x="10" y="165"/>
                  </a:cubicBezTo>
                  <a:cubicBezTo>
                    <a:pt x="83" y="165"/>
                    <a:pt x="83" y="165"/>
                    <a:pt x="83" y="165"/>
                  </a:cubicBezTo>
                  <a:cubicBezTo>
                    <a:pt x="89" y="165"/>
                    <a:pt x="94" y="160"/>
                    <a:pt x="94" y="154"/>
                  </a:cubicBezTo>
                  <a:cubicBezTo>
                    <a:pt x="94" y="11"/>
                    <a:pt x="94" y="11"/>
                    <a:pt x="94" y="11"/>
                  </a:cubicBezTo>
                  <a:cubicBezTo>
                    <a:pt x="94" y="5"/>
                    <a:pt x="89" y="0"/>
                    <a:pt x="83" y="0"/>
                  </a:cubicBezTo>
                  <a:close/>
                  <a:moveTo>
                    <a:pt x="32" y="12"/>
                  </a:moveTo>
                  <a:cubicBezTo>
                    <a:pt x="62" y="12"/>
                    <a:pt x="62" y="12"/>
                    <a:pt x="62" y="12"/>
                  </a:cubicBezTo>
                  <a:cubicBezTo>
                    <a:pt x="62" y="16"/>
                    <a:pt x="62" y="16"/>
                    <a:pt x="62" y="16"/>
                  </a:cubicBezTo>
                  <a:cubicBezTo>
                    <a:pt x="32" y="16"/>
                    <a:pt x="32" y="16"/>
                    <a:pt x="32" y="16"/>
                  </a:cubicBezTo>
                  <a:lnTo>
                    <a:pt x="32" y="12"/>
                  </a:lnTo>
                  <a:close/>
                  <a:moveTo>
                    <a:pt x="47" y="158"/>
                  </a:moveTo>
                  <a:cubicBezTo>
                    <a:pt x="44" y="158"/>
                    <a:pt x="41" y="156"/>
                    <a:pt x="41" y="152"/>
                  </a:cubicBezTo>
                  <a:cubicBezTo>
                    <a:pt x="41" y="149"/>
                    <a:pt x="44" y="147"/>
                    <a:pt x="47" y="147"/>
                  </a:cubicBezTo>
                  <a:cubicBezTo>
                    <a:pt x="50" y="147"/>
                    <a:pt x="53" y="149"/>
                    <a:pt x="53" y="152"/>
                  </a:cubicBezTo>
                  <a:cubicBezTo>
                    <a:pt x="53" y="156"/>
                    <a:pt x="50" y="158"/>
                    <a:pt x="47" y="158"/>
                  </a:cubicBezTo>
                  <a:close/>
                  <a:moveTo>
                    <a:pt x="87" y="138"/>
                  </a:moveTo>
                  <a:cubicBezTo>
                    <a:pt x="7" y="138"/>
                    <a:pt x="7" y="138"/>
                    <a:pt x="7" y="138"/>
                  </a:cubicBezTo>
                  <a:cubicBezTo>
                    <a:pt x="7" y="26"/>
                    <a:pt x="7" y="26"/>
                    <a:pt x="7" y="26"/>
                  </a:cubicBezTo>
                  <a:cubicBezTo>
                    <a:pt x="87" y="26"/>
                    <a:pt x="87" y="26"/>
                    <a:pt x="87" y="26"/>
                  </a:cubicBezTo>
                  <a:lnTo>
                    <a:pt x="87" y="138"/>
                  </a:lnTo>
                  <a:close/>
                </a:path>
              </a:pathLst>
            </a:custGeom>
            <a:solidFill>
              <a:schemeClr val="bg1"/>
            </a:solidFill>
            <a:ln w="9525">
              <a:noFill/>
            </a:ln>
          </p:spPr>
          <p:txBody>
            <a:bodyPr/>
            <a:lstStyle/>
            <a:p>
              <a:endParaRPr altLang="en-US" lang="zh-CN" sz="1015">
                <a:solidFill>
                  <a:schemeClr val="tx2"/>
                </a:solidFill>
                <a:latin charset="-122" panose="020b0503020204020204" pitchFamily="34" typeface="微软雅黑"/>
                <a:ea charset="-122" panose="020b0503020204020204" pitchFamily="34" typeface="微软雅黑"/>
              </a:endParaRPr>
            </a:p>
          </p:txBody>
        </p:sp>
      </p:grpSp>
      <p:grpSp>
        <p:nvGrpSpPr>
          <p:cNvPr id="18" name="组合 17"/>
          <p:cNvGrpSpPr/>
          <p:nvPr/>
        </p:nvGrpSpPr>
        <p:grpSpPr>
          <a:xfrm>
            <a:off x="5560219" y="2116932"/>
            <a:ext cx="504349" cy="506254"/>
            <a:chOff x="4030" y="4930"/>
            <a:chExt cx="840" cy="843"/>
          </a:xfrm>
        </p:grpSpPr>
        <p:sp>
          <p:nvSpPr>
            <p:cNvPr id="19" name="Freeform 1819"/>
            <p:cNvSpPr/>
            <p:nvPr/>
          </p:nvSpPr>
          <p:spPr>
            <a:xfrm>
              <a:off x="4030" y="4930"/>
              <a:ext cx="840" cy="843"/>
            </a:xfrm>
            <a:custGeom>
              <a:gdLst>
                <a:gd fmla="*/ 0 w 92" name="txL"/>
                <a:gd fmla="*/ 0 h 92" name="txT"/>
                <a:gd fmla="*/ 92 w 92" name="txR"/>
                <a:gd fmla="*/ 92 h 92" name="txB"/>
              </a:gdLst>
              <a:cxnLst>
                <a:cxn ang="0">
                  <a:pos x="382657" y="63966"/>
                </a:cxn>
                <a:cxn ang="0">
                  <a:pos x="469624" y="383796"/>
                </a:cxn>
                <a:cxn ang="0">
                  <a:pos x="150743" y="471022"/>
                </a:cxn>
                <a:cxn ang="0">
                  <a:pos x="69574" y="151192"/>
                </a:cxn>
                <a:cxn ang="0">
                  <a:pos x="382657" y="63966"/>
                </a:cxn>
              </a:cxnLst>
              <a:rect b="txB" l="txL" r="txR" t="txT"/>
              <a:pathLst>
                <a:path h="92" w="92">
                  <a:moveTo>
                    <a:pt x="66" y="11"/>
                  </a:moveTo>
                  <a:cubicBezTo>
                    <a:pt x="85" y="23"/>
                    <a:pt x="92" y="47"/>
                    <a:pt x="81" y="66"/>
                  </a:cubicBezTo>
                  <a:cubicBezTo>
                    <a:pt x="70" y="85"/>
                    <a:pt x="45" y="92"/>
                    <a:pt x="26" y="81"/>
                  </a:cubicBezTo>
                  <a:cubicBezTo>
                    <a:pt x="7" y="70"/>
                    <a:pt x="0" y="45"/>
                    <a:pt x="12" y="26"/>
                  </a:cubicBezTo>
                  <a:cubicBezTo>
                    <a:pt x="23" y="7"/>
                    <a:pt x="47" y="0"/>
                    <a:pt x="66" y="11"/>
                  </a:cubicBezTo>
                </a:path>
              </a:pathLst>
            </a:custGeom>
            <a:solidFill>
              <a:schemeClr val="accent4"/>
            </a:solidFill>
            <a:ln w="9525">
              <a:noFill/>
            </a:ln>
          </p:spPr>
          <p:txBody>
            <a:bodyPr/>
            <a:lstStyle/>
            <a:p>
              <a:endParaRPr altLang="en-US" lang="zh-CN" sz="1015">
                <a:solidFill>
                  <a:schemeClr val="tx2"/>
                </a:solidFill>
                <a:latin charset="-122" panose="020b0503020204020204" pitchFamily="34" typeface="微软雅黑"/>
                <a:ea charset="-122" panose="020b0503020204020204" pitchFamily="34" typeface="微软雅黑"/>
              </a:endParaRPr>
            </a:p>
          </p:txBody>
        </p:sp>
        <p:sp>
          <p:nvSpPr>
            <p:cNvPr id="20" name="稻壳儿小白白(http://dwz.cn/Wu2UP)"/>
            <p:cNvSpPr>
              <a:spLocks noEditPoints="1"/>
            </p:cNvSpPr>
            <p:nvPr/>
          </p:nvSpPr>
          <p:spPr>
            <a:xfrm>
              <a:off x="4214" y="5125"/>
              <a:ext cx="425" cy="425"/>
            </a:xfrm>
            <a:custGeom>
              <a:cxnLst>
                <a:cxn ang="0">
                  <a:pos x="1479576135" y="12226576"/>
                </a:cxn>
                <a:cxn ang="0">
                  <a:pos x="1455122931" y="0"/>
                </a:cxn>
                <a:cxn ang="0">
                  <a:pos x="1430665982" y="12226576"/>
                </a:cxn>
                <a:cxn ang="0">
                  <a:pos x="24456949" y="941543682"/>
                </a:cxn>
                <a:cxn ang="0">
                  <a:pos x="0" y="990457474"/>
                </a:cxn>
                <a:cxn ang="0">
                  <a:pos x="24456949" y="1027140945"/>
                </a:cxn>
                <a:cxn ang="0">
                  <a:pos x="391292460" y="1173874831"/>
                </a:cxn>
                <a:cxn ang="0">
                  <a:pos x="562483613" y="1479569178"/>
                </a:cxn>
                <a:cxn ang="0">
                  <a:pos x="611393766" y="1504026074"/>
                </a:cxn>
                <a:cxn ang="0">
                  <a:pos x="611393766" y="1504026074"/>
                </a:cxn>
                <a:cxn ang="0">
                  <a:pos x="648081062" y="1479569178"/>
                </a:cxn>
                <a:cxn ang="0">
                  <a:pos x="745901369" y="1308382141"/>
                </a:cxn>
                <a:cxn ang="0">
                  <a:pos x="1198334329" y="1491799499"/>
                </a:cxn>
                <a:cxn ang="0">
                  <a:pos x="1222791278" y="1504026074"/>
                </a:cxn>
                <a:cxn ang="0">
                  <a:pos x="1235017880" y="1491799499"/>
                </a:cxn>
                <a:cxn ang="0">
                  <a:pos x="1259474829" y="1455116027"/>
                </a:cxn>
                <a:cxn ang="0">
                  <a:pos x="1504033084" y="48910047"/>
                </a:cxn>
                <a:cxn ang="0">
                  <a:pos x="1479576135" y="12226576"/>
                </a:cxn>
                <a:cxn ang="0">
                  <a:pos x="146734204" y="978227154"/>
                </a:cxn>
                <a:cxn ang="0">
                  <a:pos x="1235017880" y="244557725"/>
                </a:cxn>
                <a:cxn ang="0">
                  <a:pos x="440206358" y="1088277568"/>
                </a:cxn>
                <a:cxn ang="0">
                  <a:pos x="427976011" y="1088277568"/>
                </a:cxn>
                <a:cxn ang="0">
                  <a:pos x="146734204" y="978227154"/>
                </a:cxn>
                <a:cxn ang="0">
                  <a:pos x="476889909" y="1124961039"/>
                </a:cxn>
                <a:cxn ang="0">
                  <a:pos x="476889909" y="1124961039"/>
                </a:cxn>
                <a:cxn ang="0">
                  <a:pos x="1369525482" y="171190782"/>
                </a:cxn>
                <a:cxn ang="0">
                  <a:pos x="611393766" y="1357292188"/>
                </a:cxn>
                <a:cxn ang="0">
                  <a:pos x="476889909" y="1124961039"/>
                </a:cxn>
                <a:cxn ang="0">
                  <a:pos x="1186107726" y="1381749084"/>
                </a:cxn>
                <a:cxn ang="0">
                  <a:pos x="782584920" y="1222784878"/>
                </a:cxn>
                <a:cxn ang="0">
                  <a:pos x="745901369" y="1222784878"/>
                </a:cxn>
                <a:cxn ang="0">
                  <a:pos x="1369525482" y="269014620"/>
                </a:cxn>
                <a:cxn ang="0">
                  <a:pos x="1186107726" y="1381749084"/>
                </a:cxn>
                <a:cxn ang="0">
                  <a:pos x="1186107726" y="1381749084"/>
                </a:cxn>
                <a:cxn ang="0">
                  <a:pos x="1186107726" y="1381749084"/>
                </a:cxn>
              </a:cxnLst>
              <a:rect b="0" l="0" r="0" t="0"/>
              <a:pathLst>
                <a:path h="123" w="123">
                  <a:moveTo>
                    <a:pt x="121" y="1"/>
                  </a:moveTo>
                  <a:cubicBezTo>
                    <a:pt x="120" y="0"/>
                    <a:pt x="119" y="0"/>
                    <a:pt x="119" y="0"/>
                  </a:cubicBezTo>
                  <a:cubicBezTo>
                    <a:pt x="118" y="0"/>
                    <a:pt x="117" y="0"/>
                    <a:pt x="117" y="1"/>
                  </a:cubicBezTo>
                  <a:cubicBezTo>
                    <a:pt x="2" y="77"/>
                    <a:pt x="2" y="77"/>
                    <a:pt x="2" y="77"/>
                  </a:cubicBezTo>
                  <a:cubicBezTo>
                    <a:pt x="0" y="78"/>
                    <a:pt x="0" y="79"/>
                    <a:pt x="0" y="81"/>
                  </a:cubicBezTo>
                  <a:cubicBezTo>
                    <a:pt x="0" y="82"/>
                    <a:pt x="1" y="83"/>
                    <a:pt x="2" y="84"/>
                  </a:cubicBezTo>
                  <a:cubicBezTo>
                    <a:pt x="32" y="96"/>
                    <a:pt x="32" y="96"/>
                    <a:pt x="32" y="96"/>
                  </a:cubicBezTo>
                  <a:cubicBezTo>
                    <a:pt x="46" y="121"/>
                    <a:pt x="46" y="121"/>
                    <a:pt x="46" y="121"/>
                  </a:cubicBezTo>
                  <a:cubicBezTo>
                    <a:pt x="47" y="122"/>
                    <a:pt x="48" y="123"/>
                    <a:pt x="50" y="123"/>
                  </a:cubicBezTo>
                  <a:cubicBezTo>
                    <a:pt x="50" y="123"/>
                    <a:pt x="50" y="123"/>
                    <a:pt x="50" y="123"/>
                  </a:cubicBezTo>
                  <a:cubicBezTo>
                    <a:pt x="51" y="123"/>
                    <a:pt x="52" y="122"/>
                    <a:pt x="53" y="121"/>
                  </a:cubicBezTo>
                  <a:cubicBezTo>
                    <a:pt x="61" y="107"/>
                    <a:pt x="61" y="107"/>
                    <a:pt x="61" y="107"/>
                  </a:cubicBezTo>
                  <a:cubicBezTo>
                    <a:pt x="98" y="122"/>
                    <a:pt x="98" y="122"/>
                    <a:pt x="98" y="122"/>
                  </a:cubicBezTo>
                  <a:cubicBezTo>
                    <a:pt x="99" y="123"/>
                    <a:pt x="99" y="123"/>
                    <a:pt x="100" y="123"/>
                  </a:cubicBezTo>
                  <a:cubicBezTo>
                    <a:pt x="100" y="123"/>
                    <a:pt x="101" y="122"/>
                    <a:pt x="101" y="122"/>
                  </a:cubicBezTo>
                  <a:cubicBezTo>
                    <a:pt x="102" y="122"/>
                    <a:pt x="103" y="121"/>
                    <a:pt x="103" y="119"/>
                  </a:cubicBezTo>
                  <a:cubicBezTo>
                    <a:pt x="123" y="4"/>
                    <a:pt x="123" y="4"/>
                    <a:pt x="123" y="4"/>
                  </a:cubicBezTo>
                  <a:cubicBezTo>
                    <a:pt x="123" y="3"/>
                    <a:pt x="122" y="1"/>
                    <a:pt x="121" y="1"/>
                  </a:cubicBezTo>
                  <a:close/>
                  <a:moveTo>
                    <a:pt x="12" y="80"/>
                  </a:moveTo>
                  <a:cubicBezTo>
                    <a:pt x="101" y="20"/>
                    <a:pt x="101" y="20"/>
                    <a:pt x="101" y="20"/>
                  </a:cubicBezTo>
                  <a:cubicBezTo>
                    <a:pt x="36" y="89"/>
                    <a:pt x="36" y="89"/>
                    <a:pt x="36" y="89"/>
                  </a:cubicBezTo>
                  <a:cubicBezTo>
                    <a:pt x="36" y="89"/>
                    <a:pt x="35" y="89"/>
                    <a:pt x="35" y="89"/>
                  </a:cubicBezTo>
                  <a:lnTo>
                    <a:pt x="12" y="80"/>
                  </a:lnTo>
                  <a:close/>
                  <a:moveTo>
                    <a:pt x="39" y="92"/>
                  </a:moveTo>
                  <a:cubicBezTo>
                    <a:pt x="39" y="92"/>
                    <a:pt x="39" y="92"/>
                    <a:pt x="39" y="92"/>
                  </a:cubicBezTo>
                  <a:cubicBezTo>
                    <a:pt x="112" y="14"/>
                    <a:pt x="112" y="14"/>
                    <a:pt x="112" y="14"/>
                  </a:cubicBezTo>
                  <a:cubicBezTo>
                    <a:pt x="50" y="111"/>
                    <a:pt x="50" y="111"/>
                    <a:pt x="50" y="111"/>
                  </a:cubicBezTo>
                  <a:lnTo>
                    <a:pt x="39" y="92"/>
                  </a:lnTo>
                  <a:close/>
                  <a:moveTo>
                    <a:pt x="97" y="113"/>
                  </a:moveTo>
                  <a:cubicBezTo>
                    <a:pt x="64" y="100"/>
                    <a:pt x="64" y="100"/>
                    <a:pt x="64" y="100"/>
                  </a:cubicBezTo>
                  <a:cubicBezTo>
                    <a:pt x="63" y="100"/>
                    <a:pt x="62" y="100"/>
                    <a:pt x="61" y="100"/>
                  </a:cubicBezTo>
                  <a:cubicBezTo>
                    <a:pt x="112" y="22"/>
                    <a:pt x="112" y="22"/>
                    <a:pt x="112" y="22"/>
                  </a:cubicBezTo>
                  <a:lnTo>
                    <a:pt x="97" y="113"/>
                  </a:lnTo>
                  <a:close/>
                  <a:moveTo>
                    <a:pt x="97" y="113"/>
                  </a:moveTo>
                  <a:cubicBezTo>
                    <a:pt x="97" y="113"/>
                    <a:pt x="97" y="113"/>
                    <a:pt x="97" y="113"/>
                  </a:cubicBezTo>
                </a:path>
              </a:pathLst>
            </a:custGeom>
            <a:solidFill>
              <a:schemeClr val="bg1"/>
            </a:solidFill>
            <a:ln w="9525">
              <a:noFill/>
            </a:ln>
          </p:spPr>
          <p:txBody>
            <a:bodyPr/>
            <a:lstStyle/>
            <a:p>
              <a:endParaRPr altLang="en-US" lang="zh-CN" sz="1015">
                <a:solidFill>
                  <a:schemeClr val="tx2"/>
                </a:solidFill>
                <a:latin charset="-122" panose="020b0503020204020204" pitchFamily="34" typeface="微软雅黑"/>
                <a:ea charset="-122" panose="020b0503020204020204" pitchFamily="34" typeface="微软雅黑"/>
              </a:endParaRPr>
            </a:p>
          </p:txBody>
        </p:sp>
      </p:grpSp>
      <p:sp>
        <p:nvSpPr>
          <p:cNvPr id="21" name="TextBox 1210"/>
          <p:cNvSpPr/>
          <p:nvPr/>
        </p:nvSpPr>
        <p:spPr>
          <a:xfrm>
            <a:off x="1507152" y="1823721"/>
            <a:ext cx="1097280" cy="274320"/>
          </a:xfrm>
          <a:prstGeom prst="rect">
            <a:avLst/>
          </a:prstGeom>
          <a:noFill/>
          <a:ln w="9525">
            <a:noFill/>
            <a:miter/>
          </a:ln>
        </p:spPr>
        <p:txBody>
          <a:bodyPr wrap="none">
            <a:spAutoFit/>
          </a:bodyPr>
          <a:lstStyle/>
          <a:p>
            <a:pPr algn="ctr"/>
            <a:r>
              <a:rPr altLang="en-US" lang="zh-CN" sz="1200">
                <a:solidFill>
                  <a:schemeClr val="accent2"/>
                </a:solidFill>
                <a:latin charset="-122" panose="020b0503020204020204" pitchFamily="34" typeface="微软雅黑"/>
                <a:ea charset="-122" panose="020b0503020204020204" pitchFamily="34" typeface="微软雅黑"/>
              </a:rPr>
              <a:t>单击编辑标题</a:t>
            </a:r>
          </a:p>
        </p:txBody>
      </p:sp>
      <p:sp>
        <p:nvSpPr>
          <p:cNvPr id="22" name="文本框 21"/>
          <p:cNvSpPr txBox="1"/>
          <p:nvPr/>
        </p:nvSpPr>
        <p:spPr>
          <a:xfrm>
            <a:off x="935355" y="2091691"/>
            <a:ext cx="1840230" cy="365760"/>
          </a:xfrm>
          <a:prstGeom prst="rect">
            <a:avLst/>
          </a:prstGeom>
          <a:noFill/>
        </p:spPr>
        <p:txBody>
          <a:bodyPr rtlCol="0" wrap="square">
            <a:spAutoFit/>
          </a:bodyPr>
          <a:lstStyle/>
          <a:p>
            <a:pPr defTabSz="912495">
              <a:spcBef>
                <a:spcPct val="20000"/>
              </a:spcBef>
              <a:defRPr/>
            </a:pPr>
            <a:r>
              <a:rPr altLang="en-US" lang="zh-CN" sz="900">
                <a:solidFill>
                  <a:schemeClr val="tx2"/>
                </a:solidFill>
                <a:latin charset="-122" panose="020b0503020204020204" pitchFamily="34" typeface="微软雅黑"/>
                <a:ea charset="-122" panose="020b0503020204020204" pitchFamily="34" typeface="微软雅黑"/>
                <a:cs typeface="+mn-ea"/>
                <a:sym charset="0" panose="020b0604020202020204" pitchFamily="34" typeface="Arial"/>
              </a:rPr>
              <a:t>单击此处可编辑内容，根据您的需要自由拉伸文本框大小</a:t>
            </a:r>
          </a:p>
        </p:txBody>
      </p:sp>
      <p:sp>
        <p:nvSpPr>
          <p:cNvPr id="23" name="TextBox 1210"/>
          <p:cNvSpPr/>
          <p:nvPr/>
        </p:nvSpPr>
        <p:spPr>
          <a:xfrm>
            <a:off x="970418" y="3102928"/>
            <a:ext cx="1097280" cy="274320"/>
          </a:xfrm>
          <a:prstGeom prst="rect">
            <a:avLst/>
          </a:prstGeom>
          <a:noFill/>
          <a:ln w="9525">
            <a:noFill/>
            <a:miter/>
          </a:ln>
        </p:spPr>
        <p:txBody>
          <a:bodyPr wrap="none">
            <a:spAutoFit/>
          </a:bodyPr>
          <a:lstStyle/>
          <a:p>
            <a:pPr algn="ctr"/>
            <a:r>
              <a:rPr altLang="en-US" lang="zh-CN" sz="1200">
                <a:solidFill>
                  <a:schemeClr val="accent1"/>
                </a:solidFill>
                <a:latin charset="-122" panose="020b0503020204020204" pitchFamily="34" typeface="微软雅黑"/>
                <a:ea charset="-122" panose="020b0503020204020204" pitchFamily="34" typeface="微软雅黑"/>
              </a:rPr>
              <a:t>单击编辑标题</a:t>
            </a:r>
          </a:p>
        </p:txBody>
      </p:sp>
      <p:sp>
        <p:nvSpPr>
          <p:cNvPr id="24" name="文本框 23"/>
          <p:cNvSpPr txBox="1"/>
          <p:nvPr/>
        </p:nvSpPr>
        <p:spPr>
          <a:xfrm>
            <a:off x="378619" y="3370898"/>
            <a:ext cx="1840230" cy="365760"/>
          </a:xfrm>
          <a:prstGeom prst="rect">
            <a:avLst/>
          </a:prstGeom>
          <a:noFill/>
        </p:spPr>
        <p:txBody>
          <a:bodyPr rtlCol="0" wrap="square">
            <a:spAutoFit/>
          </a:bodyPr>
          <a:lstStyle/>
          <a:p>
            <a:pPr defTabSz="912495">
              <a:spcBef>
                <a:spcPct val="20000"/>
              </a:spcBef>
              <a:defRPr/>
            </a:pPr>
            <a:r>
              <a:rPr altLang="en-US" lang="zh-CN" sz="900">
                <a:solidFill>
                  <a:schemeClr val="tx2"/>
                </a:solidFill>
                <a:latin charset="-122" panose="020b0503020204020204" pitchFamily="34" typeface="微软雅黑"/>
                <a:ea charset="-122" panose="020b0503020204020204" pitchFamily="34" typeface="微软雅黑"/>
                <a:cs typeface="+mn-ea"/>
                <a:sym charset="0" panose="020b0604020202020204" pitchFamily="34" typeface="Arial"/>
              </a:rPr>
              <a:t>单击此处可编辑内容，根据您的需要自由拉伸文本框大小</a:t>
            </a:r>
          </a:p>
        </p:txBody>
      </p:sp>
      <p:sp>
        <p:nvSpPr>
          <p:cNvPr id="25" name="TextBox 1210"/>
          <p:cNvSpPr/>
          <p:nvPr/>
        </p:nvSpPr>
        <p:spPr>
          <a:xfrm>
            <a:off x="3847921" y="827406"/>
            <a:ext cx="1097280" cy="274320"/>
          </a:xfrm>
          <a:prstGeom prst="rect">
            <a:avLst/>
          </a:prstGeom>
          <a:noFill/>
          <a:ln w="9525">
            <a:noFill/>
            <a:miter/>
          </a:ln>
        </p:spPr>
        <p:txBody>
          <a:bodyPr wrap="none">
            <a:spAutoFit/>
          </a:bodyPr>
          <a:lstStyle/>
          <a:p>
            <a:pPr algn="ctr"/>
            <a:r>
              <a:rPr altLang="en-US" lang="zh-CN" sz="1200">
                <a:solidFill>
                  <a:schemeClr val="accent3"/>
                </a:solidFill>
                <a:latin charset="-122" panose="020b0503020204020204" pitchFamily="34" typeface="微软雅黑"/>
                <a:ea charset="-122" panose="020b0503020204020204" pitchFamily="34" typeface="微软雅黑"/>
              </a:rPr>
              <a:t>单击编辑标题</a:t>
            </a:r>
          </a:p>
        </p:txBody>
      </p:sp>
      <p:sp>
        <p:nvSpPr>
          <p:cNvPr id="26" name="文本框 25"/>
          <p:cNvSpPr txBox="1"/>
          <p:nvPr/>
        </p:nvSpPr>
        <p:spPr>
          <a:xfrm>
            <a:off x="3623310" y="1085374"/>
            <a:ext cx="1840230" cy="365760"/>
          </a:xfrm>
          <a:prstGeom prst="rect">
            <a:avLst/>
          </a:prstGeom>
          <a:noFill/>
        </p:spPr>
        <p:txBody>
          <a:bodyPr rtlCol="0" wrap="square">
            <a:spAutoFit/>
          </a:bodyPr>
          <a:lstStyle/>
          <a:p>
            <a:pPr defTabSz="912495">
              <a:spcBef>
                <a:spcPct val="20000"/>
              </a:spcBef>
              <a:defRPr/>
            </a:pPr>
            <a:r>
              <a:rPr altLang="en-US" lang="zh-CN" sz="900">
                <a:solidFill>
                  <a:schemeClr val="tx2"/>
                </a:solidFill>
                <a:latin charset="-122" panose="020b0503020204020204" pitchFamily="34" typeface="微软雅黑"/>
                <a:ea charset="-122" panose="020b0503020204020204" pitchFamily="34" typeface="微软雅黑"/>
                <a:cs typeface="+mn-ea"/>
                <a:sym charset="0" panose="020b0604020202020204" pitchFamily="34" typeface="Arial"/>
              </a:rPr>
              <a:t>单击此处可编辑内容，根据您的需要自由拉伸文本框大小</a:t>
            </a:r>
          </a:p>
        </p:txBody>
      </p:sp>
      <p:sp>
        <p:nvSpPr>
          <p:cNvPr id="27" name="TextBox 1210"/>
          <p:cNvSpPr/>
          <p:nvPr/>
        </p:nvSpPr>
        <p:spPr>
          <a:xfrm>
            <a:off x="6292036" y="1789431"/>
            <a:ext cx="1097280" cy="274320"/>
          </a:xfrm>
          <a:prstGeom prst="rect">
            <a:avLst/>
          </a:prstGeom>
          <a:noFill/>
          <a:ln w="9525">
            <a:noFill/>
            <a:miter/>
          </a:ln>
        </p:spPr>
        <p:txBody>
          <a:bodyPr wrap="none">
            <a:spAutoFit/>
          </a:bodyPr>
          <a:lstStyle/>
          <a:p>
            <a:pPr algn="ctr"/>
            <a:r>
              <a:rPr altLang="en-US" lang="zh-CN" sz="1200">
                <a:solidFill>
                  <a:schemeClr val="accent4"/>
                </a:solidFill>
                <a:latin charset="-122" panose="020b0503020204020204" pitchFamily="34" typeface="微软雅黑"/>
                <a:ea charset="-122" panose="020b0503020204020204" pitchFamily="34" typeface="微软雅黑"/>
              </a:rPr>
              <a:t>单击编辑标题</a:t>
            </a:r>
          </a:p>
        </p:txBody>
      </p:sp>
      <p:sp>
        <p:nvSpPr>
          <p:cNvPr id="28" name="文本框 27"/>
          <p:cNvSpPr txBox="1"/>
          <p:nvPr/>
        </p:nvSpPr>
        <p:spPr>
          <a:xfrm>
            <a:off x="6342698" y="2026921"/>
            <a:ext cx="1840230" cy="365760"/>
          </a:xfrm>
          <a:prstGeom prst="rect">
            <a:avLst/>
          </a:prstGeom>
          <a:noFill/>
        </p:spPr>
        <p:txBody>
          <a:bodyPr rtlCol="0" wrap="square">
            <a:spAutoFit/>
          </a:bodyPr>
          <a:lstStyle/>
          <a:p>
            <a:pPr defTabSz="912495">
              <a:spcBef>
                <a:spcPct val="20000"/>
              </a:spcBef>
              <a:defRPr/>
            </a:pPr>
            <a:r>
              <a:rPr altLang="en-US" lang="zh-CN" sz="900">
                <a:solidFill>
                  <a:schemeClr val="tx2"/>
                </a:solidFill>
                <a:latin charset="-122" panose="020b0503020204020204" pitchFamily="34" typeface="微软雅黑"/>
                <a:ea charset="-122" panose="020b0503020204020204" pitchFamily="34" typeface="微软雅黑"/>
                <a:cs typeface="+mn-ea"/>
                <a:sym charset="0" panose="020b0604020202020204" pitchFamily="34" typeface="Arial"/>
              </a:rPr>
              <a:t>单击此处可编辑内容，根据您的需要自由拉伸文本框大小</a:t>
            </a:r>
          </a:p>
        </p:txBody>
      </p:sp>
      <p:sp>
        <p:nvSpPr>
          <p:cNvPr id="29" name="TextBox 1210"/>
          <p:cNvSpPr/>
          <p:nvPr/>
        </p:nvSpPr>
        <p:spPr>
          <a:xfrm>
            <a:off x="7120711" y="2959577"/>
            <a:ext cx="1097280" cy="274320"/>
          </a:xfrm>
          <a:prstGeom prst="rect">
            <a:avLst/>
          </a:prstGeom>
          <a:noFill/>
          <a:ln w="9525">
            <a:noFill/>
            <a:miter/>
          </a:ln>
        </p:spPr>
        <p:txBody>
          <a:bodyPr wrap="none">
            <a:spAutoFit/>
          </a:bodyPr>
          <a:lstStyle/>
          <a:p>
            <a:pPr algn="ctr"/>
            <a:r>
              <a:rPr altLang="en-US" lang="zh-CN" sz="1200">
                <a:solidFill>
                  <a:schemeClr val="accent5"/>
                </a:solidFill>
                <a:latin charset="-122" panose="020b0503020204020204" pitchFamily="34" typeface="微软雅黑"/>
                <a:ea charset="-122" panose="020b0503020204020204" pitchFamily="34" typeface="微软雅黑"/>
              </a:rPr>
              <a:t>单击编辑标题</a:t>
            </a:r>
          </a:p>
        </p:txBody>
      </p:sp>
      <p:sp>
        <p:nvSpPr>
          <p:cNvPr id="30" name="文本框 29"/>
          <p:cNvSpPr txBox="1"/>
          <p:nvPr/>
        </p:nvSpPr>
        <p:spPr>
          <a:xfrm>
            <a:off x="7171372" y="3197067"/>
            <a:ext cx="1840230" cy="365760"/>
          </a:xfrm>
          <a:prstGeom prst="rect">
            <a:avLst/>
          </a:prstGeom>
          <a:noFill/>
        </p:spPr>
        <p:txBody>
          <a:bodyPr rtlCol="0" wrap="square">
            <a:spAutoFit/>
          </a:bodyPr>
          <a:lstStyle/>
          <a:p>
            <a:pPr defTabSz="912495">
              <a:spcBef>
                <a:spcPct val="20000"/>
              </a:spcBef>
              <a:defRPr/>
            </a:pPr>
            <a:r>
              <a:rPr altLang="en-US" lang="zh-CN" sz="900">
                <a:solidFill>
                  <a:schemeClr val="tx2"/>
                </a:solidFill>
                <a:latin charset="-122" panose="020b0503020204020204" pitchFamily="34" typeface="微软雅黑"/>
                <a:ea charset="-122" panose="020b0503020204020204" pitchFamily="34" typeface="微软雅黑"/>
                <a:cs typeface="+mn-ea"/>
                <a:sym charset="0" panose="020b0604020202020204" pitchFamily="34" typeface="Arial"/>
              </a:rPr>
              <a:t>单击此处可编辑内容，根据您的需要自由拉伸文本框大小</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1000" id="7"/>
                                        <p:tgtEl>
                                          <p:spTgt spid="3"/>
                                        </p:tgtEl>
                                      </p:cBhvr>
                                    </p:animEffect>
                                    <p:anim calcmode="lin" valueType="num">
                                      <p:cBhvr>
                                        <p:cTn dur="1000" fill="hold" id="8"/>
                                        <p:tgtEl>
                                          <p:spTgt spid="3"/>
                                        </p:tgtEl>
                                        <p:attrNameLst>
                                          <p:attrName>ppt_x</p:attrName>
                                        </p:attrNameLst>
                                      </p:cBhvr>
                                      <p:tavLst>
                                        <p:tav tm="0">
                                          <p:val>
                                            <p:strVal val="#ppt_x"/>
                                          </p:val>
                                        </p:tav>
                                        <p:tav tm="100000">
                                          <p:val>
                                            <p:strVal val="#ppt_x"/>
                                          </p:val>
                                        </p:tav>
                                      </p:tavLst>
                                    </p:anim>
                                    <p:anim calcmode="lin" valueType="num">
                                      <p:cBhvr>
                                        <p:cTn dur="1000" fill="hold" id="9"/>
                                        <p:tgtEl>
                                          <p:spTgt spid="3"/>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2" presetSubtype="8">
                                  <p:stCondLst>
                                    <p:cond delay="0"/>
                                  </p:stCondLst>
                                  <p:childTnLst>
                                    <p:set>
                                      <p:cBhvr>
                                        <p:cTn dur="1" fill="hold" id="13">
                                          <p:stCondLst>
                                            <p:cond delay="0"/>
                                          </p:stCondLst>
                                        </p:cTn>
                                        <p:tgtEl>
                                          <p:spTgt spid="5"/>
                                        </p:tgtEl>
                                        <p:attrNameLst>
                                          <p:attrName>style.visibility</p:attrName>
                                        </p:attrNameLst>
                                      </p:cBhvr>
                                      <p:to>
                                        <p:strVal val="visible"/>
                                      </p:to>
                                    </p:set>
                                    <p:anim calcmode="lin" valueType="num">
                                      <p:cBhvr additive="base">
                                        <p:cTn dur="500" fill="hold" id="14"/>
                                        <p:tgtEl>
                                          <p:spTgt spid="5"/>
                                        </p:tgtEl>
                                        <p:attrNameLst>
                                          <p:attrName>ppt_x</p:attrName>
                                        </p:attrNameLst>
                                      </p:cBhvr>
                                      <p:tavLst>
                                        <p:tav tm="0">
                                          <p:val>
                                            <p:strVal val="0-#ppt_w/2"/>
                                          </p:val>
                                        </p:tav>
                                        <p:tav tm="100000">
                                          <p:val>
                                            <p:strVal val="#ppt_x"/>
                                          </p:val>
                                        </p:tav>
                                      </p:tavLst>
                                    </p:anim>
                                    <p:anim calcmode="lin" valueType="num">
                                      <p:cBhvr additive="base">
                                        <p:cTn dur="500" fill="hold" id="15"/>
                                        <p:tgtEl>
                                          <p:spTgt spid="5"/>
                                        </p:tgtEl>
                                        <p:attrNameLst>
                                          <p:attrName>ppt_y</p:attrName>
                                        </p:attrNameLst>
                                      </p:cBhvr>
                                      <p:tavLst>
                                        <p:tav tm="0">
                                          <p:val>
                                            <p:strVal val="#ppt_y"/>
                                          </p:val>
                                        </p:tav>
                                        <p:tav tm="100000">
                                          <p:val>
                                            <p:strVal val="#ppt_y"/>
                                          </p:val>
                                        </p:tav>
                                      </p:tavLst>
                                    </p:anim>
                                  </p:childTnLst>
                                </p:cTn>
                              </p:par>
                              <p:par>
                                <p:cTn fill="hold" grpId="0" id="16" nodeType="withEffect" presetClass="entr" presetID="2" presetSubtype="8">
                                  <p:stCondLst>
                                    <p:cond delay="0"/>
                                  </p:stCondLst>
                                  <p:childTnLst>
                                    <p:set>
                                      <p:cBhvr>
                                        <p:cTn dur="1" fill="hold" id="17">
                                          <p:stCondLst>
                                            <p:cond delay="0"/>
                                          </p:stCondLst>
                                        </p:cTn>
                                        <p:tgtEl>
                                          <p:spTgt spid="23"/>
                                        </p:tgtEl>
                                        <p:attrNameLst>
                                          <p:attrName>style.visibility</p:attrName>
                                        </p:attrNameLst>
                                      </p:cBhvr>
                                      <p:to>
                                        <p:strVal val="visible"/>
                                      </p:to>
                                    </p:set>
                                    <p:anim calcmode="lin" valueType="num">
                                      <p:cBhvr additive="base">
                                        <p:cTn dur="500" fill="hold" id="18"/>
                                        <p:tgtEl>
                                          <p:spTgt spid="23"/>
                                        </p:tgtEl>
                                        <p:attrNameLst>
                                          <p:attrName>ppt_x</p:attrName>
                                        </p:attrNameLst>
                                      </p:cBhvr>
                                      <p:tavLst>
                                        <p:tav tm="0">
                                          <p:val>
                                            <p:strVal val="0-#ppt_w/2"/>
                                          </p:val>
                                        </p:tav>
                                        <p:tav tm="100000">
                                          <p:val>
                                            <p:strVal val="#ppt_x"/>
                                          </p:val>
                                        </p:tav>
                                      </p:tavLst>
                                    </p:anim>
                                    <p:anim calcmode="lin" valueType="num">
                                      <p:cBhvr additive="base">
                                        <p:cTn dur="500" fill="hold" id="19"/>
                                        <p:tgtEl>
                                          <p:spTgt spid="23"/>
                                        </p:tgtEl>
                                        <p:attrNameLst>
                                          <p:attrName>ppt_y</p:attrName>
                                        </p:attrNameLst>
                                      </p:cBhvr>
                                      <p:tavLst>
                                        <p:tav tm="0">
                                          <p:val>
                                            <p:strVal val="#ppt_y"/>
                                          </p:val>
                                        </p:tav>
                                        <p:tav tm="100000">
                                          <p:val>
                                            <p:strVal val="#ppt_y"/>
                                          </p:val>
                                        </p:tav>
                                      </p:tavLst>
                                    </p:anim>
                                  </p:childTnLst>
                                </p:cTn>
                              </p:par>
                              <p:par>
                                <p:cTn fill="hold" grpId="0" id="20" nodeType="withEffect" presetClass="entr" presetID="2" presetSubtype="8">
                                  <p:stCondLst>
                                    <p:cond delay="0"/>
                                  </p:stCondLst>
                                  <p:childTnLst>
                                    <p:set>
                                      <p:cBhvr>
                                        <p:cTn dur="1" fill="hold" id="21">
                                          <p:stCondLst>
                                            <p:cond delay="0"/>
                                          </p:stCondLst>
                                        </p:cTn>
                                        <p:tgtEl>
                                          <p:spTgt spid="24"/>
                                        </p:tgtEl>
                                        <p:attrNameLst>
                                          <p:attrName>style.visibility</p:attrName>
                                        </p:attrNameLst>
                                      </p:cBhvr>
                                      <p:to>
                                        <p:strVal val="visible"/>
                                      </p:to>
                                    </p:set>
                                    <p:anim calcmode="lin" valueType="num">
                                      <p:cBhvr additive="base">
                                        <p:cTn dur="500" fill="hold" id="22"/>
                                        <p:tgtEl>
                                          <p:spTgt spid="24"/>
                                        </p:tgtEl>
                                        <p:attrNameLst>
                                          <p:attrName>ppt_x</p:attrName>
                                        </p:attrNameLst>
                                      </p:cBhvr>
                                      <p:tavLst>
                                        <p:tav tm="0">
                                          <p:val>
                                            <p:strVal val="0-#ppt_w/2"/>
                                          </p:val>
                                        </p:tav>
                                        <p:tav tm="100000">
                                          <p:val>
                                            <p:strVal val="#ppt_x"/>
                                          </p:val>
                                        </p:tav>
                                      </p:tavLst>
                                    </p:anim>
                                    <p:anim calcmode="lin" valueType="num">
                                      <p:cBhvr additive="base">
                                        <p:cTn dur="500" fill="hold" id="23"/>
                                        <p:tgtEl>
                                          <p:spTgt spid="24"/>
                                        </p:tgtEl>
                                        <p:attrNameLst>
                                          <p:attrName>ppt_y</p:attrName>
                                        </p:attrNameLst>
                                      </p:cBhvr>
                                      <p:tavLst>
                                        <p:tav tm="0">
                                          <p:val>
                                            <p:strVal val="#ppt_y"/>
                                          </p:val>
                                        </p:tav>
                                        <p:tav tm="100000">
                                          <p:val>
                                            <p:strVal val="#ppt_y"/>
                                          </p:val>
                                        </p:tav>
                                      </p:tavLst>
                                    </p:anim>
                                  </p:childTnLst>
                                </p:cTn>
                              </p:par>
                            </p:childTnLst>
                          </p:cTn>
                        </p:par>
                      </p:childTnLst>
                    </p:cTn>
                  </p:par>
                  <p:par>
                    <p:cTn fill="hold" id="24" nodeType="clickPar">
                      <p:stCondLst>
                        <p:cond delay="indefinite"/>
                      </p:stCondLst>
                      <p:childTnLst>
                        <p:par>
                          <p:cTn fill="hold" id="25" nodeType="afterGroup">
                            <p:stCondLst>
                              <p:cond delay="0"/>
                            </p:stCondLst>
                            <p:childTnLst>
                              <p:par>
                                <p:cTn fill="hold" id="26" nodeType="clickEffect" presetClass="entr" presetID="2" presetSubtype="8">
                                  <p:stCondLst>
                                    <p:cond delay="0"/>
                                  </p:stCondLst>
                                  <p:childTnLst>
                                    <p:set>
                                      <p:cBhvr>
                                        <p:cTn dur="1" fill="hold" id="27">
                                          <p:stCondLst>
                                            <p:cond delay="0"/>
                                          </p:stCondLst>
                                        </p:cTn>
                                        <p:tgtEl>
                                          <p:spTgt spid="15"/>
                                        </p:tgtEl>
                                        <p:attrNameLst>
                                          <p:attrName>style.visibility</p:attrName>
                                        </p:attrNameLst>
                                      </p:cBhvr>
                                      <p:to>
                                        <p:strVal val="visible"/>
                                      </p:to>
                                    </p:set>
                                    <p:anim calcmode="lin" valueType="num">
                                      <p:cBhvr additive="base">
                                        <p:cTn dur="500" fill="hold" id="28"/>
                                        <p:tgtEl>
                                          <p:spTgt spid="15"/>
                                        </p:tgtEl>
                                        <p:attrNameLst>
                                          <p:attrName>ppt_x</p:attrName>
                                        </p:attrNameLst>
                                      </p:cBhvr>
                                      <p:tavLst>
                                        <p:tav tm="0">
                                          <p:val>
                                            <p:strVal val="0-#ppt_w/2"/>
                                          </p:val>
                                        </p:tav>
                                        <p:tav tm="100000">
                                          <p:val>
                                            <p:strVal val="#ppt_x"/>
                                          </p:val>
                                        </p:tav>
                                      </p:tavLst>
                                    </p:anim>
                                    <p:anim calcmode="lin" valueType="num">
                                      <p:cBhvr additive="base">
                                        <p:cTn dur="500" fill="hold" id="29"/>
                                        <p:tgtEl>
                                          <p:spTgt spid="15"/>
                                        </p:tgtEl>
                                        <p:attrNameLst>
                                          <p:attrName>ppt_y</p:attrName>
                                        </p:attrNameLst>
                                      </p:cBhvr>
                                      <p:tavLst>
                                        <p:tav tm="0">
                                          <p:val>
                                            <p:strVal val="#ppt_y"/>
                                          </p:val>
                                        </p:tav>
                                        <p:tav tm="100000">
                                          <p:val>
                                            <p:strVal val="#ppt_y"/>
                                          </p:val>
                                        </p:tav>
                                      </p:tavLst>
                                    </p:anim>
                                  </p:childTnLst>
                                </p:cTn>
                              </p:par>
                              <p:par>
                                <p:cTn fill="hold" grpId="0" id="30" nodeType="withEffect" presetClass="entr" presetID="2" presetSubtype="8">
                                  <p:stCondLst>
                                    <p:cond delay="0"/>
                                  </p:stCondLst>
                                  <p:childTnLst>
                                    <p:set>
                                      <p:cBhvr>
                                        <p:cTn dur="1" fill="hold" id="31">
                                          <p:stCondLst>
                                            <p:cond delay="0"/>
                                          </p:stCondLst>
                                        </p:cTn>
                                        <p:tgtEl>
                                          <p:spTgt spid="21"/>
                                        </p:tgtEl>
                                        <p:attrNameLst>
                                          <p:attrName>style.visibility</p:attrName>
                                        </p:attrNameLst>
                                      </p:cBhvr>
                                      <p:to>
                                        <p:strVal val="visible"/>
                                      </p:to>
                                    </p:set>
                                    <p:anim calcmode="lin" valueType="num">
                                      <p:cBhvr additive="base">
                                        <p:cTn dur="500" fill="hold" id="32"/>
                                        <p:tgtEl>
                                          <p:spTgt spid="21"/>
                                        </p:tgtEl>
                                        <p:attrNameLst>
                                          <p:attrName>ppt_x</p:attrName>
                                        </p:attrNameLst>
                                      </p:cBhvr>
                                      <p:tavLst>
                                        <p:tav tm="0">
                                          <p:val>
                                            <p:strVal val="0-#ppt_w/2"/>
                                          </p:val>
                                        </p:tav>
                                        <p:tav tm="100000">
                                          <p:val>
                                            <p:strVal val="#ppt_x"/>
                                          </p:val>
                                        </p:tav>
                                      </p:tavLst>
                                    </p:anim>
                                    <p:anim calcmode="lin" valueType="num">
                                      <p:cBhvr additive="base">
                                        <p:cTn dur="500" fill="hold" id="33"/>
                                        <p:tgtEl>
                                          <p:spTgt spid="21"/>
                                        </p:tgtEl>
                                        <p:attrNameLst>
                                          <p:attrName>ppt_y</p:attrName>
                                        </p:attrNameLst>
                                      </p:cBhvr>
                                      <p:tavLst>
                                        <p:tav tm="0">
                                          <p:val>
                                            <p:strVal val="#ppt_y"/>
                                          </p:val>
                                        </p:tav>
                                        <p:tav tm="100000">
                                          <p:val>
                                            <p:strVal val="#ppt_y"/>
                                          </p:val>
                                        </p:tav>
                                      </p:tavLst>
                                    </p:anim>
                                  </p:childTnLst>
                                </p:cTn>
                              </p:par>
                              <p:par>
                                <p:cTn fill="hold" grpId="0" id="34" nodeType="withEffect" presetClass="entr" presetID="2" presetSubtype="8">
                                  <p:stCondLst>
                                    <p:cond delay="0"/>
                                  </p:stCondLst>
                                  <p:childTnLst>
                                    <p:set>
                                      <p:cBhvr>
                                        <p:cTn dur="1" fill="hold" id="35">
                                          <p:stCondLst>
                                            <p:cond delay="0"/>
                                          </p:stCondLst>
                                        </p:cTn>
                                        <p:tgtEl>
                                          <p:spTgt spid="22"/>
                                        </p:tgtEl>
                                        <p:attrNameLst>
                                          <p:attrName>style.visibility</p:attrName>
                                        </p:attrNameLst>
                                      </p:cBhvr>
                                      <p:to>
                                        <p:strVal val="visible"/>
                                      </p:to>
                                    </p:set>
                                    <p:anim calcmode="lin" valueType="num">
                                      <p:cBhvr additive="base">
                                        <p:cTn dur="500" fill="hold" id="36"/>
                                        <p:tgtEl>
                                          <p:spTgt spid="22"/>
                                        </p:tgtEl>
                                        <p:attrNameLst>
                                          <p:attrName>ppt_x</p:attrName>
                                        </p:attrNameLst>
                                      </p:cBhvr>
                                      <p:tavLst>
                                        <p:tav tm="0">
                                          <p:val>
                                            <p:strVal val="0-#ppt_w/2"/>
                                          </p:val>
                                        </p:tav>
                                        <p:tav tm="100000">
                                          <p:val>
                                            <p:strVal val="#ppt_x"/>
                                          </p:val>
                                        </p:tav>
                                      </p:tavLst>
                                    </p:anim>
                                    <p:anim calcmode="lin" valueType="num">
                                      <p:cBhvr additive="base">
                                        <p:cTn dur="500" fill="hold" id="37"/>
                                        <p:tgtEl>
                                          <p:spTgt spid="22"/>
                                        </p:tgtEl>
                                        <p:attrNameLst>
                                          <p:attrName>ppt_y</p:attrName>
                                        </p:attrNameLst>
                                      </p:cBhvr>
                                      <p:tavLst>
                                        <p:tav tm="0">
                                          <p:val>
                                            <p:strVal val="#ppt_y"/>
                                          </p:val>
                                        </p:tav>
                                        <p:tav tm="100000">
                                          <p:val>
                                            <p:strVal val="#ppt_y"/>
                                          </p:val>
                                        </p:tav>
                                      </p:tavLst>
                                    </p:anim>
                                  </p:childTnLst>
                                </p:cTn>
                              </p:par>
                            </p:childTnLst>
                          </p:cTn>
                        </p:par>
                      </p:childTnLst>
                    </p:cTn>
                  </p:par>
                  <p:par>
                    <p:cTn fill="hold" id="38" nodeType="clickPar">
                      <p:stCondLst>
                        <p:cond delay="indefinite"/>
                      </p:stCondLst>
                      <p:childTnLst>
                        <p:par>
                          <p:cTn fill="hold" id="39" nodeType="afterGroup">
                            <p:stCondLst>
                              <p:cond delay="0"/>
                            </p:stCondLst>
                            <p:childTnLst>
                              <p:par>
                                <p:cTn fill="hold" id="40" nodeType="clickEffect" presetClass="entr" presetID="42" presetSubtype="0">
                                  <p:stCondLst>
                                    <p:cond delay="0"/>
                                  </p:stCondLst>
                                  <p:childTnLst>
                                    <p:set>
                                      <p:cBhvr>
                                        <p:cTn dur="1" fill="hold" id="41">
                                          <p:stCondLst>
                                            <p:cond delay="0"/>
                                          </p:stCondLst>
                                        </p:cTn>
                                        <p:tgtEl>
                                          <p:spTgt spid="12"/>
                                        </p:tgtEl>
                                        <p:attrNameLst>
                                          <p:attrName>style.visibility</p:attrName>
                                        </p:attrNameLst>
                                      </p:cBhvr>
                                      <p:to>
                                        <p:strVal val="visible"/>
                                      </p:to>
                                    </p:set>
                                    <p:animEffect filter="fade" transition="in">
                                      <p:cBhvr>
                                        <p:cTn dur="1000" id="42"/>
                                        <p:tgtEl>
                                          <p:spTgt spid="12"/>
                                        </p:tgtEl>
                                      </p:cBhvr>
                                    </p:animEffect>
                                    <p:anim calcmode="lin" valueType="num">
                                      <p:cBhvr>
                                        <p:cTn dur="1000" fill="hold" id="43"/>
                                        <p:tgtEl>
                                          <p:spTgt spid="12"/>
                                        </p:tgtEl>
                                        <p:attrNameLst>
                                          <p:attrName>ppt_x</p:attrName>
                                        </p:attrNameLst>
                                      </p:cBhvr>
                                      <p:tavLst>
                                        <p:tav tm="0">
                                          <p:val>
                                            <p:strVal val="#ppt_x"/>
                                          </p:val>
                                        </p:tav>
                                        <p:tav tm="100000">
                                          <p:val>
                                            <p:strVal val="#ppt_x"/>
                                          </p:val>
                                        </p:tav>
                                      </p:tavLst>
                                    </p:anim>
                                    <p:anim calcmode="lin" valueType="num">
                                      <p:cBhvr>
                                        <p:cTn dur="1000" fill="hold" id="44"/>
                                        <p:tgtEl>
                                          <p:spTgt spid="12"/>
                                        </p:tgtEl>
                                        <p:attrNameLst>
                                          <p:attrName>ppt_y</p:attrName>
                                        </p:attrNameLst>
                                      </p:cBhvr>
                                      <p:tavLst>
                                        <p:tav tm="0">
                                          <p:val>
                                            <p:strVal val="#ppt_y+.1"/>
                                          </p:val>
                                        </p:tav>
                                        <p:tav tm="100000">
                                          <p:val>
                                            <p:strVal val="#ppt_y"/>
                                          </p:val>
                                        </p:tav>
                                      </p:tavLst>
                                    </p:anim>
                                  </p:childTnLst>
                                </p:cTn>
                              </p:par>
                              <p:par>
                                <p:cTn fill="hold" grpId="0" id="45" nodeType="withEffect" presetClass="entr" presetID="42" presetSubtype="0">
                                  <p:stCondLst>
                                    <p:cond delay="0"/>
                                  </p:stCondLst>
                                  <p:childTnLst>
                                    <p:set>
                                      <p:cBhvr>
                                        <p:cTn dur="1" fill="hold" id="46">
                                          <p:stCondLst>
                                            <p:cond delay="0"/>
                                          </p:stCondLst>
                                        </p:cTn>
                                        <p:tgtEl>
                                          <p:spTgt spid="25"/>
                                        </p:tgtEl>
                                        <p:attrNameLst>
                                          <p:attrName>style.visibility</p:attrName>
                                        </p:attrNameLst>
                                      </p:cBhvr>
                                      <p:to>
                                        <p:strVal val="visible"/>
                                      </p:to>
                                    </p:set>
                                    <p:animEffect filter="fade" transition="in">
                                      <p:cBhvr>
                                        <p:cTn dur="1000" id="47"/>
                                        <p:tgtEl>
                                          <p:spTgt spid="25"/>
                                        </p:tgtEl>
                                      </p:cBhvr>
                                    </p:animEffect>
                                    <p:anim calcmode="lin" valueType="num">
                                      <p:cBhvr>
                                        <p:cTn dur="1000" fill="hold" id="48"/>
                                        <p:tgtEl>
                                          <p:spTgt spid="25"/>
                                        </p:tgtEl>
                                        <p:attrNameLst>
                                          <p:attrName>ppt_x</p:attrName>
                                        </p:attrNameLst>
                                      </p:cBhvr>
                                      <p:tavLst>
                                        <p:tav tm="0">
                                          <p:val>
                                            <p:strVal val="#ppt_x"/>
                                          </p:val>
                                        </p:tav>
                                        <p:tav tm="100000">
                                          <p:val>
                                            <p:strVal val="#ppt_x"/>
                                          </p:val>
                                        </p:tav>
                                      </p:tavLst>
                                    </p:anim>
                                    <p:anim calcmode="lin" valueType="num">
                                      <p:cBhvr>
                                        <p:cTn dur="1000" fill="hold" id="49"/>
                                        <p:tgtEl>
                                          <p:spTgt spid="25"/>
                                        </p:tgtEl>
                                        <p:attrNameLst>
                                          <p:attrName>ppt_y</p:attrName>
                                        </p:attrNameLst>
                                      </p:cBhvr>
                                      <p:tavLst>
                                        <p:tav tm="0">
                                          <p:val>
                                            <p:strVal val="#ppt_y+.1"/>
                                          </p:val>
                                        </p:tav>
                                        <p:tav tm="100000">
                                          <p:val>
                                            <p:strVal val="#ppt_y"/>
                                          </p:val>
                                        </p:tav>
                                      </p:tavLst>
                                    </p:anim>
                                  </p:childTnLst>
                                </p:cTn>
                              </p:par>
                              <p:par>
                                <p:cTn fill="hold" grpId="0" id="50" nodeType="withEffect" presetClass="entr" presetID="42" presetSubtype="0">
                                  <p:stCondLst>
                                    <p:cond delay="0"/>
                                  </p:stCondLst>
                                  <p:childTnLst>
                                    <p:set>
                                      <p:cBhvr>
                                        <p:cTn dur="1" fill="hold" id="51">
                                          <p:stCondLst>
                                            <p:cond delay="0"/>
                                          </p:stCondLst>
                                        </p:cTn>
                                        <p:tgtEl>
                                          <p:spTgt spid="26"/>
                                        </p:tgtEl>
                                        <p:attrNameLst>
                                          <p:attrName>style.visibility</p:attrName>
                                        </p:attrNameLst>
                                      </p:cBhvr>
                                      <p:to>
                                        <p:strVal val="visible"/>
                                      </p:to>
                                    </p:set>
                                    <p:animEffect filter="fade" transition="in">
                                      <p:cBhvr>
                                        <p:cTn dur="1000" id="52"/>
                                        <p:tgtEl>
                                          <p:spTgt spid="26"/>
                                        </p:tgtEl>
                                      </p:cBhvr>
                                    </p:animEffect>
                                    <p:anim calcmode="lin" valueType="num">
                                      <p:cBhvr>
                                        <p:cTn dur="1000" fill="hold" id="53"/>
                                        <p:tgtEl>
                                          <p:spTgt spid="26"/>
                                        </p:tgtEl>
                                        <p:attrNameLst>
                                          <p:attrName>ppt_x</p:attrName>
                                        </p:attrNameLst>
                                      </p:cBhvr>
                                      <p:tavLst>
                                        <p:tav tm="0">
                                          <p:val>
                                            <p:strVal val="#ppt_x"/>
                                          </p:val>
                                        </p:tav>
                                        <p:tav tm="100000">
                                          <p:val>
                                            <p:strVal val="#ppt_x"/>
                                          </p:val>
                                        </p:tav>
                                      </p:tavLst>
                                    </p:anim>
                                    <p:anim calcmode="lin" valueType="num">
                                      <p:cBhvr>
                                        <p:cTn dur="1000" fill="hold" id="54"/>
                                        <p:tgtEl>
                                          <p:spTgt spid="26"/>
                                        </p:tgtEl>
                                        <p:attrNameLst>
                                          <p:attrName>ppt_y</p:attrName>
                                        </p:attrNameLst>
                                      </p:cBhvr>
                                      <p:tavLst>
                                        <p:tav tm="0">
                                          <p:val>
                                            <p:strVal val="#ppt_y+.1"/>
                                          </p:val>
                                        </p:tav>
                                        <p:tav tm="100000">
                                          <p:val>
                                            <p:strVal val="#ppt_y"/>
                                          </p:val>
                                        </p:tav>
                                      </p:tavLst>
                                    </p:anim>
                                  </p:childTnLst>
                                </p:cTn>
                              </p:par>
                            </p:childTnLst>
                          </p:cTn>
                        </p:par>
                      </p:childTnLst>
                    </p:cTn>
                  </p:par>
                  <p:par>
                    <p:cTn fill="hold" id="55" nodeType="clickPar">
                      <p:stCondLst>
                        <p:cond delay="indefinite"/>
                      </p:stCondLst>
                      <p:childTnLst>
                        <p:par>
                          <p:cTn fill="hold" id="56" nodeType="afterGroup">
                            <p:stCondLst>
                              <p:cond delay="0"/>
                            </p:stCondLst>
                            <p:childTnLst>
                              <p:par>
                                <p:cTn fill="hold" id="57" nodeType="clickEffect" presetClass="entr" presetID="2" presetSubtype="2">
                                  <p:stCondLst>
                                    <p:cond delay="0"/>
                                  </p:stCondLst>
                                  <p:childTnLst>
                                    <p:set>
                                      <p:cBhvr>
                                        <p:cTn dur="1" fill="hold" id="58">
                                          <p:stCondLst>
                                            <p:cond delay="0"/>
                                          </p:stCondLst>
                                        </p:cTn>
                                        <p:tgtEl>
                                          <p:spTgt spid="18"/>
                                        </p:tgtEl>
                                        <p:attrNameLst>
                                          <p:attrName>style.visibility</p:attrName>
                                        </p:attrNameLst>
                                      </p:cBhvr>
                                      <p:to>
                                        <p:strVal val="visible"/>
                                      </p:to>
                                    </p:set>
                                    <p:anim calcmode="lin" valueType="num">
                                      <p:cBhvr additive="base">
                                        <p:cTn dur="500" fill="hold" id="59"/>
                                        <p:tgtEl>
                                          <p:spTgt spid="18"/>
                                        </p:tgtEl>
                                        <p:attrNameLst>
                                          <p:attrName>ppt_x</p:attrName>
                                        </p:attrNameLst>
                                      </p:cBhvr>
                                      <p:tavLst>
                                        <p:tav tm="0">
                                          <p:val>
                                            <p:strVal val="1+#ppt_w/2"/>
                                          </p:val>
                                        </p:tav>
                                        <p:tav tm="100000">
                                          <p:val>
                                            <p:strVal val="#ppt_x"/>
                                          </p:val>
                                        </p:tav>
                                      </p:tavLst>
                                    </p:anim>
                                    <p:anim calcmode="lin" valueType="num">
                                      <p:cBhvr additive="base">
                                        <p:cTn dur="500" fill="hold" id="60"/>
                                        <p:tgtEl>
                                          <p:spTgt spid="18"/>
                                        </p:tgtEl>
                                        <p:attrNameLst>
                                          <p:attrName>ppt_y</p:attrName>
                                        </p:attrNameLst>
                                      </p:cBhvr>
                                      <p:tavLst>
                                        <p:tav tm="0">
                                          <p:val>
                                            <p:strVal val="#ppt_y"/>
                                          </p:val>
                                        </p:tav>
                                        <p:tav tm="100000">
                                          <p:val>
                                            <p:strVal val="#ppt_y"/>
                                          </p:val>
                                        </p:tav>
                                      </p:tavLst>
                                    </p:anim>
                                  </p:childTnLst>
                                </p:cTn>
                              </p:par>
                              <p:par>
                                <p:cTn fill="hold" grpId="0" id="61" nodeType="withEffect" presetClass="entr" presetID="2" presetSubtype="2">
                                  <p:stCondLst>
                                    <p:cond delay="0"/>
                                  </p:stCondLst>
                                  <p:childTnLst>
                                    <p:set>
                                      <p:cBhvr>
                                        <p:cTn dur="1" fill="hold" id="62">
                                          <p:stCondLst>
                                            <p:cond delay="0"/>
                                          </p:stCondLst>
                                        </p:cTn>
                                        <p:tgtEl>
                                          <p:spTgt spid="27"/>
                                        </p:tgtEl>
                                        <p:attrNameLst>
                                          <p:attrName>style.visibility</p:attrName>
                                        </p:attrNameLst>
                                      </p:cBhvr>
                                      <p:to>
                                        <p:strVal val="visible"/>
                                      </p:to>
                                    </p:set>
                                    <p:anim calcmode="lin" valueType="num">
                                      <p:cBhvr additive="base">
                                        <p:cTn dur="500" fill="hold" id="63"/>
                                        <p:tgtEl>
                                          <p:spTgt spid="27"/>
                                        </p:tgtEl>
                                        <p:attrNameLst>
                                          <p:attrName>ppt_x</p:attrName>
                                        </p:attrNameLst>
                                      </p:cBhvr>
                                      <p:tavLst>
                                        <p:tav tm="0">
                                          <p:val>
                                            <p:strVal val="1+#ppt_w/2"/>
                                          </p:val>
                                        </p:tav>
                                        <p:tav tm="100000">
                                          <p:val>
                                            <p:strVal val="#ppt_x"/>
                                          </p:val>
                                        </p:tav>
                                      </p:tavLst>
                                    </p:anim>
                                    <p:anim calcmode="lin" valueType="num">
                                      <p:cBhvr additive="base">
                                        <p:cTn dur="500" fill="hold" id="64"/>
                                        <p:tgtEl>
                                          <p:spTgt spid="27"/>
                                        </p:tgtEl>
                                        <p:attrNameLst>
                                          <p:attrName>ppt_y</p:attrName>
                                        </p:attrNameLst>
                                      </p:cBhvr>
                                      <p:tavLst>
                                        <p:tav tm="0">
                                          <p:val>
                                            <p:strVal val="#ppt_y"/>
                                          </p:val>
                                        </p:tav>
                                        <p:tav tm="100000">
                                          <p:val>
                                            <p:strVal val="#ppt_y"/>
                                          </p:val>
                                        </p:tav>
                                      </p:tavLst>
                                    </p:anim>
                                  </p:childTnLst>
                                </p:cTn>
                              </p:par>
                              <p:par>
                                <p:cTn fill="hold" grpId="0" id="65" nodeType="withEffect" presetClass="entr" presetID="2" presetSubtype="2">
                                  <p:stCondLst>
                                    <p:cond delay="0"/>
                                  </p:stCondLst>
                                  <p:childTnLst>
                                    <p:set>
                                      <p:cBhvr>
                                        <p:cTn dur="1" fill="hold" id="66">
                                          <p:stCondLst>
                                            <p:cond delay="0"/>
                                          </p:stCondLst>
                                        </p:cTn>
                                        <p:tgtEl>
                                          <p:spTgt spid="28"/>
                                        </p:tgtEl>
                                        <p:attrNameLst>
                                          <p:attrName>style.visibility</p:attrName>
                                        </p:attrNameLst>
                                      </p:cBhvr>
                                      <p:to>
                                        <p:strVal val="visible"/>
                                      </p:to>
                                    </p:set>
                                    <p:anim calcmode="lin" valueType="num">
                                      <p:cBhvr additive="base">
                                        <p:cTn dur="500" fill="hold" id="67"/>
                                        <p:tgtEl>
                                          <p:spTgt spid="28"/>
                                        </p:tgtEl>
                                        <p:attrNameLst>
                                          <p:attrName>ppt_x</p:attrName>
                                        </p:attrNameLst>
                                      </p:cBhvr>
                                      <p:tavLst>
                                        <p:tav tm="0">
                                          <p:val>
                                            <p:strVal val="1+#ppt_w/2"/>
                                          </p:val>
                                        </p:tav>
                                        <p:tav tm="100000">
                                          <p:val>
                                            <p:strVal val="#ppt_x"/>
                                          </p:val>
                                        </p:tav>
                                      </p:tavLst>
                                    </p:anim>
                                    <p:anim calcmode="lin" valueType="num">
                                      <p:cBhvr additive="base">
                                        <p:cTn dur="500" fill="hold" id="68"/>
                                        <p:tgtEl>
                                          <p:spTgt spid="28"/>
                                        </p:tgtEl>
                                        <p:attrNameLst>
                                          <p:attrName>ppt_y</p:attrName>
                                        </p:attrNameLst>
                                      </p:cBhvr>
                                      <p:tavLst>
                                        <p:tav tm="0">
                                          <p:val>
                                            <p:strVal val="#ppt_y"/>
                                          </p:val>
                                        </p:tav>
                                        <p:tav tm="100000">
                                          <p:val>
                                            <p:strVal val="#ppt_y"/>
                                          </p:val>
                                        </p:tav>
                                      </p:tavLst>
                                    </p:anim>
                                  </p:childTnLst>
                                </p:cTn>
                              </p:par>
                            </p:childTnLst>
                          </p:cTn>
                        </p:par>
                      </p:childTnLst>
                    </p:cTn>
                  </p:par>
                  <p:par>
                    <p:cTn fill="hold" id="69" nodeType="clickPar">
                      <p:stCondLst>
                        <p:cond delay="indefinite"/>
                      </p:stCondLst>
                      <p:childTnLst>
                        <p:par>
                          <p:cTn fill="hold" id="70" nodeType="afterGroup">
                            <p:stCondLst>
                              <p:cond delay="0"/>
                            </p:stCondLst>
                            <p:childTnLst>
                              <p:par>
                                <p:cTn fill="hold" id="71" nodeType="clickEffect" presetClass="entr" presetID="2" presetSubtype="2">
                                  <p:stCondLst>
                                    <p:cond delay="0"/>
                                  </p:stCondLst>
                                  <p:childTnLst>
                                    <p:set>
                                      <p:cBhvr>
                                        <p:cTn dur="1" fill="hold" id="72">
                                          <p:stCondLst>
                                            <p:cond delay="0"/>
                                          </p:stCondLst>
                                        </p:cTn>
                                        <p:tgtEl>
                                          <p:spTgt spid="8"/>
                                        </p:tgtEl>
                                        <p:attrNameLst>
                                          <p:attrName>style.visibility</p:attrName>
                                        </p:attrNameLst>
                                      </p:cBhvr>
                                      <p:to>
                                        <p:strVal val="visible"/>
                                      </p:to>
                                    </p:set>
                                    <p:anim calcmode="lin" valueType="num">
                                      <p:cBhvr additive="base">
                                        <p:cTn dur="500" fill="hold" id="73"/>
                                        <p:tgtEl>
                                          <p:spTgt spid="8"/>
                                        </p:tgtEl>
                                        <p:attrNameLst>
                                          <p:attrName>ppt_x</p:attrName>
                                        </p:attrNameLst>
                                      </p:cBhvr>
                                      <p:tavLst>
                                        <p:tav tm="0">
                                          <p:val>
                                            <p:strVal val="1+#ppt_w/2"/>
                                          </p:val>
                                        </p:tav>
                                        <p:tav tm="100000">
                                          <p:val>
                                            <p:strVal val="#ppt_x"/>
                                          </p:val>
                                        </p:tav>
                                      </p:tavLst>
                                    </p:anim>
                                    <p:anim calcmode="lin" valueType="num">
                                      <p:cBhvr additive="base">
                                        <p:cTn dur="500" fill="hold" id="74"/>
                                        <p:tgtEl>
                                          <p:spTgt spid="8"/>
                                        </p:tgtEl>
                                        <p:attrNameLst>
                                          <p:attrName>ppt_y</p:attrName>
                                        </p:attrNameLst>
                                      </p:cBhvr>
                                      <p:tavLst>
                                        <p:tav tm="0">
                                          <p:val>
                                            <p:strVal val="#ppt_y"/>
                                          </p:val>
                                        </p:tav>
                                        <p:tav tm="100000">
                                          <p:val>
                                            <p:strVal val="#ppt_y"/>
                                          </p:val>
                                        </p:tav>
                                      </p:tavLst>
                                    </p:anim>
                                  </p:childTnLst>
                                </p:cTn>
                              </p:par>
                              <p:par>
                                <p:cTn fill="hold" grpId="0" id="75" nodeType="withEffect" presetClass="entr" presetID="2" presetSubtype="2">
                                  <p:stCondLst>
                                    <p:cond delay="0"/>
                                  </p:stCondLst>
                                  <p:childTnLst>
                                    <p:set>
                                      <p:cBhvr>
                                        <p:cTn dur="1" fill="hold" id="76">
                                          <p:stCondLst>
                                            <p:cond delay="0"/>
                                          </p:stCondLst>
                                        </p:cTn>
                                        <p:tgtEl>
                                          <p:spTgt spid="29"/>
                                        </p:tgtEl>
                                        <p:attrNameLst>
                                          <p:attrName>style.visibility</p:attrName>
                                        </p:attrNameLst>
                                      </p:cBhvr>
                                      <p:to>
                                        <p:strVal val="visible"/>
                                      </p:to>
                                    </p:set>
                                    <p:anim calcmode="lin" valueType="num">
                                      <p:cBhvr additive="base">
                                        <p:cTn dur="500" fill="hold" id="77"/>
                                        <p:tgtEl>
                                          <p:spTgt spid="29"/>
                                        </p:tgtEl>
                                        <p:attrNameLst>
                                          <p:attrName>ppt_x</p:attrName>
                                        </p:attrNameLst>
                                      </p:cBhvr>
                                      <p:tavLst>
                                        <p:tav tm="0">
                                          <p:val>
                                            <p:strVal val="1+#ppt_w/2"/>
                                          </p:val>
                                        </p:tav>
                                        <p:tav tm="100000">
                                          <p:val>
                                            <p:strVal val="#ppt_x"/>
                                          </p:val>
                                        </p:tav>
                                      </p:tavLst>
                                    </p:anim>
                                    <p:anim calcmode="lin" valueType="num">
                                      <p:cBhvr additive="base">
                                        <p:cTn dur="500" fill="hold" id="78"/>
                                        <p:tgtEl>
                                          <p:spTgt spid="29"/>
                                        </p:tgtEl>
                                        <p:attrNameLst>
                                          <p:attrName>ppt_y</p:attrName>
                                        </p:attrNameLst>
                                      </p:cBhvr>
                                      <p:tavLst>
                                        <p:tav tm="0">
                                          <p:val>
                                            <p:strVal val="#ppt_y"/>
                                          </p:val>
                                        </p:tav>
                                        <p:tav tm="100000">
                                          <p:val>
                                            <p:strVal val="#ppt_y"/>
                                          </p:val>
                                        </p:tav>
                                      </p:tavLst>
                                    </p:anim>
                                  </p:childTnLst>
                                </p:cTn>
                              </p:par>
                              <p:par>
                                <p:cTn fill="hold" grpId="0" id="79" nodeType="withEffect" presetClass="entr" presetID="2" presetSubtype="2">
                                  <p:stCondLst>
                                    <p:cond delay="0"/>
                                  </p:stCondLst>
                                  <p:childTnLst>
                                    <p:set>
                                      <p:cBhvr>
                                        <p:cTn dur="1" fill="hold" id="80">
                                          <p:stCondLst>
                                            <p:cond delay="0"/>
                                          </p:stCondLst>
                                        </p:cTn>
                                        <p:tgtEl>
                                          <p:spTgt spid="30"/>
                                        </p:tgtEl>
                                        <p:attrNameLst>
                                          <p:attrName>style.visibility</p:attrName>
                                        </p:attrNameLst>
                                      </p:cBhvr>
                                      <p:to>
                                        <p:strVal val="visible"/>
                                      </p:to>
                                    </p:set>
                                    <p:anim calcmode="lin" valueType="num">
                                      <p:cBhvr additive="base">
                                        <p:cTn dur="500" fill="hold" id="81"/>
                                        <p:tgtEl>
                                          <p:spTgt spid="30"/>
                                        </p:tgtEl>
                                        <p:attrNameLst>
                                          <p:attrName>ppt_x</p:attrName>
                                        </p:attrNameLst>
                                      </p:cBhvr>
                                      <p:tavLst>
                                        <p:tav tm="0">
                                          <p:val>
                                            <p:strVal val="1+#ppt_w/2"/>
                                          </p:val>
                                        </p:tav>
                                        <p:tav tm="100000">
                                          <p:val>
                                            <p:strVal val="#ppt_x"/>
                                          </p:val>
                                        </p:tav>
                                      </p:tavLst>
                                    </p:anim>
                                    <p:anim calcmode="lin" valueType="num">
                                      <p:cBhvr additive="base">
                                        <p:cTn dur="500" fill="hold" id="82"/>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21"/>
      <p:bldP grpId="0" spid="22"/>
      <p:bldP grpId="0" spid="23"/>
      <p:bldP grpId="0" spid="24"/>
      <p:bldP grpId="0" spid="25"/>
      <p:bldP grpId="0" spid="26"/>
      <p:bldP grpId="0" spid="27"/>
      <p:bldP grpId="0" spid="28"/>
      <p:bldP grpId="0" spid="29"/>
      <p:bldP grpId="0" spid="30"/>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文本框 5"/>
          <p:cNvSpPr txBox="1"/>
          <p:nvPr/>
        </p:nvSpPr>
        <p:spPr>
          <a:xfrm>
            <a:off x="3818973" y="158344"/>
            <a:ext cx="1470384" cy="335280"/>
          </a:xfrm>
          <a:prstGeom prst="rect">
            <a:avLst/>
          </a:prstGeom>
          <a:noFill/>
        </p:spPr>
        <p:txBody>
          <a:bodyPr rtlCol="0" wrap="square">
            <a:spAutoFit/>
          </a:bodyPr>
          <a:lstStyle/>
          <a:p>
            <a:r>
              <a:rPr altLang="en-US" lang="zh-CN" sz="1600">
                <a:solidFill>
                  <a:schemeClr val="tx2"/>
                </a:solidFill>
                <a:latin charset="-122" panose="020b0503020204020204" pitchFamily="34" typeface="微软雅黑"/>
                <a:ea charset="-122" panose="020b0503020204020204" pitchFamily="34" typeface="微软雅黑"/>
              </a:rPr>
              <a:t>工作完成情况</a:t>
            </a:r>
          </a:p>
        </p:txBody>
      </p:sp>
      <p:sp>
        <p:nvSpPr>
          <p:cNvPr id="3" name="MH_Other_1"/>
          <p:cNvSpPr/>
          <p:nvPr/>
        </p:nvSpPr>
        <p:spPr>
          <a:xfrm rot="21600000">
            <a:off x="4467444" y="1432784"/>
            <a:ext cx="694149" cy="694149"/>
          </a:xfrm>
          <a:custGeom>
            <a:gdLst>
              <a:gd fmla="*/ 465960 w 925532" name="connsiteX0"/>
              <a:gd fmla="*/ 182093 h 925532" name="connsiteY0"/>
              <a:gd fmla="*/ 830144 w 925532" name="connsiteX1"/>
              <a:gd fmla="*/ 182133 h 925532" name="connsiteY1"/>
              <a:gd fmla="*/ 875777 w 925532" name="connsiteX2"/>
              <a:gd fmla="*/ 253776 h 925532" name="connsiteY2"/>
              <a:gd fmla="*/ 869008 w 925532" name="connsiteX3"/>
              <a:gd fmla="*/ 684569 h 925532" name="connsiteY3"/>
              <a:gd fmla="*/ 839619 w 925532" name="connsiteX4"/>
              <a:gd fmla="*/ 727326 h 925532" name="connsiteY4"/>
              <a:gd fmla="*/ 465897 w 925532" name="connsiteX5"/>
              <a:gd fmla="*/ 727284 h 925532" name="connsiteY5"/>
              <a:gd fmla="*/ 273152 w 925532" name="connsiteX6"/>
              <a:gd fmla="*/ 647422 h 925532" name="connsiteY6"/>
              <a:gd fmla="*/ 193333 w 925532" name="connsiteX7"/>
              <a:gd fmla="*/ 454656 h 925532" name="connsiteY7"/>
              <a:gd fmla="*/ 465960 w 925532" name="connsiteX8"/>
              <a:gd fmla="*/ 182093 h 925532" name="connsiteY8"/>
              <a:gd fmla="*/ 424515 w 925532" name="connsiteX9"/>
              <a:gd fmla="*/ 1594 h 925532" name="connsiteY9"/>
              <a:gd fmla="*/ 761817 w 925532" name="connsiteX10"/>
              <a:gd fmla="*/ 109621 h 925532" name="connsiteY10"/>
              <a:gd fmla="*/ 813561 w 925532" name="connsiteX11"/>
              <a:gd fmla="*/ 163229 h 925532" name="connsiteY11"/>
              <a:gd fmla="*/ 461530 w 925532" name="connsiteX12"/>
              <a:gd fmla="*/ 163189 h 925532" name="connsiteY12"/>
              <a:gd fmla="*/ 170000 w 925532" name="connsiteX13"/>
              <a:gd fmla="*/ 454653 h 925532" name="connsiteY13"/>
              <a:gd fmla="*/ 169998 w 925532" name="connsiteX14"/>
              <a:gd fmla="*/ 454653 h 925532" name="connsiteY14"/>
              <a:gd fmla="*/ 461463 w 925532" name="connsiteX15"/>
              <a:gd fmla="*/ 746184 h 925532" name="connsiteY15"/>
              <a:gd fmla="*/ 826629 w 925532" name="connsiteX16"/>
              <a:gd fmla="*/ 746226 h 925532" name="connsiteY16"/>
              <a:gd fmla="*/ 815913 w 925532" name="connsiteX17"/>
              <a:gd fmla="*/ 761817 h 925532" name="connsiteY17"/>
              <a:gd fmla="*/ 163717 w 925532" name="connsiteX18"/>
              <a:gd fmla="*/ 815913 h 925532" name="connsiteY18"/>
              <a:gd fmla="*/ 109620 w 925532" name="connsiteX19"/>
              <a:gd fmla="*/ 163717 h 925532" name="connsiteY19"/>
              <a:gd fmla="*/ 424515 w 925532" name="connsiteX20"/>
              <a:gd fmla="*/ 1594 h 925532" name="connsiteY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b="b" l="l" r="r" t="t"/>
            <a:pathLst>
              <a:path h="925532" w="925532">
                <a:moveTo>
                  <a:pt x="465960" y="182093"/>
                </a:moveTo>
                <a:lnTo>
                  <a:pt x="830144" y="182133"/>
                </a:lnTo>
                <a:lnTo>
                  <a:pt x="875777" y="253776"/>
                </a:lnTo>
                <a:cubicBezTo>
                  <a:pt x="943569" y="387894"/>
                  <a:pt x="942824" y="549707"/>
                  <a:pt x="869008" y="684569"/>
                </a:cubicBezTo>
                <a:lnTo>
                  <a:pt x="839619" y="727326"/>
                </a:lnTo>
                <a:lnTo>
                  <a:pt x="465897" y="727284"/>
                </a:lnTo>
                <a:cubicBezTo>
                  <a:pt x="390622" y="727276"/>
                  <a:pt x="322477" y="696757"/>
                  <a:pt x="273152" y="647422"/>
                </a:cubicBezTo>
                <a:cubicBezTo>
                  <a:pt x="223827" y="598085"/>
                  <a:pt x="193324" y="529933"/>
                  <a:pt x="193333" y="454656"/>
                </a:cubicBezTo>
                <a:cubicBezTo>
                  <a:pt x="193349" y="304105"/>
                  <a:pt x="315409" y="182074"/>
                  <a:pt x="465960" y="182093"/>
                </a:cubicBezTo>
                <a:close/>
                <a:moveTo>
                  <a:pt x="424515" y="1594"/>
                </a:moveTo>
                <a:cubicBezTo>
                  <a:pt x="542539" y="-8195"/>
                  <a:pt x="664298" y="27040"/>
                  <a:pt x="761817" y="109621"/>
                </a:cubicBezTo>
                <a:lnTo>
                  <a:pt x="813561" y="163229"/>
                </a:lnTo>
                <a:lnTo>
                  <a:pt x="461530" y="163189"/>
                </a:lnTo>
                <a:cubicBezTo>
                  <a:pt x="300541" y="163170"/>
                  <a:pt x="170017" y="293663"/>
                  <a:pt x="170000" y="454653"/>
                </a:cubicBezTo>
                <a:lnTo>
                  <a:pt x="169998" y="454653"/>
                </a:lnTo>
                <a:cubicBezTo>
                  <a:pt x="169980" y="615642"/>
                  <a:pt x="300473" y="746166"/>
                  <a:pt x="461463" y="746184"/>
                </a:cubicBezTo>
                <a:lnTo>
                  <a:pt x="826629" y="746226"/>
                </a:lnTo>
                <a:lnTo>
                  <a:pt x="815913" y="761817"/>
                </a:lnTo>
                <a:cubicBezTo>
                  <a:pt x="650752" y="956855"/>
                  <a:pt x="358754" y="981074"/>
                  <a:pt x="163717" y="815913"/>
                </a:cubicBezTo>
                <a:cubicBezTo>
                  <a:pt x="-31321" y="650751"/>
                  <a:pt x="-55542" y="358754"/>
                  <a:pt x="109620" y="163717"/>
                </a:cubicBezTo>
                <a:cubicBezTo>
                  <a:pt x="192199" y="66197"/>
                  <a:pt x="306491" y="11383"/>
                  <a:pt x="424515" y="15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square">
            <a:noAutofit/>
          </a:bodyPr>
          <a:lstStyle/>
          <a:p>
            <a:pPr algn="ctr"/>
            <a:r>
              <a:rPr altLang="zh-CN" lang="en-US" sz="2400">
                <a:solidFill>
                  <a:schemeClr val="bg1"/>
                </a:solidFill>
                <a:latin charset="-122" panose="020b0503020204020204" pitchFamily="34" typeface="微软雅黑"/>
                <a:ea charset="-122" panose="020b0503020204020204" pitchFamily="34" typeface="微软雅黑"/>
              </a:rPr>
              <a:t>A</a:t>
            </a:r>
          </a:p>
        </p:txBody>
      </p:sp>
      <p:sp>
        <p:nvSpPr>
          <p:cNvPr id="5" name="MH_SubTitle_1"/>
          <p:cNvSpPr/>
          <p:nvPr/>
        </p:nvSpPr>
        <p:spPr>
          <a:xfrm rot="21600000">
            <a:off x="5077710" y="986665"/>
            <a:ext cx="1488842" cy="586139"/>
          </a:xfrm>
          <a:custGeom>
            <a:gdLst>
              <a:gd fmla="*/ 1595507 w 1985123" name="connsiteX0"/>
              <a:gd fmla="*/ 2 h 781519" name="connsiteY0"/>
              <a:gd fmla="*/ 1977044 w 1985123" name="connsiteX1"/>
              <a:gd fmla="*/ 309683 h 781519" name="connsiteY1"/>
              <a:gd fmla="*/ 1985123 w 1985123" name="connsiteX2"/>
              <a:gd fmla="*/ 388052 h 781519" name="connsiteY2"/>
              <a:gd fmla="*/ 1977407 w 1985123" name="connsiteX3"/>
              <a:gd fmla="*/ 466453 h 781519" name="connsiteY3"/>
              <a:gd fmla="*/ 1597281 w 1985123" name="connsiteX4"/>
              <a:gd fmla="*/ 777875 h 781519" name="connsiteY4"/>
              <a:gd fmla="*/ 1475 w 1985123" name="connsiteX5"/>
              <a:gd fmla="*/ 781519 h 781519" name="connsiteY5"/>
              <a:gd fmla="*/ 0 w 1985123" name="connsiteX6"/>
              <a:gd fmla="*/ 756307 h 781519" name="connsiteY6"/>
              <a:gd fmla="*/ 1591310 w 1985123" name="connsiteX7"/>
              <a:gd fmla="*/ 752673 h 781519" name="connsiteY7"/>
              <a:gd fmla="*/ 1954009 w 1985123" name="connsiteX8"/>
              <a:gd fmla="*/ 388121 h 781519" name="connsiteY8"/>
              <a:gd fmla="*/ 1589653 w 1985123" name="connsiteX9"/>
              <a:gd fmla="*/ 25233 h 781519" name="connsiteY9"/>
              <a:gd fmla="*/ 436077 w 1985123" name="connsiteX10"/>
              <a:gd fmla="*/ 27871 h 781519" name="connsiteY10"/>
              <a:gd fmla="*/ 419937 w 1985123" name="connsiteX11"/>
              <a:gd fmla="*/ 2688 h 781519"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781519" w="1985123">
                <a:moveTo>
                  <a:pt x="1595507" y="2"/>
                </a:moveTo>
                <a:cubicBezTo>
                  <a:pt x="1783358" y="-425"/>
                  <a:pt x="1940394" y="132536"/>
                  <a:pt x="1977044" y="309683"/>
                </a:cubicBezTo>
                <a:lnTo>
                  <a:pt x="1985123" y="388052"/>
                </a:lnTo>
                <a:lnTo>
                  <a:pt x="1977407" y="466453"/>
                </a:lnTo>
                <a:cubicBezTo>
                  <a:pt x="1941567" y="643770"/>
                  <a:pt x="1785137" y="777446"/>
                  <a:pt x="1597281" y="777875"/>
                </a:cubicBezTo>
                <a:lnTo>
                  <a:pt x="1475" y="781519"/>
                </a:lnTo>
                <a:lnTo>
                  <a:pt x="0" y="756307"/>
                </a:lnTo>
                <a:lnTo>
                  <a:pt x="1591310" y="752673"/>
                </a:lnTo>
                <a:cubicBezTo>
                  <a:pt x="1792084" y="752214"/>
                  <a:pt x="1954466" y="588998"/>
                  <a:pt x="1954009" y="388121"/>
                </a:cubicBezTo>
                <a:cubicBezTo>
                  <a:pt x="1953549" y="187245"/>
                  <a:pt x="1790419" y="24779"/>
                  <a:pt x="1589653" y="25233"/>
                </a:cubicBezTo>
                <a:lnTo>
                  <a:pt x="436077" y="27871"/>
                </a:lnTo>
                <a:lnTo>
                  <a:pt x="419937" y="2688"/>
                </a:ln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wrap="square">
            <a:noAutofit/>
          </a:bodyPr>
          <a:lstStyle/>
          <a:p>
            <a:pPr algn="ctr"/>
            <a:r>
              <a:rPr altLang="en-US" lang="zh-CN" sz="1200">
                <a:solidFill>
                  <a:schemeClr val="accent1"/>
                </a:solidFill>
                <a:latin charset="-122" panose="020b0503020204020204" pitchFamily="34" typeface="微软雅黑"/>
                <a:ea charset="-122" panose="020b0503020204020204" pitchFamily="34" typeface="微软雅黑"/>
              </a:rPr>
              <a:t>单击编辑标题</a:t>
            </a:r>
          </a:p>
        </p:txBody>
      </p:sp>
      <p:sp>
        <p:nvSpPr>
          <p:cNvPr id="6" name="MH_Other_2"/>
          <p:cNvSpPr/>
          <p:nvPr/>
        </p:nvSpPr>
        <p:spPr>
          <a:xfrm rot="21600000">
            <a:off x="3979257" y="2177070"/>
            <a:ext cx="704618" cy="704409"/>
          </a:xfrm>
          <a:custGeom>
            <a:gdLst>
              <a:gd fmla="*/ 465381 w 939490" name="connsiteX0"/>
              <a:gd fmla="*/ 184805 h 939212" name="connsiteY0"/>
              <a:gd fmla="*/ 743208 w 939490" name="connsiteX1"/>
              <a:gd fmla="*/ 459787 h 939212" name="connsiteY1"/>
              <a:gd fmla="*/ 662956 w 939490" name="connsiteX2"/>
              <a:gd fmla="*/ 655865 h 939212" name="connsiteY2"/>
              <a:gd fmla="*/ 467626 w 939490" name="connsiteX3"/>
              <a:gd fmla="*/ 738049 h 939212" name="connsiteY3"/>
              <a:gd fmla="*/ 88269 w 939490" name="connsiteX4"/>
              <a:gd fmla="*/ 740294 h 939212" name="connsiteY4"/>
              <a:gd fmla="*/ 58269 w 939490" name="connsiteX5"/>
              <a:gd fmla="*/ 697082 h 939212" name="connsiteY5"/>
              <a:gd fmla="*/ 49670 w 939490" name="connsiteX6"/>
              <a:gd fmla="*/ 259967 h 939212" name="connsiteY6"/>
              <a:gd fmla="*/ 95706 w 939490" name="connsiteX7"/>
              <a:gd fmla="*/ 186994 h 939212" name="connsiteY7"/>
              <a:gd fmla="*/ 506729 w 939490" name="connsiteX8"/>
              <a:gd fmla="*/ 1398 h 939212" name="connsiteY8"/>
              <a:gd fmla="*/ 827022 w 939490" name="connsiteX9"/>
              <a:gd fmla="*/ 164053 h 939212" name="connsiteY9"/>
              <a:gd fmla="*/ 774717 w 939490" name="connsiteX10"/>
              <a:gd fmla="*/ 826202 h 939212" name="connsiteY10"/>
              <a:gd fmla="*/ 112472 w 939490" name="connsiteX11"/>
              <a:gd fmla="*/ 775154 h 939212" name="connsiteY11"/>
              <a:gd fmla="*/ 101532 w 939490" name="connsiteX12"/>
              <a:gd fmla="*/ 759396 h 939212" name="connsiteY12"/>
              <a:gd fmla="*/ 472204 w 939490" name="connsiteX13"/>
              <a:gd fmla="*/ 757201 h 939212" name="connsiteY13"/>
              <a:gd fmla="*/ 766895 w 939490" name="connsiteX14"/>
              <a:gd fmla="*/ 459645 h 939212" name="connsiteY14"/>
              <a:gd fmla="*/ 766890 w 939490" name="connsiteX15"/>
              <a:gd fmla="*/ 459645 h 939212" name="connsiteY15"/>
              <a:gd fmla="*/ 469801 w 939490" name="connsiteX16"/>
              <a:gd fmla="*/ 165595 h 939212" name="connsiteY16"/>
              <a:gd fmla="*/ 112464 w 939490" name="connsiteX17"/>
              <a:gd fmla="*/ 167716 h 939212" name="connsiteY17"/>
              <a:gd fmla="*/ 164777 w 939490" name="connsiteX18"/>
              <a:gd fmla="*/ 113007 h 939212" name="connsiteY18"/>
              <a:gd fmla="*/ 506729 w 939490" name="connsiteX19"/>
              <a:gd fmla="*/ 1398 h 939212"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939212" w="939490">
                <a:moveTo>
                  <a:pt x="465381" y="184805"/>
                </a:moveTo>
                <a:cubicBezTo>
                  <a:pt x="618201" y="183897"/>
                  <a:pt x="742589" y="307012"/>
                  <a:pt x="743208" y="459787"/>
                </a:cubicBezTo>
                <a:cubicBezTo>
                  <a:pt x="743517" y="536173"/>
                  <a:pt x="712828" y="605512"/>
                  <a:pt x="662956" y="655865"/>
                </a:cubicBezTo>
                <a:cubicBezTo>
                  <a:pt x="613089" y="706219"/>
                  <a:pt x="544034" y="737596"/>
                  <a:pt x="467626" y="738049"/>
                </a:cubicBezTo>
                <a:lnTo>
                  <a:pt x="88269" y="740294"/>
                </a:lnTo>
                <a:lnTo>
                  <a:pt x="58269" y="697082"/>
                </a:lnTo>
                <a:cubicBezTo>
                  <a:pt x="-17200" y="560663"/>
                  <a:pt x="-18605" y="396466"/>
                  <a:pt x="49670" y="259967"/>
                </a:cubicBezTo>
                <a:lnTo>
                  <a:pt x="95706" y="186994"/>
                </a:lnTo>
                <a:close/>
                <a:moveTo>
                  <a:pt x="506729" y="1398"/>
                </a:moveTo>
                <a:cubicBezTo>
                  <a:pt x="626572" y="10630"/>
                  <a:pt x="742804" y="65583"/>
                  <a:pt x="827022" y="164053"/>
                </a:cubicBezTo>
                <a:cubicBezTo>
                  <a:pt x="995450" y="360996"/>
                  <a:pt x="972033" y="657448"/>
                  <a:pt x="774717" y="826202"/>
                </a:cubicBezTo>
                <a:cubicBezTo>
                  <a:pt x="577401" y="994954"/>
                  <a:pt x="280902" y="972100"/>
                  <a:pt x="112472" y="775154"/>
                </a:cubicBezTo>
                <a:lnTo>
                  <a:pt x="101532" y="759396"/>
                </a:lnTo>
                <a:lnTo>
                  <a:pt x="472204" y="757201"/>
                </a:lnTo>
                <a:cubicBezTo>
                  <a:pt x="635618" y="756233"/>
                  <a:pt x="767559" y="623010"/>
                  <a:pt x="766895" y="459645"/>
                </a:cubicBezTo>
                <a:lnTo>
                  <a:pt x="766890" y="459645"/>
                </a:lnTo>
                <a:cubicBezTo>
                  <a:pt x="766232" y="296278"/>
                  <a:pt x="633221" y="164629"/>
                  <a:pt x="469801" y="165595"/>
                </a:cubicBezTo>
                <a:lnTo>
                  <a:pt x="112464" y="167716"/>
                </a:lnTo>
                <a:lnTo>
                  <a:pt x="164777" y="113007"/>
                </a:lnTo>
                <a:cubicBezTo>
                  <a:pt x="263432" y="28632"/>
                  <a:pt x="386884" y="-7840"/>
                  <a:pt x="506729" y="139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square">
            <a:noAutofit/>
          </a:bodyPr>
          <a:lstStyle/>
          <a:p>
            <a:pPr algn="ctr"/>
            <a:r>
              <a:rPr altLang="zh-CN" lang="en-US" sz="2400">
                <a:solidFill>
                  <a:schemeClr val="bg1"/>
                </a:solidFill>
                <a:latin charset="-122" panose="020b0503020204020204" pitchFamily="34" typeface="微软雅黑"/>
                <a:ea charset="-122" panose="020b0503020204020204" pitchFamily="34" typeface="微软雅黑"/>
              </a:rPr>
              <a:t>B</a:t>
            </a:r>
          </a:p>
        </p:txBody>
      </p:sp>
      <p:sp>
        <p:nvSpPr>
          <p:cNvPr id="7" name="MH_SubTitle_2"/>
          <p:cNvSpPr/>
          <p:nvPr/>
        </p:nvSpPr>
        <p:spPr>
          <a:xfrm rot="21600000">
            <a:off x="2550511" y="1730470"/>
            <a:ext cx="1513865" cy="593876"/>
          </a:xfrm>
          <a:custGeom>
            <a:gdLst>
              <a:gd fmla="*/ 1588141 w 2018486" name="connsiteX0"/>
              <a:gd fmla="*/ 0 h 791835" name="connsiteY0"/>
              <a:gd fmla="*/ 1571877 w 2018486" name="connsiteX1"/>
              <a:gd fmla="*/ 25609 h 791835" name="connsiteY1"/>
              <a:gd fmla="*/ 399963 w 2018486" name="connsiteX2"/>
              <a:gd fmla="*/ 28650 h 791835" name="connsiteY2"/>
              <a:gd fmla="*/ 31615 w 2018486" name="connsiteX3"/>
              <a:gd fmla="*/ 398407 h 791835" name="connsiteY3"/>
              <a:gd fmla="*/ 401876 w 2018486" name="connsiteX4"/>
              <a:gd fmla="*/ 766249 h 791835" name="connsiteY4"/>
              <a:gd fmla="*/ 2018486 w 2018486" name="connsiteX5"/>
              <a:gd fmla="*/ 762051 h 791835" name="connsiteY5"/>
              <a:gd fmla="*/ 2017111 w 2018486" name="connsiteX6"/>
              <a:gd fmla="*/ 787629 h 791835" name="connsiteY6"/>
              <a:gd fmla="*/ 395935 w 2018486" name="connsiteX7"/>
              <a:gd fmla="*/ 791834 h 791835" name="connsiteY7"/>
              <a:gd fmla="*/ 2 w 2018486" name="connsiteX8"/>
              <a:gd fmla="*/ 398485 h 791835" name="connsiteY8"/>
              <a:gd fmla="*/ 393892 w 2018486" name="connsiteX9"/>
              <a:gd fmla="*/ 3093 h 791835"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791835" w="2018486">
                <a:moveTo>
                  <a:pt x="1588141" y="0"/>
                </a:moveTo>
                <a:lnTo>
                  <a:pt x="1571877" y="25609"/>
                </a:lnTo>
                <a:lnTo>
                  <a:pt x="399963" y="28650"/>
                </a:lnTo>
                <a:cubicBezTo>
                  <a:pt x="196003" y="29178"/>
                  <a:pt x="31089" y="194721"/>
                  <a:pt x="31615" y="398407"/>
                </a:cubicBezTo>
                <a:cubicBezTo>
                  <a:pt x="32144" y="602086"/>
                  <a:pt x="197915" y="766778"/>
                  <a:pt x="401876" y="766249"/>
                </a:cubicBezTo>
                <a:lnTo>
                  <a:pt x="2018486" y="762051"/>
                </a:lnTo>
                <a:lnTo>
                  <a:pt x="2017111" y="787629"/>
                </a:lnTo>
                <a:lnTo>
                  <a:pt x="395935" y="791834"/>
                </a:lnTo>
                <a:cubicBezTo>
                  <a:pt x="177835" y="792399"/>
                  <a:pt x="566" y="616292"/>
                  <a:pt x="2" y="398485"/>
                </a:cubicBezTo>
                <a:cubicBezTo>
                  <a:pt x="-563" y="180681"/>
                  <a:pt x="175787" y="3659"/>
                  <a:pt x="393892" y="3093"/>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wrap="square">
            <a:noAutofit/>
          </a:bodyPr>
          <a:lstStyle/>
          <a:p>
            <a:pPr algn="ctr"/>
            <a:r>
              <a:rPr altLang="en-US" lang="zh-CN" sz="1200">
                <a:solidFill>
                  <a:schemeClr val="accent2"/>
                </a:solidFill>
                <a:latin charset="-122" panose="020b0503020204020204" pitchFamily="34" typeface="微软雅黑"/>
                <a:ea charset="-122" panose="020b0503020204020204" pitchFamily="34" typeface="微软雅黑"/>
              </a:rPr>
              <a:t>单击编辑标题</a:t>
            </a:r>
          </a:p>
        </p:txBody>
      </p:sp>
      <p:sp>
        <p:nvSpPr>
          <p:cNvPr id="8" name="MH_Other_1"/>
          <p:cNvSpPr/>
          <p:nvPr/>
        </p:nvSpPr>
        <p:spPr>
          <a:xfrm rot="21600000">
            <a:off x="4467451" y="2940114"/>
            <a:ext cx="694148" cy="694151"/>
          </a:xfrm>
          <a:custGeom>
            <a:gdLst>
              <a:gd fmla="*/ 465963 w 925531" name="connsiteX0"/>
              <a:gd fmla="*/ 182094 h 925534" name="connsiteY0"/>
              <a:gd fmla="*/ 830139 w 925531" name="connsiteX1"/>
              <a:gd fmla="*/ 182133 h 925534" name="connsiteY1"/>
              <a:gd fmla="*/ 875778 w 925531" name="connsiteX2"/>
              <a:gd fmla="*/ 253776 h 925534" name="connsiteY2"/>
              <a:gd fmla="*/ 869005 w 925531" name="connsiteX3"/>
              <a:gd fmla="*/ 684570 h 925534" name="connsiteY3"/>
              <a:gd fmla="*/ 839616 w 925531" name="connsiteX4"/>
              <a:gd fmla="*/ 727327 h 925534" name="connsiteY4"/>
              <a:gd fmla="*/ 465895 w 925531" name="connsiteX5"/>
              <a:gd fmla="*/ 727286 h 925534" name="connsiteY5"/>
              <a:gd fmla="*/ 273154 w 925531" name="connsiteX6"/>
              <a:gd fmla="*/ 647424 h 925534" name="connsiteY6"/>
              <a:gd fmla="*/ 193337 w 925531" name="connsiteX7"/>
              <a:gd fmla="*/ 454658 h 925534" name="connsiteY7"/>
              <a:gd fmla="*/ 465963 w 925531" name="connsiteX8"/>
              <a:gd fmla="*/ 182094 h 925534" name="connsiteY8"/>
              <a:gd fmla="*/ 424518 w 925531" name="connsiteX9"/>
              <a:gd fmla="*/ 1594 h 925534" name="connsiteY9"/>
              <a:gd fmla="*/ 761817 w 925531" name="connsiteX10"/>
              <a:gd fmla="*/ 109623 h 925534" name="connsiteY10"/>
              <a:gd fmla="*/ 813559 w 925531" name="connsiteX11"/>
              <a:gd fmla="*/ 163236 h 925534" name="connsiteY11"/>
              <a:gd fmla="*/ 461529 w 925531" name="connsiteX12"/>
              <a:gd fmla="*/ 163190 h 925534" name="connsiteY12"/>
              <a:gd fmla="*/ 175930 w 925531" name="connsiteX13"/>
              <a:gd fmla="*/ 395908 h 925534" name="connsiteY13"/>
              <a:gd fmla="*/ 169999 w 925531" name="connsiteX14"/>
              <a:gd fmla="*/ 454657 h 925534" name="connsiteY14"/>
              <a:gd fmla="*/ 175915 w 925531" name="connsiteX15"/>
              <a:gd fmla="*/ 513405 h 925534" name="connsiteY15"/>
              <a:gd fmla="*/ 461462 w 925531" name="connsiteX16"/>
              <a:gd fmla="*/ 746186 h 925534" name="connsiteY16"/>
              <a:gd fmla="*/ 826631 w 925531" name="connsiteX17"/>
              <a:gd fmla="*/ 746228 h 925534" name="connsiteY17"/>
              <a:gd fmla="*/ 815914 w 925531" name="connsiteX18"/>
              <a:gd fmla="*/ 761820 h 925534" name="connsiteY18"/>
              <a:gd fmla="*/ 163716 w 925531" name="connsiteX19"/>
              <a:gd fmla="*/ 815914 h 925534" name="connsiteY19"/>
              <a:gd fmla="*/ 109622 w 925531" name="connsiteX20"/>
              <a:gd fmla="*/ 163718 h 925534" name="connsiteY20"/>
              <a:gd fmla="*/ 424518 w 925531" name="connsiteX21"/>
              <a:gd fmla="*/ 1594 h 925534" name="connsiteY2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b="b" l="l" r="r" t="t"/>
            <a:pathLst>
              <a:path h="925534" w="925530">
                <a:moveTo>
                  <a:pt x="465963" y="182094"/>
                </a:moveTo>
                <a:lnTo>
                  <a:pt x="830139" y="182133"/>
                </a:lnTo>
                <a:lnTo>
                  <a:pt x="875778" y="253776"/>
                </a:lnTo>
                <a:cubicBezTo>
                  <a:pt x="943567" y="387894"/>
                  <a:pt x="942824" y="549710"/>
                  <a:pt x="869005" y="684570"/>
                </a:cubicBezTo>
                <a:lnTo>
                  <a:pt x="839616" y="727327"/>
                </a:lnTo>
                <a:lnTo>
                  <a:pt x="465895" y="727286"/>
                </a:lnTo>
                <a:cubicBezTo>
                  <a:pt x="390625" y="727274"/>
                  <a:pt x="322477" y="696761"/>
                  <a:pt x="273154" y="647424"/>
                </a:cubicBezTo>
                <a:cubicBezTo>
                  <a:pt x="223826" y="598089"/>
                  <a:pt x="193330" y="529935"/>
                  <a:pt x="193337" y="454658"/>
                </a:cubicBezTo>
                <a:cubicBezTo>
                  <a:pt x="193351" y="304107"/>
                  <a:pt x="315408" y="182074"/>
                  <a:pt x="465963" y="182094"/>
                </a:cubicBezTo>
                <a:close/>
                <a:moveTo>
                  <a:pt x="424518" y="1594"/>
                </a:moveTo>
                <a:cubicBezTo>
                  <a:pt x="542537" y="-8195"/>
                  <a:pt x="664302" y="27044"/>
                  <a:pt x="761817" y="109623"/>
                </a:cubicBezTo>
                <a:lnTo>
                  <a:pt x="813559" y="163236"/>
                </a:lnTo>
                <a:lnTo>
                  <a:pt x="461529" y="163190"/>
                </a:lnTo>
                <a:cubicBezTo>
                  <a:pt x="320663" y="163174"/>
                  <a:pt x="203120" y="263079"/>
                  <a:pt x="175930" y="395908"/>
                </a:cubicBezTo>
                <a:lnTo>
                  <a:pt x="169999" y="454657"/>
                </a:lnTo>
                <a:lnTo>
                  <a:pt x="175915" y="513405"/>
                </a:lnTo>
                <a:cubicBezTo>
                  <a:pt x="203079" y="646238"/>
                  <a:pt x="320594" y="746169"/>
                  <a:pt x="461462" y="746186"/>
                </a:cubicBezTo>
                <a:lnTo>
                  <a:pt x="826631" y="746228"/>
                </a:lnTo>
                <a:lnTo>
                  <a:pt x="815914" y="761820"/>
                </a:lnTo>
                <a:cubicBezTo>
                  <a:pt x="650754" y="956858"/>
                  <a:pt x="358752" y="981075"/>
                  <a:pt x="163716" y="815914"/>
                </a:cubicBezTo>
                <a:cubicBezTo>
                  <a:pt x="-31321" y="650753"/>
                  <a:pt x="-55541" y="358757"/>
                  <a:pt x="109622" y="163718"/>
                </a:cubicBezTo>
                <a:cubicBezTo>
                  <a:pt x="192200" y="66201"/>
                  <a:pt x="306492" y="11384"/>
                  <a:pt x="424518" y="159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square">
            <a:noAutofit/>
          </a:bodyPr>
          <a:lstStyle/>
          <a:p>
            <a:pPr algn="ctr"/>
            <a:r>
              <a:rPr altLang="zh-CN" lang="en-US" sz="2400">
                <a:solidFill>
                  <a:schemeClr val="bg1"/>
                </a:solidFill>
                <a:latin charset="-122" panose="020b0503020204020204" pitchFamily="34" typeface="微软雅黑"/>
                <a:ea charset="-122" panose="020b0503020204020204" pitchFamily="34" typeface="微软雅黑"/>
              </a:rPr>
              <a:t>C</a:t>
            </a:r>
          </a:p>
        </p:txBody>
      </p:sp>
      <p:sp>
        <p:nvSpPr>
          <p:cNvPr id="9" name="MH_SubTitle_1"/>
          <p:cNvSpPr/>
          <p:nvPr/>
        </p:nvSpPr>
        <p:spPr>
          <a:xfrm rot="21600000">
            <a:off x="5077714" y="2494001"/>
            <a:ext cx="1488842" cy="586143"/>
          </a:xfrm>
          <a:custGeom>
            <a:gdLst>
              <a:gd fmla="*/ 1595504 w 1985123" name="connsiteX0"/>
              <a:gd fmla="*/ 2 h 781524" name="connsiteY0"/>
              <a:gd fmla="*/ 1977046 w 1985123" name="connsiteX1"/>
              <a:gd fmla="*/ 309685 h 781524" name="connsiteY1"/>
              <a:gd fmla="*/ 1985123 w 1985123" name="connsiteX2"/>
              <a:gd fmla="*/ 388052 h 781524" name="connsiteY2"/>
              <a:gd fmla="*/ 1977406 w 1985123" name="connsiteX3"/>
              <a:gd fmla="*/ 466450 h 781524" name="connsiteY3"/>
              <a:gd fmla="*/ 1597279 w 1985123" name="connsiteX4"/>
              <a:gd fmla="*/ 777880 h 781524" name="connsiteY4"/>
              <a:gd fmla="*/ 1472 w 1985123" name="connsiteX5"/>
              <a:gd fmla="*/ 781524 h 781524" name="connsiteY5"/>
              <a:gd fmla="*/ 0 w 1985123" name="connsiteX6"/>
              <a:gd fmla="*/ 756303 h 781524" name="connsiteY6"/>
              <a:gd fmla="*/ 1591309 w 1985123" name="connsiteX7"/>
              <a:gd fmla="*/ 752675 h 781524" name="connsiteY7"/>
              <a:gd fmla="*/ 1954004 w 1985123" name="connsiteX8"/>
              <a:gd fmla="*/ 388124 h 781524" name="connsiteY8"/>
              <a:gd fmla="*/ 1589647 w 1985123" name="connsiteX9"/>
              <a:gd fmla="*/ 25236 h 781524" name="connsiteY9"/>
              <a:gd fmla="*/ 436072 w 1985123" name="connsiteX10"/>
              <a:gd fmla="*/ 27875 h 781524" name="connsiteY10"/>
              <a:gd fmla="*/ 419935 w 1985123" name="connsiteX11"/>
              <a:gd fmla="*/ 2689 h 781524"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781524" w="1985123">
                <a:moveTo>
                  <a:pt x="1595504" y="2"/>
                </a:moveTo>
                <a:cubicBezTo>
                  <a:pt x="1783354" y="-425"/>
                  <a:pt x="1940392" y="132538"/>
                  <a:pt x="1977046" y="309685"/>
                </a:cubicBezTo>
                <a:lnTo>
                  <a:pt x="1985123" y="388052"/>
                </a:lnTo>
                <a:lnTo>
                  <a:pt x="1977406" y="466450"/>
                </a:lnTo>
                <a:cubicBezTo>
                  <a:pt x="1941563" y="643769"/>
                  <a:pt x="1785133" y="777446"/>
                  <a:pt x="1597279" y="777880"/>
                </a:cubicBezTo>
                <a:lnTo>
                  <a:pt x="1472" y="781524"/>
                </a:lnTo>
                <a:lnTo>
                  <a:pt x="0" y="756303"/>
                </a:lnTo>
                <a:lnTo>
                  <a:pt x="1591309" y="752675"/>
                </a:lnTo>
                <a:cubicBezTo>
                  <a:pt x="1792080" y="752212"/>
                  <a:pt x="1954467" y="589003"/>
                  <a:pt x="1954004" y="388124"/>
                </a:cubicBezTo>
                <a:cubicBezTo>
                  <a:pt x="1953543" y="187250"/>
                  <a:pt x="1790421" y="24778"/>
                  <a:pt x="1589647" y="25236"/>
                </a:cubicBezTo>
                <a:lnTo>
                  <a:pt x="436072" y="27875"/>
                </a:lnTo>
                <a:lnTo>
                  <a:pt x="419935" y="2689"/>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wrap="square">
            <a:noAutofit/>
          </a:bodyPr>
          <a:lstStyle/>
          <a:p>
            <a:pPr algn="ctr"/>
            <a:r>
              <a:rPr altLang="en-US" lang="zh-CN" sz="1200">
                <a:solidFill>
                  <a:schemeClr val="accent3"/>
                </a:solidFill>
                <a:latin charset="-122" panose="020b0503020204020204" pitchFamily="34" typeface="微软雅黑"/>
                <a:ea charset="-122" panose="020b0503020204020204" pitchFamily="34" typeface="微软雅黑"/>
              </a:rPr>
              <a:t>单击编辑标题</a:t>
            </a:r>
          </a:p>
        </p:txBody>
      </p:sp>
      <p:sp>
        <p:nvSpPr>
          <p:cNvPr id="10" name="MH_Other_2"/>
          <p:cNvSpPr/>
          <p:nvPr/>
        </p:nvSpPr>
        <p:spPr>
          <a:xfrm rot="21600000">
            <a:off x="3979256" y="3684400"/>
            <a:ext cx="704622" cy="704411"/>
          </a:xfrm>
          <a:custGeom>
            <a:gdLst>
              <a:gd fmla="*/ 465386 w 939496" name="connsiteX0"/>
              <a:gd fmla="*/ 184807 h 939215" name="connsiteY0"/>
              <a:gd fmla="*/ 743210 w 939496" name="connsiteX1"/>
              <a:gd fmla="*/ 459788 h 939215" name="connsiteY1"/>
              <a:gd fmla="*/ 662960 w 939496" name="connsiteX2"/>
              <a:gd fmla="*/ 655870 h 939215" name="connsiteY2"/>
              <a:gd fmla="*/ 467630 w 939496" name="connsiteX3"/>
              <a:gd fmla="*/ 738051 h 939215" name="connsiteY3"/>
              <a:gd fmla="*/ 88271 w 939496" name="connsiteX4"/>
              <a:gd fmla="*/ 740296 h 939215" name="connsiteY4"/>
              <a:gd fmla="*/ 58270 w 939496" name="connsiteX5"/>
              <a:gd fmla="*/ 697083 h 939215" name="connsiteY5"/>
              <a:gd fmla="*/ 49675 w 939496" name="connsiteX6"/>
              <a:gd fmla="*/ 259967 h 939215" name="connsiteY6"/>
              <a:gd fmla="*/ 95713 w 939496" name="connsiteX7"/>
              <a:gd fmla="*/ 186998 h 939215" name="connsiteY7"/>
              <a:gd fmla="*/ 506736 w 939496" name="connsiteX8"/>
              <a:gd fmla="*/ 1398 h 939215" name="connsiteY8"/>
              <a:gd fmla="*/ 827024 w 939496" name="connsiteX9"/>
              <a:gd fmla="*/ 164059 h 939215" name="connsiteY9"/>
              <a:gd fmla="*/ 774722 w 939496" name="connsiteX10"/>
              <a:gd fmla="*/ 826205 h 939215" name="connsiteY10"/>
              <a:gd fmla="*/ 112475 w 939496" name="connsiteX11"/>
              <a:gd fmla="*/ 775156 h 939215" name="connsiteY11"/>
              <a:gd fmla="*/ 101534 w 939496" name="connsiteX12"/>
              <a:gd fmla="*/ 759400 h 939215" name="connsiteY12"/>
              <a:gd fmla="*/ 472208 w 939496" name="connsiteX13"/>
              <a:gd fmla="*/ 757206 h 939215" name="connsiteY13"/>
              <a:gd fmla="*/ 766903 w 939496" name="connsiteX14"/>
              <a:gd fmla="*/ 459644 h 939215" name="connsiteY14"/>
              <a:gd fmla="*/ 766898 w 939496" name="connsiteX15"/>
              <a:gd fmla="*/ 459643 h 939215" name="connsiteY15"/>
              <a:gd fmla="*/ 469810 w 939496" name="connsiteX16"/>
              <a:gd fmla="*/ 165598 h 939215" name="connsiteY16"/>
              <a:gd fmla="*/ 112471 w 939496" name="connsiteX17"/>
              <a:gd fmla="*/ 167717 h 939215" name="connsiteY17"/>
              <a:gd fmla="*/ 164780 w 939496" name="connsiteX18"/>
              <a:gd fmla="*/ 113010 h 939215" name="connsiteY18"/>
              <a:gd fmla="*/ 506736 w 939496" name="connsiteX19"/>
              <a:gd fmla="*/ 1398 h 939215"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939215" w="939496">
                <a:moveTo>
                  <a:pt x="465386" y="184807"/>
                </a:moveTo>
                <a:cubicBezTo>
                  <a:pt x="618208" y="183901"/>
                  <a:pt x="742595" y="307012"/>
                  <a:pt x="743210" y="459788"/>
                </a:cubicBezTo>
                <a:cubicBezTo>
                  <a:pt x="743522" y="536171"/>
                  <a:pt x="712832" y="605514"/>
                  <a:pt x="662960" y="655870"/>
                </a:cubicBezTo>
                <a:cubicBezTo>
                  <a:pt x="613088" y="706223"/>
                  <a:pt x="544042" y="737600"/>
                  <a:pt x="467630" y="738051"/>
                </a:cubicBezTo>
                <a:lnTo>
                  <a:pt x="88271" y="740296"/>
                </a:lnTo>
                <a:lnTo>
                  <a:pt x="58270" y="697083"/>
                </a:lnTo>
                <a:cubicBezTo>
                  <a:pt x="-17201" y="560661"/>
                  <a:pt x="-18605" y="396466"/>
                  <a:pt x="49675" y="259967"/>
                </a:cubicBezTo>
                <a:lnTo>
                  <a:pt x="95713" y="186998"/>
                </a:lnTo>
                <a:close/>
                <a:moveTo>
                  <a:pt x="506736" y="1398"/>
                </a:moveTo>
                <a:cubicBezTo>
                  <a:pt x="626576" y="10637"/>
                  <a:pt x="742808" y="65584"/>
                  <a:pt x="827024" y="164059"/>
                </a:cubicBezTo>
                <a:cubicBezTo>
                  <a:pt x="995457" y="361002"/>
                  <a:pt x="972038" y="657454"/>
                  <a:pt x="774722" y="826205"/>
                </a:cubicBezTo>
                <a:cubicBezTo>
                  <a:pt x="577405" y="994959"/>
                  <a:pt x="280906" y="972100"/>
                  <a:pt x="112475" y="775156"/>
                </a:cubicBezTo>
                <a:lnTo>
                  <a:pt x="101534" y="759400"/>
                </a:lnTo>
                <a:lnTo>
                  <a:pt x="472208" y="757206"/>
                </a:lnTo>
                <a:cubicBezTo>
                  <a:pt x="635622" y="756234"/>
                  <a:pt x="767563" y="623012"/>
                  <a:pt x="766903" y="459644"/>
                </a:cubicBezTo>
                <a:lnTo>
                  <a:pt x="766898" y="459643"/>
                </a:lnTo>
                <a:cubicBezTo>
                  <a:pt x="766232" y="296277"/>
                  <a:pt x="633225" y="164629"/>
                  <a:pt x="469810" y="165598"/>
                </a:cubicBezTo>
                <a:lnTo>
                  <a:pt x="112471" y="167717"/>
                </a:lnTo>
                <a:lnTo>
                  <a:pt x="164780" y="113010"/>
                </a:lnTo>
                <a:cubicBezTo>
                  <a:pt x="263436" y="28636"/>
                  <a:pt x="386888" y="-7838"/>
                  <a:pt x="506736" y="139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square">
            <a:noAutofit/>
          </a:bodyPr>
          <a:lstStyle/>
          <a:p>
            <a:pPr algn="ctr"/>
            <a:r>
              <a:rPr altLang="zh-CN" lang="en-US" sz="2400">
                <a:solidFill>
                  <a:schemeClr val="bg1"/>
                </a:solidFill>
                <a:latin charset="-122" panose="020b0503020204020204" pitchFamily="34" typeface="微软雅黑"/>
                <a:ea charset="-122" panose="020b0503020204020204" pitchFamily="34" typeface="微软雅黑"/>
              </a:rPr>
              <a:t>D</a:t>
            </a:r>
          </a:p>
        </p:txBody>
      </p:sp>
      <p:sp>
        <p:nvSpPr>
          <p:cNvPr id="11" name="MH_SubTitle_2"/>
          <p:cNvSpPr/>
          <p:nvPr/>
        </p:nvSpPr>
        <p:spPr>
          <a:xfrm rot="21600000">
            <a:off x="2550514" y="3237797"/>
            <a:ext cx="1513862" cy="593882"/>
          </a:xfrm>
          <a:custGeom>
            <a:gdLst>
              <a:gd fmla="*/ 1588140 w 2018482" name="connsiteX0"/>
              <a:gd fmla="*/ 0 h 791843" name="connsiteY0"/>
              <a:gd fmla="*/ 1571873 w 2018482" name="connsiteX1"/>
              <a:gd fmla="*/ 25617 h 791843" name="connsiteY1"/>
              <a:gd fmla="*/ 399959 w 2018482" name="connsiteX2"/>
              <a:gd fmla="*/ 28657 h 791843" name="connsiteY2"/>
              <a:gd fmla="*/ 31611 w 2018482" name="connsiteX3"/>
              <a:gd fmla="*/ 398411 h 791843" name="connsiteY3"/>
              <a:gd fmla="*/ 401875 w 2018482" name="connsiteX4"/>
              <a:gd fmla="*/ 766253 h 791843" name="connsiteY4"/>
              <a:gd fmla="*/ 2018482 w 2018482" name="connsiteX5"/>
              <a:gd fmla="*/ 762062 h 791843" name="connsiteY5"/>
              <a:gd fmla="*/ 2017109 w 2018482" name="connsiteX6"/>
              <a:gd fmla="*/ 787637 h 791843" name="connsiteY6"/>
              <a:gd fmla="*/ 395937 w 2018482" name="connsiteX7"/>
              <a:gd fmla="*/ 791842 h 791843" name="connsiteY7"/>
              <a:gd fmla="*/ 2 w 2018482" name="connsiteX8"/>
              <a:gd fmla="*/ 398492 h 791843" name="connsiteY8"/>
              <a:gd fmla="*/ 393889 w 2018482" name="connsiteX9"/>
              <a:gd fmla="*/ 3100 h 791843"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791843" w="2018481">
                <a:moveTo>
                  <a:pt x="1588140" y="0"/>
                </a:moveTo>
                <a:lnTo>
                  <a:pt x="1571873" y="25617"/>
                </a:lnTo>
                <a:lnTo>
                  <a:pt x="399959" y="28657"/>
                </a:lnTo>
                <a:cubicBezTo>
                  <a:pt x="196003" y="29186"/>
                  <a:pt x="31083" y="194729"/>
                  <a:pt x="31611" y="398411"/>
                </a:cubicBezTo>
                <a:cubicBezTo>
                  <a:pt x="32139" y="602091"/>
                  <a:pt x="197916" y="766783"/>
                  <a:pt x="401875" y="766253"/>
                </a:cubicBezTo>
                <a:lnTo>
                  <a:pt x="2018482" y="762062"/>
                </a:lnTo>
                <a:lnTo>
                  <a:pt x="2017109" y="787637"/>
                </a:lnTo>
                <a:lnTo>
                  <a:pt x="395937" y="791842"/>
                </a:lnTo>
                <a:cubicBezTo>
                  <a:pt x="177827" y="792404"/>
                  <a:pt x="563" y="616299"/>
                  <a:pt x="2" y="398492"/>
                </a:cubicBezTo>
                <a:cubicBezTo>
                  <a:pt x="-562" y="180691"/>
                  <a:pt x="175784" y="3666"/>
                  <a:pt x="393889" y="310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wrap="square">
            <a:noAutofit/>
          </a:bodyPr>
          <a:lstStyle/>
          <a:p>
            <a:pPr algn="ctr"/>
            <a:r>
              <a:rPr altLang="en-US" lang="zh-CN" sz="1200">
                <a:solidFill>
                  <a:schemeClr val="accent4"/>
                </a:solidFill>
                <a:latin charset="-122" panose="020b0503020204020204" pitchFamily="34" typeface="微软雅黑"/>
                <a:ea charset="-122" panose="020b0503020204020204" pitchFamily="34" typeface="微软雅黑"/>
              </a:rPr>
              <a:t>单击编辑标题</a:t>
            </a:r>
          </a:p>
        </p:txBody>
      </p:sp>
      <p:sp>
        <p:nvSpPr>
          <p:cNvPr id="12" name="文本框 11"/>
          <p:cNvSpPr txBox="1"/>
          <p:nvPr/>
        </p:nvSpPr>
        <p:spPr>
          <a:xfrm>
            <a:off x="5460610" y="1622819"/>
            <a:ext cx="2486843" cy="365760"/>
          </a:xfrm>
          <a:prstGeom prst="rect">
            <a:avLst/>
          </a:prstGeom>
          <a:noFill/>
        </p:spPr>
        <p:txBody>
          <a:bodyPr rtlCol="0" wrap="square">
            <a:spAutoFit/>
          </a:bodyPr>
          <a:lstStyle/>
          <a:p>
            <a:pPr defTabSz="912495">
              <a:spcBef>
                <a:spcPct val="20000"/>
              </a:spcBef>
              <a:defRPr/>
            </a:pPr>
            <a:r>
              <a:rPr altLang="en-US" lang="zh-CN" sz="900">
                <a:solidFill>
                  <a:schemeClr val="tx2"/>
                </a:solidFill>
                <a:latin charset="-122" panose="020b0503020204020204" pitchFamily="34" typeface="微软雅黑"/>
                <a:ea charset="-122" panose="020b0503020204020204" pitchFamily="34" typeface="微软雅黑"/>
                <a:cs typeface="+mn-ea"/>
                <a:sym charset="0" panose="020b0604020202020204" pitchFamily="34" typeface="Arial"/>
              </a:rPr>
              <a:t>单击此处可编辑内容，根据您的需要自由拉伸文本框大小</a:t>
            </a:r>
          </a:p>
        </p:txBody>
      </p:sp>
      <p:sp>
        <p:nvSpPr>
          <p:cNvPr id="13" name="文本框 12"/>
          <p:cNvSpPr txBox="1"/>
          <p:nvPr/>
        </p:nvSpPr>
        <p:spPr>
          <a:xfrm>
            <a:off x="5460610" y="3124202"/>
            <a:ext cx="2486843" cy="365760"/>
          </a:xfrm>
          <a:prstGeom prst="rect">
            <a:avLst/>
          </a:prstGeom>
          <a:noFill/>
        </p:spPr>
        <p:txBody>
          <a:bodyPr rtlCol="0" wrap="square">
            <a:spAutoFit/>
          </a:bodyPr>
          <a:lstStyle/>
          <a:p>
            <a:pPr defTabSz="912495">
              <a:spcBef>
                <a:spcPct val="20000"/>
              </a:spcBef>
              <a:defRPr/>
            </a:pPr>
            <a:r>
              <a:rPr altLang="en-US" lang="zh-CN" sz="900">
                <a:solidFill>
                  <a:schemeClr val="tx2"/>
                </a:solidFill>
                <a:latin charset="-122" panose="020b0503020204020204" pitchFamily="34" typeface="微软雅黑"/>
                <a:ea charset="-122" panose="020b0503020204020204" pitchFamily="34" typeface="微软雅黑"/>
                <a:cs typeface="+mn-ea"/>
                <a:sym charset="0" panose="020b0604020202020204" pitchFamily="34" typeface="Arial"/>
              </a:rPr>
              <a:t>单击此处可编辑内容，根据您的需要自由拉伸文本框大小</a:t>
            </a:r>
          </a:p>
        </p:txBody>
      </p:sp>
      <p:sp>
        <p:nvSpPr>
          <p:cNvPr id="14" name="文本框 13"/>
          <p:cNvSpPr txBox="1"/>
          <p:nvPr/>
        </p:nvSpPr>
        <p:spPr>
          <a:xfrm>
            <a:off x="1339600" y="2396731"/>
            <a:ext cx="2486843" cy="365760"/>
          </a:xfrm>
          <a:prstGeom prst="rect">
            <a:avLst/>
          </a:prstGeom>
          <a:noFill/>
        </p:spPr>
        <p:txBody>
          <a:bodyPr rtlCol="0" wrap="square">
            <a:spAutoFit/>
          </a:bodyPr>
          <a:lstStyle/>
          <a:p>
            <a:pPr defTabSz="912495">
              <a:spcBef>
                <a:spcPct val="20000"/>
              </a:spcBef>
              <a:defRPr/>
            </a:pPr>
            <a:r>
              <a:rPr altLang="en-US" lang="zh-CN" sz="900">
                <a:solidFill>
                  <a:schemeClr val="tx2"/>
                </a:solidFill>
                <a:latin charset="-122" panose="020b0503020204020204" pitchFamily="34" typeface="微软雅黑"/>
                <a:ea charset="-122" panose="020b0503020204020204" pitchFamily="34" typeface="微软雅黑"/>
                <a:cs typeface="+mn-ea"/>
                <a:sym charset="0" panose="020b0604020202020204" pitchFamily="34" typeface="Arial"/>
              </a:rPr>
              <a:t>单击此处可编辑内容，根据您的需要自由拉伸文本框大小</a:t>
            </a:r>
          </a:p>
        </p:txBody>
      </p:sp>
      <p:sp>
        <p:nvSpPr>
          <p:cNvPr id="15" name="文本框 14"/>
          <p:cNvSpPr txBox="1"/>
          <p:nvPr/>
        </p:nvSpPr>
        <p:spPr>
          <a:xfrm>
            <a:off x="1339600" y="3898114"/>
            <a:ext cx="2486843" cy="365760"/>
          </a:xfrm>
          <a:prstGeom prst="rect">
            <a:avLst/>
          </a:prstGeom>
          <a:noFill/>
        </p:spPr>
        <p:txBody>
          <a:bodyPr rtlCol="0" wrap="square">
            <a:spAutoFit/>
          </a:bodyPr>
          <a:lstStyle/>
          <a:p>
            <a:pPr defTabSz="912495">
              <a:spcBef>
                <a:spcPct val="20000"/>
              </a:spcBef>
              <a:defRPr/>
            </a:pPr>
            <a:r>
              <a:rPr altLang="en-US" lang="zh-CN" sz="900">
                <a:solidFill>
                  <a:schemeClr val="tx2"/>
                </a:solidFill>
                <a:latin charset="-122" panose="020b0503020204020204" pitchFamily="34" typeface="微软雅黑"/>
                <a:ea charset="-122" panose="020b0503020204020204" pitchFamily="34" typeface="微软雅黑"/>
                <a:cs typeface="+mn-ea"/>
                <a:sym charset="0" panose="020b0604020202020204" pitchFamily="34" typeface="Arial"/>
              </a:rPr>
              <a:t>单击此处可编辑内容，根据您的需要自由拉伸文本框大小</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3"/>
                                        </p:tgtEl>
                                        <p:attrNameLst>
                                          <p:attrName>style.visibility</p:attrName>
                                        </p:attrNameLst>
                                      </p:cBhvr>
                                      <p:to>
                                        <p:strVal val="visible"/>
                                      </p:to>
                                    </p:set>
                                    <p:animEffect filter="randombar(horizontal)" transition="in">
                                      <p:cBhvr>
                                        <p:cTn dur="750" id="7"/>
                                        <p:tgtEl>
                                          <p:spTgt spid="3"/>
                                        </p:tgtEl>
                                      </p:cBhvr>
                                    </p:animEffect>
                                  </p:childTnLst>
                                </p:cTn>
                              </p:par>
                            </p:childTnLst>
                          </p:cTn>
                        </p:par>
                        <p:par>
                          <p:cTn fill="hold" id="8" nodeType="afterGroup">
                            <p:stCondLst>
                              <p:cond delay="750"/>
                            </p:stCondLst>
                            <p:childTnLst>
                              <p:par>
                                <p:cTn fill="hold" grpId="0" id="9" nodeType="afterEffect" presetClass="entr" presetID="22" presetSubtype="8">
                                  <p:stCondLst>
                                    <p:cond delay="0"/>
                                  </p:stCondLst>
                                  <p:childTnLst>
                                    <p:set>
                                      <p:cBhvr>
                                        <p:cTn dur="1" fill="hold" id="10">
                                          <p:stCondLst>
                                            <p:cond delay="0"/>
                                          </p:stCondLst>
                                        </p:cTn>
                                        <p:tgtEl>
                                          <p:spTgt spid="5"/>
                                        </p:tgtEl>
                                        <p:attrNameLst>
                                          <p:attrName>style.visibility</p:attrName>
                                        </p:attrNameLst>
                                      </p:cBhvr>
                                      <p:to>
                                        <p:strVal val="visible"/>
                                      </p:to>
                                    </p:set>
                                    <p:animEffect filter="wipe(left)" transition="in">
                                      <p:cBhvr>
                                        <p:cTn dur="750" id="11"/>
                                        <p:tgtEl>
                                          <p:spTgt spid="5"/>
                                        </p:tgtEl>
                                      </p:cBhvr>
                                    </p:animEffect>
                                  </p:childTnLst>
                                </p:cTn>
                              </p:par>
                            </p:childTnLst>
                          </p:cTn>
                        </p:par>
                        <p:par>
                          <p:cTn fill="hold" id="12" nodeType="afterGroup">
                            <p:stCondLst>
                              <p:cond delay="1500"/>
                            </p:stCondLst>
                            <p:childTnLst>
                              <p:par>
                                <p:cTn fill="hold" grpId="0" id="13" nodeType="afterEffect" presetClass="entr" presetID="2" presetSubtype="2" restart="never">
                                  <p:stCondLst>
                                    <p:cond delay="0"/>
                                  </p:stCondLst>
                                  <p:childTnLst>
                                    <p:set>
                                      <p:cBhvr>
                                        <p:cTn dur="1" fill="hold" id="14">
                                          <p:stCondLst>
                                            <p:cond delay="0"/>
                                          </p:stCondLst>
                                        </p:cTn>
                                        <p:tgtEl>
                                          <p:spTgt spid="12"/>
                                        </p:tgtEl>
                                        <p:attrNameLst>
                                          <p:attrName>style.visibility</p:attrName>
                                        </p:attrNameLst>
                                      </p:cBhvr>
                                      <p:to>
                                        <p:strVal val="visible"/>
                                      </p:to>
                                    </p:set>
                                    <p:anim calcmode="lin" valueType="num">
                                      <p:cBhvr additive="base">
                                        <p:cTn dur="500" fill="hold" id="15"/>
                                        <p:tgtEl>
                                          <p:spTgt spid="12"/>
                                        </p:tgtEl>
                                        <p:attrNameLst>
                                          <p:attrName>ppt_x</p:attrName>
                                        </p:attrNameLst>
                                      </p:cBhvr>
                                      <p:tavLst>
                                        <p:tav tm="0">
                                          <p:val>
                                            <p:strVal val="1+#ppt_w/2"/>
                                          </p:val>
                                        </p:tav>
                                        <p:tav tm="100000">
                                          <p:val>
                                            <p:strVal val="#ppt_x"/>
                                          </p:val>
                                        </p:tav>
                                      </p:tavLst>
                                    </p:anim>
                                    <p:anim calcmode="lin" valueType="num">
                                      <p:cBhvr additive="base">
                                        <p:cTn dur="500" fill="hold" id="16"/>
                                        <p:tgtEl>
                                          <p:spTgt spid="12"/>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2000"/>
                            </p:stCondLst>
                            <p:childTnLst>
                              <p:par>
                                <p:cTn fill="hold" grpId="0" id="18" nodeType="afterEffect" presetClass="entr" presetID="14" presetSubtype="10" restart="never">
                                  <p:stCondLst>
                                    <p:cond delay="0"/>
                                  </p:stCondLst>
                                  <p:childTnLst>
                                    <p:set>
                                      <p:cBhvr>
                                        <p:cTn dur="1" fill="hold" id="19">
                                          <p:stCondLst>
                                            <p:cond delay="0"/>
                                          </p:stCondLst>
                                        </p:cTn>
                                        <p:tgtEl>
                                          <p:spTgt spid="6"/>
                                        </p:tgtEl>
                                        <p:attrNameLst>
                                          <p:attrName>style.visibility</p:attrName>
                                        </p:attrNameLst>
                                      </p:cBhvr>
                                      <p:to>
                                        <p:strVal val="visible"/>
                                      </p:to>
                                    </p:set>
                                    <p:animEffect filter="randombar(horizontal)" transition="in">
                                      <p:cBhvr>
                                        <p:cTn dur="750" id="20"/>
                                        <p:tgtEl>
                                          <p:spTgt spid="6"/>
                                        </p:tgtEl>
                                      </p:cBhvr>
                                    </p:animEffect>
                                  </p:childTnLst>
                                </p:cTn>
                              </p:par>
                            </p:childTnLst>
                          </p:cTn>
                        </p:par>
                        <p:par>
                          <p:cTn fill="hold" id="21" nodeType="afterGroup">
                            <p:stCondLst>
                              <p:cond delay="2750"/>
                            </p:stCondLst>
                            <p:childTnLst>
                              <p:par>
                                <p:cTn fill="hold" grpId="0" id="22" nodeType="afterEffect" presetClass="entr" presetID="22" presetSubtype="2" restart="never">
                                  <p:stCondLst>
                                    <p:cond delay="0"/>
                                  </p:stCondLst>
                                  <p:childTnLst>
                                    <p:set>
                                      <p:cBhvr>
                                        <p:cTn dur="1" fill="hold" id="23">
                                          <p:stCondLst>
                                            <p:cond delay="0"/>
                                          </p:stCondLst>
                                        </p:cTn>
                                        <p:tgtEl>
                                          <p:spTgt spid="7"/>
                                        </p:tgtEl>
                                        <p:attrNameLst>
                                          <p:attrName>style.visibility</p:attrName>
                                        </p:attrNameLst>
                                      </p:cBhvr>
                                      <p:to>
                                        <p:strVal val="visible"/>
                                      </p:to>
                                    </p:set>
                                    <p:animEffect filter="wipe(right)" transition="in">
                                      <p:cBhvr>
                                        <p:cTn dur="750" id="24"/>
                                        <p:tgtEl>
                                          <p:spTgt spid="7"/>
                                        </p:tgtEl>
                                      </p:cBhvr>
                                    </p:animEffect>
                                  </p:childTnLst>
                                </p:cTn>
                              </p:par>
                            </p:childTnLst>
                          </p:cTn>
                        </p:par>
                        <p:par>
                          <p:cTn fill="hold" id="25" nodeType="afterGroup">
                            <p:stCondLst>
                              <p:cond delay="3500"/>
                            </p:stCondLst>
                            <p:childTnLst>
                              <p:par>
                                <p:cTn fill="hold" grpId="0" id="26" nodeType="afterEffect" presetClass="entr" presetID="2" presetSubtype="8" restart="never">
                                  <p:stCondLst>
                                    <p:cond delay="0"/>
                                  </p:stCondLst>
                                  <p:childTnLst>
                                    <p:set>
                                      <p:cBhvr>
                                        <p:cTn dur="1" fill="hold" id="27">
                                          <p:stCondLst>
                                            <p:cond delay="0"/>
                                          </p:stCondLst>
                                        </p:cTn>
                                        <p:tgtEl>
                                          <p:spTgt spid="14"/>
                                        </p:tgtEl>
                                        <p:attrNameLst>
                                          <p:attrName>style.visibility</p:attrName>
                                        </p:attrNameLst>
                                      </p:cBhvr>
                                      <p:to>
                                        <p:strVal val="visible"/>
                                      </p:to>
                                    </p:set>
                                    <p:anim calcmode="lin" valueType="num">
                                      <p:cBhvr additive="base">
                                        <p:cTn dur="500" fill="hold" id="28"/>
                                        <p:tgtEl>
                                          <p:spTgt spid="14"/>
                                        </p:tgtEl>
                                        <p:attrNameLst>
                                          <p:attrName>ppt_x</p:attrName>
                                        </p:attrNameLst>
                                      </p:cBhvr>
                                      <p:tavLst>
                                        <p:tav tm="0">
                                          <p:val>
                                            <p:strVal val="0-#ppt_w/2"/>
                                          </p:val>
                                        </p:tav>
                                        <p:tav tm="100000">
                                          <p:val>
                                            <p:strVal val="#ppt_x"/>
                                          </p:val>
                                        </p:tav>
                                      </p:tavLst>
                                    </p:anim>
                                    <p:anim calcmode="lin" valueType="num">
                                      <p:cBhvr additive="base">
                                        <p:cTn dur="500" fill="hold" id="29"/>
                                        <p:tgtEl>
                                          <p:spTgt spid="14"/>
                                        </p:tgtEl>
                                        <p:attrNameLst>
                                          <p:attrName>ppt_y</p:attrName>
                                        </p:attrNameLst>
                                      </p:cBhvr>
                                      <p:tavLst>
                                        <p:tav tm="0">
                                          <p:val>
                                            <p:strVal val="#ppt_y"/>
                                          </p:val>
                                        </p:tav>
                                        <p:tav tm="100000">
                                          <p:val>
                                            <p:strVal val="#ppt_y"/>
                                          </p:val>
                                        </p:tav>
                                      </p:tavLst>
                                    </p:anim>
                                  </p:childTnLst>
                                </p:cTn>
                              </p:par>
                            </p:childTnLst>
                          </p:cTn>
                        </p:par>
                        <p:par>
                          <p:cTn fill="hold" id="30" nodeType="afterGroup">
                            <p:stCondLst>
                              <p:cond delay="4000"/>
                            </p:stCondLst>
                            <p:childTnLst>
                              <p:par>
                                <p:cTn fill="hold" grpId="0" id="31" nodeType="afterEffect" presetClass="entr" presetID="14" presetSubtype="10" restart="never">
                                  <p:stCondLst>
                                    <p:cond delay="0"/>
                                  </p:stCondLst>
                                  <p:childTnLst>
                                    <p:set>
                                      <p:cBhvr>
                                        <p:cTn dur="1" fill="hold" id="32">
                                          <p:stCondLst>
                                            <p:cond delay="0"/>
                                          </p:stCondLst>
                                        </p:cTn>
                                        <p:tgtEl>
                                          <p:spTgt spid="8"/>
                                        </p:tgtEl>
                                        <p:attrNameLst>
                                          <p:attrName>style.visibility</p:attrName>
                                        </p:attrNameLst>
                                      </p:cBhvr>
                                      <p:to>
                                        <p:strVal val="visible"/>
                                      </p:to>
                                    </p:set>
                                    <p:animEffect filter="randombar(horizontal)" transition="in">
                                      <p:cBhvr>
                                        <p:cTn dur="750" id="33"/>
                                        <p:tgtEl>
                                          <p:spTgt spid="8"/>
                                        </p:tgtEl>
                                      </p:cBhvr>
                                    </p:animEffect>
                                  </p:childTnLst>
                                </p:cTn>
                              </p:par>
                            </p:childTnLst>
                          </p:cTn>
                        </p:par>
                        <p:par>
                          <p:cTn fill="hold" id="34" nodeType="afterGroup">
                            <p:stCondLst>
                              <p:cond delay="4750"/>
                            </p:stCondLst>
                            <p:childTnLst>
                              <p:par>
                                <p:cTn fill="hold" grpId="0" id="35" nodeType="afterEffect" presetClass="entr" presetID="22" presetSubtype="8" restart="never">
                                  <p:stCondLst>
                                    <p:cond delay="0"/>
                                  </p:stCondLst>
                                  <p:childTnLst>
                                    <p:set>
                                      <p:cBhvr>
                                        <p:cTn dur="1" fill="hold" id="36">
                                          <p:stCondLst>
                                            <p:cond delay="0"/>
                                          </p:stCondLst>
                                        </p:cTn>
                                        <p:tgtEl>
                                          <p:spTgt spid="9"/>
                                        </p:tgtEl>
                                        <p:attrNameLst>
                                          <p:attrName>style.visibility</p:attrName>
                                        </p:attrNameLst>
                                      </p:cBhvr>
                                      <p:to>
                                        <p:strVal val="visible"/>
                                      </p:to>
                                    </p:set>
                                    <p:animEffect filter="wipe(left)" transition="in">
                                      <p:cBhvr>
                                        <p:cTn dur="750" id="37"/>
                                        <p:tgtEl>
                                          <p:spTgt spid="9"/>
                                        </p:tgtEl>
                                      </p:cBhvr>
                                    </p:animEffect>
                                  </p:childTnLst>
                                </p:cTn>
                              </p:par>
                            </p:childTnLst>
                          </p:cTn>
                        </p:par>
                        <p:par>
                          <p:cTn fill="hold" id="38" nodeType="afterGroup">
                            <p:stCondLst>
                              <p:cond delay="5500"/>
                            </p:stCondLst>
                            <p:childTnLst>
                              <p:par>
                                <p:cTn fill="hold" grpId="0" id="39" nodeType="afterEffect" presetClass="entr" presetID="2" presetSubtype="2" restart="never">
                                  <p:stCondLst>
                                    <p:cond delay="0"/>
                                  </p:stCondLst>
                                  <p:childTnLst>
                                    <p:set>
                                      <p:cBhvr>
                                        <p:cTn dur="1" fill="hold" id="40">
                                          <p:stCondLst>
                                            <p:cond delay="0"/>
                                          </p:stCondLst>
                                        </p:cTn>
                                        <p:tgtEl>
                                          <p:spTgt spid="13"/>
                                        </p:tgtEl>
                                        <p:attrNameLst>
                                          <p:attrName>style.visibility</p:attrName>
                                        </p:attrNameLst>
                                      </p:cBhvr>
                                      <p:to>
                                        <p:strVal val="visible"/>
                                      </p:to>
                                    </p:set>
                                    <p:anim calcmode="lin" valueType="num">
                                      <p:cBhvr additive="base">
                                        <p:cTn dur="500" fill="hold" id="41"/>
                                        <p:tgtEl>
                                          <p:spTgt spid="13"/>
                                        </p:tgtEl>
                                        <p:attrNameLst>
                                          <p:attrName>ppt_x</p:attrName>
                                        </p:attrNameLst>
                                      </p:cBhvr>
                                      <p:tavLst>
                                        <p:tav tm="0">
                                          <p:val>
                                            <p:strVal val="1+#ppt_w/2"/>
                                          </p:val>
                                        </p:tav>
                                        <p:tav tm="100000">
                                          <p:val>
                                            <p:strVal val="#ppt_x"/>
                                          </p:val>
                                        </p:tav>
                                      </p:tavLst>
                                    </p:anim>
                                    <p:anim calcmode="lin" valueType="num">
                                      <p:cBhvr additive="base">
                                        <p:cTn dur="500" fill="hold" id="42"/>
                                        <p:tgtEl>
                                          <p:spTgt spid="13"/>
                                        </p:tgtEl>
                                        <p:attrNameLst>
                                          <p:attrName>ppt_y</p:attrName>
                                        </p:attrNameLst>
                                      </p:cBhvr>
                                      <p:tavLst>
                                        <p:tav tm="0">
                                          <p:val>
                                            <p:strVal val="#ppt_y"/>
                                          </p:val>
                                        </p:tav>
                                        <p:tav tm="100000">
                                          <p:val>
                                            <p:strVal val="#ppt_y"/>
                                          </p:val>
                                        </p:tav>
                                      </p:tavLst>
                                    </p:anim>
                                  </p:childTnLst>
                                </p:cTn>
                              </p:par>
                            </p:childTnLst>
                          </p:cTn>
                        </p:par>
                        <p:par>
                          <p:cTn fill="hold" id="43" nodeType="afterGroup">
                            <p:stCondLst>
                              <p:cond delay="6000"/>
                            </p:stCondLst>
                            <p:childTnLst>
                              <p:par>
                                <p:cTn fill="hold" grpId="0" id="44" nodeType="afterEffect" presetClass="entr" presetID="14" presetSubtype="10" restart="never">
                                  <p:stCondLst>
                                    <p:cond delay="0"/>
                                  </p:stCondLst>
                                  <p:childTnLst>
                                    <p:set>
                                      <p:cBhvr>
                                        <p:cTn dur="1" fill="hold" id="45">
                                          <p:stCondLst>
                                            <p:cond delay="0"/>
                                          </p:stCondLst>
                                        </p:cTn>
                                        <p:tgtEl>
                                          <p:spTgt spid="10"/>
                                        </p:tgtEl>
                                        <p:attrNameLst>
                                          <p:attrName>style.visibility</p:attrName>
                                        </p:attrNameLst>
                                      </p:cBhvr>
                                      <p:to>
                                        <p:strVal val="visible"/>
                                      </p:to>
                                    </p:set>
                                    <p:animEffect filter="randombar(horizontal)" transition="in">
                                      <p:cBhvr>
                                        <p:cTn dur="750" id="46"/>
                                        <p:tgtEl>
                                          <p:spTgt spid="10"/>
                                        </p:tgtEl>
                                      </p:cBhvr>
                                    </p:animEffect>
                                  </p:childTnLst>
                                </p:cTn>
                              </p:par>
                            </p:childTnLst>
                          </p:cTn>
                        </p:par>
                        <p:par>
                          <p:cTn fill="hold" id="47" nodeType="afterGroup">
                            <p:stCondLst>
                              <p:cond delay="6750"/>
                            </p:stCondLst>
                            <p:childTnLst>
                              <p:par>
                                <p:cTn fill="hold" grpId="0" id="48" nodeType="afterEffect" presetClass="entr" presetID="22" presetSubtype="2" restart="never">
                                  <p:stCondLst>
                                    <p:cond delay="0"/>
                                  </p:stCondLst>
                                  <p:childTnLst>
                                    <p:set>
                                      <p:cBhvr>
                                        <p:cTn dur="1" fill="hold" id="49">
                                          <p:stCondLst>
                                            <p:cond delay="0"/>
                                          </p:stCondLst>
                                        </p:cTn>
                                        <p:tgtEl>
                                          <p:spTgt spid="11"/>
                                        </p:tgtEl>
                                        <p:attrNameLst>
                                          <p:attrName>style.visibility</p:attrName>
                                        </p:attrNameLst>
                                      </p:cBhvr>
                                      <p:to>
                                        <p:strVal val="visible"/>
                                      </p:to>
                                    </p:set>
                                    <p:animEffect filter="wipe(right)" transition="in">
                                      <p:cBhvr>
                                        <p:cTn dur="750" id="50"/>
                                        <p:tgtEl>
                                          <p:spTgt spid="11"/>
                                        </p:tgtEl>
                                      </p:cBhvr>
                                    </p:animEffect>
                                  </p:childTnLst>
                                </p:cTn>
                              </p:par>
                            </p:childTnLst>
                          </p:cTn>
                        </p:par>
                        <p:par>
                          <p:cTn fill="hold" id="51" nodeType="afterGroup">
                            <p:stCondLst>
                              <p:cond delay="7500"/>
                            </p:stCondLst>
                            <p:childTnLst>
                              <p:par>
                                <p:cTn fill="hold" grpId="0" id="52" nodeType="afterEffect" presetClass="entr" presetID="2" presetSubtype="8" restart="never">
                                  <p:stCondLst>
                                    <p:cond delay="0"/>
                                  </p:stCondLst>
                                  <p:childTnLst>
                                    <p:set>
                                      <p:cBhvr>
                                        <p:cTn dur="1" fill="hold" id="53">
                                          <p:stCondLst>
                                            <p:cond delay="0"/>
                                          </p:stCondLst>
                                        </p:cTn>
                                        <p:tgtEl>
                                          <p:spTgt spid="15"/>
                                        </p:tgtEl>
                                        <p:attrNameLst>
                                          <p:attrName>style.visibility</p:attrName>
                                        </p:attrNameLst>
                                      </p:cBhvr>
                                      <p:to>
                                        <p:strVal val="visible"/>
                                      </p:to>
                                    </p:set>
                                    <p:anim calcmode="lin" valueType="num">
                                      <p:cBhvr additive="base">
                                        <p:cTn dur="500" fill="hold" id="54"/>
                                        <p:tgtEl>
                                          <p:spTgt spid="15"/>
                                        </p:tgtEl>
                                        <p:attrNameLst>
                                          <p:attrName>ppt_x</p:attrName>
                                        </p:attrNameLst>
                                      </p:cBhvr>
                                      <p:tavLst>
                                        <p:tav tm="0">
                                          <p:val>
                                            <p:strVal val="0-#ppt_w/2"/>
                                          </p:val>
                                        </p:tav>
                                        <p:tav tm="100000">
                                          <p:val>
                                            <p:strVal val="#ppt_x"/>
                                          </p:val>
                                        </p:tav>
                                      </p:tavLst>
                                    </p:anim>
                                    <p:anim calcmode="lin" valueType="num">
                                      <p:cBhvr additive="base">
                                        <p:cTn dur="500" fill="hold" id="55"/>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5"/>
      <p:bldP grpId="0" spid="6"/>
      <p:bldP grpId="0" spid="7"/>
      <p:bldP grpId="0" spid="8"/>
      <p:bldP grpId="0" spid="9"/>
      <p:bldP grpId="0" spid="10"/>
      <p:bldP grpId="0" spid="11"/>
      <p:bldP grpId="0" spid="12"/>
      <p:bldP grpId="0" spid="13"/>
      <p:bldP grpId="0" spid="14"/>
      <p:bldP grpId="0" spid="15"/>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文本框 5"/>
          <p:cNvSpPr txBox="1"/>
          <p:nvPr/>
        </p:nvSpPr>
        <p:spPr>
          <a:xfrm>
            <a:off x="3818973" y="158344"/>
            <a:ext cx="1470384" cy="335280"/>
          </a:xfrm>
          <a:prstGeom prst="rect">
            <a:avLst/>
          </a:prstGeom>
          <a:noFill/>
        </p:spPr>
        <p:txBody>
          <a:bodyPr rtlCol="0" wrap="square">
            <a:spAutoFit/>
          </a:bodyPr>
          <a:lstStyle/>
          <a:p>
            <a:r>
              <a:rPr altLang="en-US" lang="zh-CN" sz="1600">
                <a:solidFill>
                  <a:schemeClr val="tx2"/>
                </a:solidFill>
                <a:latin charset="-122" panose="020b0503020204020204" pitchFamily="34" typeface="微软雅黑"/>
                <a:ea charset="-122" panose="020b0503020204020204" pitchFamily="34" typeface="微软雅黑"/>
              </a:rPr>
              <a:t>工作完成情况</a:t>
            </a:r>
          </a:p>
        </p:txBody>
      </p:sp>
      <p:sp>
        <p:nvSpPr>
          <p:cNvPr id="3" name="任意多边形 2"/>
          <p:cNvSpPr/>
          <p:nvPr/>
        </p:nvSpPr>
        <p:spPr>
          <a:xfrm>
            <a:off x="3939779" y="952613"/>
            <a:ext cx="1264444" cy="1238250"/>
          </a:xfrm>
          <a:custGeom>
            <a:gdLst>
              <a:gd fmla="*/ 0 w 1686120" name="connsiteX0"/>
              <a:gd fmla="*/ 825165 h 1650329" name="connsiteY0"/>
              <a:gd fmla="*/ 253356 w 1686120" name="connsiteX1"/>
              <a:gd fmla="*/ 235460 h 1650329" name="connsiteY1"/>
              <a:gd fmla="*/ 843061 w 1686120" name="connsiteX2"/>
              <a:gd fmla="*/ 1 h 1650329" name="connsiteY2"/>
              <a:gd fmla="*/ 1432766 w 1686120" name="connsiteX3"/>
              <a:gd fmla="*/ 235462 h 1650329" name="connsiteY3"/>
              <a:gd fmla="*/ 1686120 w 1686120" name="connsiteX4"/>
              <a:gd fmla="*/ 825167 h 1650329" name="connsiteY4"/>
              <a:gd fmla="*/ 1432765 w 1686120" name="connsiteX5"/>
              <a:gd fmla="*/ 1414872 h 1650329" name="connsiteY5"/>
              <a:gd fmla="*/ 843060 w 1686120" name="connsiteX6"/>
              <a:gd fmla="*/ 1650332 h 1650329" name="connsiteY6"/>
              <a:gd fmla="*/ 253355 w 1686120" name="connsiteX7"/>
              <a:gd fmla="*/ 1414871 h 1650329" name="connsiteY7"/>
              <a:gd fmla="*/ 0 w 1686120" name="connsiteX8"/>
              <a:gd fmla="*/ 825166 h 1650329" name="connsiteY8"/>
              <a:gd fmla="*/ 0 w 1686120" name="connsiteX9"/>
              <a:gd fmla="*/ 825165 h 1650329"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650329" w="1686120">
                <a:moveTo>
                  <a:pt x="0" y="825165"/>
                </a:moveTo>
                <a:cubicBezTo>
                  <a:pt x="0" y="603249"/>
                  <a:pt x="91324" y="390686"/>
                  <a:pt x="253356" y="235460"/>
                </a:cubicBezTo>
                <a:cubicBezTo>
                  <a:pt x="410909" y="84525"/>
                  <a:pt x="622600" y="0"/>
                  <a:pt x="843061" y="1"/>
                </a:cubicBezTo>
                <a:cubicBezTo>
                  <a:pt x="1063523" y="1"/>
                  <a:pt x="1275213" y="84526"/>
                  <a:pt x="1432766" y="235462"/>
                </a:cubicBezTo>
                <a:cubicBezTo>
                  <a:pt x="1594798" y="390689"/>
                  <a:pt x="1686121" y="603251"/>
                  <a:pt x="1686120" y="825167"/>
                </a:cubicBezTo>
                <a:cubicBezTo>
                  <a:pt x="1686120" y="1047083"/>
                  <a:pt x="1594797" y="1259646"/>
                  <a:pt x="1432765" y="1414872"/>
                </a:cubicBezTo>
                <a:cubicBezTo>
                  <a:pt x="1275212" y="1565807"/>
                  <a:pt x="1063521" y="1650332"/>
                  <a:pt x="843060" y="1650332"/>
                </a:cubicBezTo>
                <a:cubicBezTo>
                  <a:pt x="622598" y="1650332"/>
                  <a:pt x="410908" y="1565807"/>
                  <a:pt x="253355" y="1414871"/>
                </a:cubicBezTo>
                <a:cubicBezTo>
                  <a:pt x="91323" y="1259645"/>
                  <a:pt x="0" y="1047082"/>
                  <a:pt x="0" y="825166"/>
                </a:cubicBezTo>
                <a:lnTo>
                  <a:pt x="0" y="825165"/>
                </a:lnTo>
                <a:close/>
              </a:path>
            </a:pathLst>
          </a:custGeom>
          <a:solidFill>
            <a:schemeClr val="accent1"/>
          </a:solidFill>
        </p:spPr>
        <p:style>
          <a:lnRef idx="2">
            <a:schemeClr val="lt1">
              <a:hueOff val="0"/>
              <a:satOff val="0"/>
              <a:lumOff val="0"/>
              <a:alphaOff val="0"/>
            </a:schemeClr>
          </a:lnRef>
          <a:fillRef idx="1">
            <a:scrgbClr b="0" g="0" r="0"/>
          </a:fillRef>
          <a:effectRef idx="0">
            <a:schemeClr val="accent1">
              <a:hueOff val="0"/>
              <a:satOff val="0"/>
              <a:lumOff val="0"/>
              <a:alphaOff val="0"/>
            </a:schemeClr>
          </a:effectRef>
          <a:fontRef idx="minor">
            <a:schemeClr val="lt1"/>
          </a:fontRef>
        </p:style>
        <p:txBody>
          <a:bodyPr anchor="ctr" bIns="232699" lIns="236630" rIns="236630" tIns="232699"/>
          <a:lstStyle/>
          <a:p>
            <a:pPr algn="ctr"/>
            <a:r>
              <a:rPr altLang="en-US" lang="zh-CN" sz="1200">
                <a:solidFill>
                  <a:schemeClr val="bg1"/>
                </a:solidFill>
                <a:latin charset="-122" panose="020b0503020204020204" pitchFamily="34" typeface="微软雅黑"/>
                <a:ea charset="-122" panose="020b0503020204020204" pitchFamily="34" typeface="微软雅黑"/>
              </a:rPr>
              <a:t>单击编辑标题</a:t>
            </a:r>
          </a:p>
        </p:txBody>
      </p:sp>
      <p:sp>
        <p:nvSpPr>
          <p:cNvPr id="5" name="任意多边形 4"/>
          <p:cNvSpPr/>
          <p:nvPr/>
        </p:nvSpPr>
        <p:spPr>
          <a:xfrm>
            <a:off x="5395913" y="2911192"/>
            <a:ext cx="1993106" cy="576263"/>
          </a:xfrm>
          <a:custGeom>
            <a:gdLst>
              <a:gd fmla="*/ 0 w 2657849" name="connsiteX0"/>
              <a:gd fmla="*/ 76840 h 768395" name="connsiteY0"/>
              <a:gd fmla="*/ 22506 w 2657849" name="connsiteX1"/>
              <a:gd fmla="*/ 22506 h 768395" name="connsiteY1"/>
              <a:gd fmla="*/ 76840 w 2657849" name="connsiteX2"/>
              <a:gd fmla="*/ 0 h 768395" name="connsiteY2"/>
              <a:gd fmla="*/ 2581009 w 2657849" name="connsiteX3"/>
              <a:gd fmla="*/ 0 h 768395" name="connsiteY3"/>
              <a:gd fmla="*/ 2635343 w 2657849" name="connsiteX4"/>
              <a:gd fmla="*/ 22506 h 768395" name="connsiteY4"/>
              <a:gd fmla="*/ 2657849 w 2657849" name="connsiteX5"/>
              <a:gd fmla="*/ 76840 h 768395" name="connsiteY5"/>
              <a:gd fmla="*/ 2657849 w 2657849" name="connsiteX6"/>
              <a:gd fmla="*/ 691555 h 768395" name="connsiteY6"/>
              <a:gd fmla="*/ 2635343 w 2657849" name="connsiteX7"/>
              <a:gd fmla="*/ 745889 h 768395" name="connsiteY7"/>
              <a:gd fmla="*/ 2581009 w 2657849" name="connsiteX8"/>
              <a:gd fmla="*/ 768395 h 768395" name="connsiteY8"/>
              <a:gd fmla="*/ 76840 w 2657849" name="connsiteX9"/>
              <a:gd fmla="*/ 768395 h 768395" name="connsiteY9"/>
              <a:gd fmla="*/ 22506 w 2657849" name="connsiteX10"/>
              <a:gd fmla="*/ 745889 h 768395" name="connsiteY10"/>
              <a:gd fmla="*/ 0 w 2657849" name="connsiteX11"/>
              <a:gd fmla="*/ 691555 h 768395" name="connsiteY11"/>
              <a:gd fmla="*/ 0 w 2657849" name="connsiteX12"/>
              <a:gd fmla="*/ 76840 h 768395"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768395" w="2657849">
                <a:moveTo>
                  <a:pt x="0" y="76840"/>
                </a:moveTo>
                <a:cubicBezTo>
                  <a:pt x="0" y="56461"/>
                  <a:pt x="8096" y="36916"/>
                  <a:pt x="22506" y="22506"/>
                </a:cubicBezTo>
                <a:cubicBezTo>
                  <a:pt x="36916" y="8096"/>
                  <a:pt x="56461" y="0"/>
                  <a:pt x="76840" y="0"/>
                </a:cubicBezTo>
                <a:lnTo>
                  <a:pt x="2581009" y="0"/>
                </a:lnTo>
                <a:cubicBezTo>
                  <a:pt x="2601388" y="0"/>
                  <a:pt x="2620933" y="8096"/>
                  <a:pt x="2635343" y="22506"/>
                </a:cubicBezTo>
                <a:cubicBezTo>
                  <a:pt x="2649753" y="36916"/>
                  <a:pt x="2657849" y="56461"/>
                  <a:pt x="2657849" y="76840"/>
                </a:cubicBezTo>
                <a:lnTo>
                  <a:pt x="2657849" y="691555"/>
                </a:lnTo>
                <a:cubicBezTo>
                  <a:pt x="2657849" y="711934"/>
                  <a:pt x="2649753" y="731479"/>
                  <a:pt x="2635343" y="745889"/>
                </a:cubicBezTo>
                <a:cubicBezTo>
                  <a:pt x="2620933" y="760299"/>
                  <a:pt x="2601388" y="768395"/>
                  <a:pt x="2581009" y="768395"/>
                </a:cubicBezTo>
                <a:lnTo>
                  <a:pt x="76840" y="768395"/>
                </a:lnTo>
                <a:cubicBezTo>
                  <a:pt x="56461" y="768395"/>
                  <a:pt x="36916" y="760299"/>
                  <a:pt x="22506" y="745889"/>
                </a:cubicBezTo>
                <a:cubicBezTo>
                  <a:pt x="8096" y="731479"/>
                  <a:pt x="0" y="711934"/>
                  <a:pt x="0" y="691555"/>
                </a:cubicBezTo>
                <a:lnTo>
                  <a:pt x="0" y="76840"/>
                </a:lnTo>
                <a:close/>
              </a:path>
            </a:pathLst>
          </a:custGeom>
          <a:solidFill>
            <a:schemeClr val="accent3"/>
          </a:solidFill>
        </p:spPr>
        <p:style>
          <a:lnRef idx="2">
            <a:schemeClr val="lt1">
              <a:hueOff val="0"/>
              <a:satOff val="0"/>
              <a:lumOff val="0"/>
              <a:alphaOff val="0"/>
            </a:schemeClr>
          </a:lnRef>
          <a:fillRef idx="1">
            <a:scrgbClr b="0" g="0" r="0"/>
          </a:fillRef>
          <a:effectRef idx="0">
            <a:schemeClr val="accent1">
              <a:hueOff val="0"/>
              <a:satOff val="0"/>
              <a:lumOff val="0"/>
              <a:alphaOff val="0"/>
            </a:schemeClr>
          </a:effectRef>
          <a:fontRef idx="minor">
            <a:schemeClr val="lt1"/>
          </a:fontRef>
        </p:style>
        <p:txBody>
          <a:bodyPr anchor="ctr" bIns="68315" lIns="68315" rIns="68315" tIns="68315"/>
          <a:lstStyle/>
          <a:p>
            <a:pPr algn="ctr"/>
            <a:r>
              <a:rPr altLang="en-US" lang="zh-CN" sz="1200">
                <a:solidFill>
                  <a:schemeClr val="bg1"/>
                </a:solidFill>
                <a:latin charset="-122" panose="020b0503020204020204" pitchFamily="34" typeface="微软雅黑"/>
                <a:ea charset="-122" panose="020b0503020204020204" pitchFamily="34" typeface="微软雅黑"/>
              </a:rPr>
              <a:t>单击编辑标题</a:t>
            </a:r>
          </a:p>
        </p:txBody>
      </p:sp>
      <p:sp>
        <p:nvSpPr>
          <p:cNvPr id="6" name="任意多边形 5"/>
          <p:cNvSpPr/>
          <p:nvPr/>
        </p:nvSpPr>
        <p:spPr>
          <a:xfrm>
            <a:off x="1754982" y="2911192"/>
            <a:ext cx="1993106" cy="576263"/>
          </a:xfrm>
          <a:custGeom>
            <a:gdLst>
              <a:gd fmla="*/ 0 w 2657849" name="connsiteX0"/>
              <a:gd fmla="*/ 76840 h 768395" name="connsiteY0"/>
              <a:gd fmla="*/ 22506 w 2657849" name="connsiteX1"/>
              <a:gd fmla="*/ 22506 h 768395" name="connsiteY1"/>
              <a:gd fmla="*/ 76840 w 2657849" name="connsiteX2"/>
              <a:gd fmla="*/ 0 h 768395" name="connsiteY2"/>
              <a:gd fmla="*/ 2581009 w 2657849" name="connsiteX3"/>
              <a:gd fmla="*/ 0 h 768395" name="connsiteY3"/>
              <a:gd fmla="*/ 2635343 w 2657849" name="connsiteX4"/>
              <a:gd fmla="*/ 22506 h 768395" name="connsiteY4"/>
              <a:gd fmla="*/ 2657849 w 2657849" name="connsiteX5"/>
              <a:gd fmla="*/ 76840 h 768395" name="connsiteY5"/>
              <a:gd fmla="*/ 2657849 w 2657849" name="connsiteX6"/>
              <a:gd fmla="*/ 691555 h 768395" name="connsiteY6"/>
              <a:gd fmla="*/ 2635343 w 2657849" name="connsiteX7"/>
              <a:gd fmla="*/ 745889 h 768395" name="connsiteY7"/>
              <a:gd fmla="*/ 2581009 w 2657849" name="connsiteX8"/>
              <a:gd fmla="*/ 768395 h 768395" name="connsiteY8"/>
              <a:gd fmla="*/ 76840 w 2657849" name="connsiteX9"/>
              <a:gd fmla="*/ 768395 h 768395" name="connsiteY9"/>
              <a:gd fmla="*/ 22506 w 2657849" name="connsiteX10"/>
              <a:gd fmla="*/ 745889 h 768395" name="connsiteY10"/>
              <a:gd fmla="*/ 0 w 2657849" name="connsiteX11"/>
              <a:gd fmla="*/ 691555 h 768395" name="connsiteY11"/>
              <a:gd fmla="*/ 0 w 2657849" name="connsiteX12"/>
              <a:gd fmla="*/ 76840 h 768395"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768395" w="2657849">
                <a:moveTo>
                  <a:pt x="0" y="76840"/>
                </a:moveTo>
                <a:cubicBezTo>
                  <a:pt x="0" y="56461"/>
                  <a:pt x="8096" y="36916"/>
                  <a:pt x="22506" y="22506"/>
                </a:cubicBezTo>
                <a:cubicBezTo>
                  <a:pt x="36916" y="8096"/>
                  <a:pt x="56461" y="0"/>
                  <a:pt x="76840" y="0"/>
                </a:cubicBezTo>
                <a:lnTo>
                  <a:pt x="2581009" y="0"/>
                </a:lnTo>
                <a:cubicBezTo>
                  <a:pt x="2601388" y="0"/>
                  <a:pt x="2620933" y="8096"/>
                  <a:pt x="2635343" y="22506"/>
                </a:cubicBezTo>
                <a:cubicBezTo>
                  <a:pt x="2649753" y="36916"/>
                  <a:pt x="2657849" y="56461"/>
                  <a:pt x="2657849" y="76840"/>
                </a:cubicBezTo>
                <a:lnTo>
                  <a:pt x="2657849" y="691555"/>
                </a:lnTo>
                <a:cubicBezTo>
                  <a:pt x="2657849" y="711934"/>
                  <a:pt x="2649753" y="731479"/>
                  <a:pt x="2635343" y="745889"/>
                </a:cubicBezTo>
                <a:cubicBezTo>
                  <a:pt x="2620933" y="760299"/>
                  <a:pt x="2601388" y="768395"/>
                  <a:pt x="2581009" y="768395"/>
                </a:cubicBezTo>
                <a:lnTo>
                  <a:pt x="76840" y="768395"/>
                </a:lnTo>
                <a:cubicBezTo>
                  <a:pt x="56461" y="768395"/>
                  <a:pt x="36916" y="760299"/>
                  <a:pt x="22506" y="745889"/>
                </a:cubicBezTo>
                <a:cubicBezTo>
                  <a:pt x="8096" y="731479"/>
                  <a:pt x="0" y="711934"/>
                  <a:pt x="0" y="691555"/>
                </a:cubicBezTo>
                <a:lnTo>
                  <a:pt x="0" y="76840"/>
                </a:lnTo>
                <a:close/>
              </a:path>
            </a:pathLst>
          </a:custGeom>
          <a:solidFill>
            <a:schemeClr val="accent2"/>
          </a:solidFill>
        </p:spPr>
        <p:style>
          <a:lnRef idx="2">
            <a:schemeClr val="lt1">
              <a:hueOff val="0"/>
              <a:satOff val="0"/>
              <a:lumOff val="0"/>
              <a:alphaOff val="0"/>
            </a:schemeClr>
          </a:lnRef>
          <a:fillRef idx="1">
            <a:scrgbClr b="0" g="0" r="0"/>
          </a:fillRef>
          <a:effectRef idx="0">
            <a:schemeClr val="accent1">
              <a:hueOff val="0"/>
              <a:satOff val="0"/>
              <a:lumOff val="0"/>
              <a:alphaOff val="0"/>
            </a:schemeClr>
          </a:effectRef>
          <a:fontRef idx="minor">
            <a:schemeClr val="lt1"/>
          </a:fontRef>
        </p:style>
        <p:txBody>
          <a:bodyPr anchor="ctr" bIns="68315" lIns="68315" rIns="68315" tIns="68315"/>
          <a:lstStyle/>
          <a:p>
            <a:pPr algn="ctr"/>
            <a:r>
              <a:rPr altLang="en-US" lang="zh-CN" sz="1200">
                <a:solidFill>
                  <a:schemeClr val="bg1"/>
                </a:solidFill>
                <a:latin charset="-122" panose="020b0503020204020204" pitchFamily="34" typeface="微软雅黑"/>
                <a:ea charset="-122" panose="020b0503020204020204" pitchFamily="34" typeface="微软雅黑"/>
              </a:rPr>
              <a:t>单击编辑标题</a:t>
            </a:r>
          </a:p>
        </p:txBody>
      </p:sp>
      <p:sp>
        <p:nvSpPr>
          <p:cNvPr id="7" name="TextBox 44"/>
          <p:cNvSpPr txBox="1"/>
          <p:nvPr/>
        </p:nvSpPr>
        <p:spPr>
          <a:xfrm>
            <a:off x="2402175" y="3769632"/>
            <a:ext cx="4986844" cy="420624"/>
          </a:xfrm>
          <a:prstGeom prst="rect">
            <a:avLst/>
          </a:prstGeom>
          <a:noFill/>
        </p:spPr>
        <p:txBody>
          <a:bodyPr wrap="square">
            <a:spAutoFit/>
          </a:bodyPr>
          <a:lstStyle/>
          <a:p>
            <a:pPr>
              <a:lnSpc>
                <a:spcPct val="120000"/>
              </a:lnSpc>
              <a:spcBef>
                <a:spcPct val="20000"/>
              </a:spcBef>
            </a:pPr>
            <a:r>
              <a:rPr altLang="en-US" lang="zh-CN" sz="900">
                <a:solidFill>
                  <a:schemeClr val="tx2"/>
                </a:solidFill>
                <a:latin charset="-122" panose="020b0503020204020204" pitchFamily="34" typeface="微软雅黑"/>
                <a:ea charset="-122" panose="020b0503020204020204" pitchFamily="34" typeface="微软雅黑"/>
                <a:sym charset="0" panose="020b0604020202020204" pitchFamily="34" typeface="Arial"/>
              </a:rPr>
              <a:t>单击此处编辑您要的内容，建议您在展示时采用微软雅黑字体，本模版所有图形线条及其相应素材均可自由编辑、改色、替换。更多使用说明和作品请详阅模版最末的使用手册。</a:t>
            </a:r>
          </a:p>
        </p:txBody>
      </p:sp>
      <p:cxnSp>
        <p:nvCxnSpPr>
          <p:cNvPr id="8" name="直接箭头连接符 7"/>
          <p:cNvCxnSpPr/>
          <p:nvPr/>
        </p:nvCxnSpPr>
        <p:spPr>
          <a:xfrm flipH="1">
            <a:off x="2988469" y="1905113"/>
            <a:ext cx="885825" cy="885825"/>
          </a:xfrm>
          <a:prstGeom prst="straightConnector1">
            <a:avLst/>
          </a:prstGeom>
          <a:ln w="28575">
            <a:solidFill>
              <a:srgbClr val="CBCBCB"/>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a:off x="5287566" y="1899161"/>
            <a:ext cx="891778" cy="891778"/>
          </a:xfrm>
          <a:prstGeom prst="straightConnector1">
            <a:avLst/>
          </a:prstGeom>
          <a:ln w="28575">
            <a:solidFill>
              <a:srgbClr val="CBCBCB"/>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a:off x="3835004" y="3201704"/>
            <a:ext cx="1491853" cy="0"/>
          </a:xfrm>
          <a:prstGeom prst="straightConnector1">
            <a:avLst/>
          </a:prstGeom>
          <a:ln w="28575">
            <a:solidFill>
              <a:srgbClr val="CBCBCB"/>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500" id="7"/>
                                        <p:tgtEl>
                                          <p:spTgt spid="3"/>
                                        </p:tgtEl>
                                      </p:cBhvr>
                                    </p:animEffect>
                                  </p:childTnLst>
                                </p:cTn>
                              </p:par>
                            </p:childTnLst>
                          </p:cTn>
                        </p:par>
                        <p:par>
                          <p:cTn fill="hold" id="8" nodeType="afterGroup">
                            <p:stCondLst>
                              <p:cond delay="500"/>
                            </p:stCondLst>
                            <p:childTnLst>
                              <p:par>
                                <p:cTn fill="hold" id="9" nodeType="afterEffect" presetClass="entr" presetID="10" presetSubtype="0">
                                  <p:stCondLst>
                                    <p:cond delay="0"/>
                                  </p:stCondLst>
                                  <p:childTnLst>
                                    <p:set>
                                      <p:cBhvr>
                                        <p:cTn dur="1" fill="hold" id="10">
                                          <p:stCondLst>
                                            <p:cond delay="0"/>
                                          </p:stCondLst>
                                        </p:cTn>
                                        <p:tgtEl>
                                          <p:spTgt spid="9"/>
                                        </p:tgtEl>
                                        <p:attrNameLst>
                                          <p:attrName>style.visibility</p:attrName>
                                        </p:attrNameLst>
                                      </p:cBhvr>
                                      <p:to>
                                        <p:strVal val="visible"/>
                                      </p:to>
                                    </p:set>
                                    <p:animEffect filter="fade" transition="in">
                                      <p:cBhvr>
                                        <p:cTn dur="500" id="11"/>
                                        <p:tgtEl>
                                          <p:spTgt spid="9"/>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5"/>
                                        </p:tgtEl>
                                        <p:attrNameLst>
                                          <p:attrName>style.visibility</p:attrName>
                                        </p:attrNameLst>
                                      </p:cBhvr>
                                      <p:to>
                                        <p:strVal val="visible"/>
                                      </p:to>
                                    </p:set>
                                    <p:animEffect filter="fade" transition="in">
                                      <p:cBhvr>
                                        <p:cTn dur="500" id="15"/>
                                        <p:tgtEl>
                                          <p:spTgt spid="5"/>
                                        </p:tgtEl>
                                      </p:cBhvr>
                                    </p:animEffect>
                                  </p:childTnLst>
                                </p:cTn>
                              </p:par>
                            </p:childTnLst>
                          </p:cTn>
                        </p:par>
                        <p:par>
                          <p:cTn fill="hold" id="16" nodeType="afterGroup">
                            <p:stCondLst>
                              <p:cond delay="1500"/>
                            </p:stCondLst>
                            <p:childTnLst>
                              <p:par>
                                <p:cTn fill="hold" id="17" nodeType="afterEffect" presetClass="entr" presetID="10" presetSubtype="0">
                                  <p:stCondLst>
                                    <p:cond delay="0"/>
                                  </p:stCondLst>
                                  <p:childTnLst>
                                    <p:set>
                                      <p:cBhvr>
                                        <p:cTn dur="1" fill="hold" id="18">
                                          <p:stCondLst>
                                            <p:cond delay="0"/>
                                          </p:stCondLst>
                                        </p:cTn>
                                        <p:tgtEl>
                                          <p:spTgt spid="10"/>
                                        </p:tgtEl>
                                        <p:attrNameLst>
                                          <p:attrName>style.visibility</p:attrName>
                                        </p:attrNameLst>
                                      </p:cBhvr>
                                      <p:to>
                                        <p:strVal val="visible"/>
                                      </p:to>
                                    </p:set>
                                    <p:animEffect filter="fade" transition="in">
                                      <p:cBhvr>
                                        <p:cTn dur="500" id="19"/>
                                        <p:tgtEl>
                                          <p:spTgt spid="10"/>
                                        </p:tgtEl>
                                      </p:cBhvr>
                                    </p:animEffect>
                                  </p:childTnLst>
                                </p:cTn>
                              </p:par>
                            </p:childTnLst>
                          </p:cTn>
                        </p:par>
                        <p:par>
                          <p:cTn fill="hold" id="20" nodeType="afterGroup">
                            <p:stCondLst>
                              <p:cond delay="2000"/>
                            </p:stCondLst>
                            <p:childTnLst>
                              <p:par>
                                <p:cTn fill="hold" grpId="0" id="21" nodeType="afterEffect" presetClass="entr" presetID="10" presetSubtype="0">
                                  <p:stCondLst>
                                    <p:cond delay="0"/>
                                  </p:stCondLst>
                                  <p:childTnLst>
                                    <p:set>
                                      <p:cBhvr>
                                        <p:cTn dur="1" fill="hold" id="22">
                                          <p:stCondLst>
                                            <p:cond delay="0"/>
                                          </p:stCondLst>
                                        </p:cTn>
                                        <p:tgtEl>
                                          <p:spTgt spid="6"/>
                                        </p:tgtEl>
                                        <p:attrNameLst>
                                          <p:attrName>style.visibility</p:attrName>
                                        </p:attrNameLst>
                                      </p:cBhvr>
                                      <p:to>
                                        <p:strVal val="visible"/>
                                      </p:to>
                                    </p:set>
                                    <p:animEffect filter="fade" transition="in">
                                      <p:cBhvr>
                                        <p:cTn dur="500" id="23"/>
                                        <p:tgtEl>
                                          <p:spTgt spid="6"/>
                                        </p:tgtEl>
                                      </p:cBhvr>
                                    </p:animEffect>
                                  </p:childTnLst>
                                </p:cTn>
                              </p:par>
                            </p:childTnLst>
                          </p:cTn>
                        </p:par>
                        <p:par>
                          <p:cTn fill="hold" id="24" nodeType="afterGroup">
                            <p:stCondLst>
                              <p:cond delay="2500"/>
                            </p:stCondLst>
                            <p:childTnLst>
                              <p:par>
                                <p:cTn fill="hold" id="25" nodeType="afterEffect" presetClass="entr" presetID="10" presetSubtype="0">
                                  <p:stCondLst>
                                    <p:cond delay="0"/>
                                  </p:stCondLst>
                                  <p:childTnLst>
                                    <p:set>
                                      <p:cBhvr>
                                        <p:cTn dur="1" fill="hold" id="26">
                                          <p:stCondLst>
                                            <p:cond delay="0"/>
                                          </p:stCondLst>
                                        </p:cTn>
                                        <p:tgtEl>
                                          <p:spTgt spid="8"/>
                                        </p:tgtEl>
                                        <p:attrNameLst>
                                          <p:attrName>style.visibility</p:attrName>
                                        </p:attrNameLst>
                                      </p:cBhvr>
                                      <p:to>
                                        <p:strVal val="visible"/>
                                      </p:to>
                                    </p:set>
                                    <p:animEffect filter="fade" transition="in">
                                      <p:cBhvr>
                                        <p:cTn dur="500" id="27"/>
                                        <p:tgtEl>
                                          <p:spTgt spid="8"/>
                                        </p:tgtEl>
                                      </p:cBhvr>
                                    </p:animEffect>
                                  </p:childTnLst>
                                </p:cTn>
                              </p:par>
                            </p:childTnLst>
                          </p:cTn>
                        </p:par>
                        <p:par>
                          <p:cTn fill="hold" id="28" nodeType="afterGroup">
                            <p:stCondLst>
                              <p:cond delay="3000"/>
                            </p:stCondLst>
                            <p:childTnLst>
                              <p:par>
                                <p:cTn fill="hold" grpId="0" id="29" nodeType="afterEffect" presetClass="entr" presetID="22" presetSubtype="4">
                                  <p:stCondLst>
                                    <p:cond delay="0"/>
                                  </p:stCondLst>
                                  <p:childTnLst>
                                    <p:set>
                                      <p:cBhvr>
                                        <p:cTn dur="1" fill="hold" id="30">
                                          <p:stCondLst>
                                            <p:cond delay="0"/>
                                          </p:stCondLst>
                                        </p:cTn>
                                        <p:tgtEl>
                                          <p:spTgt spid="7"/>
                                        </p:tgtEl>
                                        <p:attrNameLst>
                                          <p:attrName>style.visibility</p:attrName>
                                        </p:attrNameLst>
                                      </p:cBhvr>
                                      <p:to>
                                        <p:strVal val="visible"/>
                                      </p:to>
                                    </p:set>
                                    <p:animEffect filter="wipe(down)" transition="in">
                                      <p:cBhvr>
                                        <p:cTn dur="500" id="31"/>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5"/>
      <p:bldP grpId="0" spid="6"/>
      <p:bldP grpId="0" spid="7"/>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文本框 5"/>
          <p:cNvSpPr txBox="1"/>
          <p:nvPr/>
        </p:nvSpPr>
        <p:spPr>
          <a:xfrm>
            <a:off x="3818973" y="158344"/>
            <a:ext cx="1470384" cy="335280"/>
          </a:xfrm>
          <a:prstGeom prst="rect">
            <a:avLst/>
          </a:prstGeom>
          <a:noFill/>
        </p:spPr>
        <p:txBody>
          <a:bodyPr rtlCol="0" wrap="square">
            <a:spAutoFit/>
          </a:bodyPr>
          <a:lstStyle/>
          <a:p>
            <a:r>
              <a:rPr altLang="en-US" lang="zh-CN" sz="1600">
                <a:solidFill>
                  <a:schemeClr val="tx2"/>
                </a:solidFill>
                <a:latin charset="-122" panose="020b0503020204020204" pitchFamily="34" typeface="微软雅黑"/>
                <a:ea charset="-122" panose="020b0503020204020204" pitchFamily="34" typeface="微软雅黑"/>
              </a:rPr>
              <a:t>工作完成情况</a:t>
            </a:r>
          </a:p>
        </p:txBody>
      </p:sp>
      <p:cxnSp>
        <p:nvCxnSpPr>
          <p:cNvPr id="3" name="直接连接符 2"/>
          <p:cNvCxnSpPr>
            <a:endCxn id="6" idx="2"/>
          </p:cNvCxnSpPr>
          <p:nvPr/>
        </p:nvCxnSpPr>
        <p:spPr>
          <a:xfrm>
            <a:off x="68759" y="2592012"/>
            <a:ext cx="1071563" cy="0"/>
          </a:xfrm>
          <a:prstGeom prst="line">
            <a:avLst/>
          </a:prstGeom>
          <a:noFill/>
          <a:ln algn="ctr" cap="flat" cmpd="sng" w="28575">
            <a:solidFill>
              <a:schemeClr val="accent6"/>
            </a:solidFill>
            <a:prstDash val="solid"/>
            <a:miter lim="800000"/>
          </a:ln>
          <a:effectLst/>
        </p:spPr>
      </p:cxnSp>
      <p:grpSp>
        <p:nvGrpSpPr>
          <p:cNvPr id="5" name="组合 4"/>
          <p:cNvGrpSpPr/>
          <p:nvPr/>
        </p:nvGrpSpPr>
        <p:grpSpPr>
          <a:xfrm>
            <a:off x="1140322" y="2096413"/>
            <a:ext cx="734021" cy="862610"/>
            <a:chOff x="1571625" y="2825350"/>
            <a:chExt cx="978695" cy="1150147"/>
          </a:xfrm>
          <a:solidFill>
            <a:schemeClr val="accent1"/>
          </a:solidFill>
        </p:grpSpPr>
        <p:sp>
          <p:nvSpPr>
            <p:cNvPr id="6" name="同心圆 5"/>
            <p:cNvSpPr/>
            <p:nvPr/>
          </p:nvSpPr>
          <p:spPr>
            <a:xfrm>
              <a:off x="1571625" y="2996802"/>
              <a:ext cx="978695" cy="978695"/>
            </a:xfrm>
            <a:prstGeom prst="donut">
              <a:avLst>
                <a:gd fmla="val 10972" name="adj"/>
              </a:avLst>
            </a:prstGeom>
            <a:grpFill/>
            <a:ln algn="ctr" cap="flat" cmpd="sng" w="12700">
              <a:noFill/>
              <a:prstDash val="solid"/>
              <a:miter lim="800000"/>
            </a:ln>
            <a:effectLst/>
          </p:spPr>
          <p:txBody>
            <a:bodyPr anchor="ctr" lIns="0" rIns="0"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defTabSz="685800">
                <a:defRPr/>
              </a:pPr>
              <a:r>
                <a:rPr altLang="zh-CN" lang="en-US" sz="1350">
                  <a:solidFill>
                    <a:schemeClr val="tx2"/>
                  </a:solidFill>
                  <a:latin charset="-122" panose="020b0503020204020204" pitchFamily="34" typeface="微软雅黑"/>
                  <a:ea charset="-122" panose="020b0503020204020204" pitchFamily="34" typeface="微软雅黑"/>
                </a:rPr>
                <a:t>1996</a:t>
              </a:r>
            </a:p>
          </p:txBody>
        </p:sp>
        <p:sp>
          <p:nvSpPr>
            <p:cNvPr id="7" name="等腰三角形 6"/>
            <p:cNvSpPr/>
            <p:nvPr/>
          </p:nvSpPr>
          <p:spPr>
            <a:xfrm>
              <a:off x="1911810" y="2825350"/>
              <a:ext cx="298323" cy="257175"/>
            </a:xfrm>
            <a:prstGeom prst="triangle">
              <a:avLst/>
            </a:prstGeom>
            <a:grpFill/>
            <a:ln algn="ctr" cap="flat" cmpd="sng" w="12700">
              <a:noFill/>
              <a:prstDash val="solid"/>
              <a:miter lim="800000"/>
            </a:ln>
            <a:effectLst/>
          </p:spPr>
          <p:txBody>
            <a:bodyPr anchor="ctr" lIns="0" rIns="0"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defTabSz="685800">
                <a:defRPr/>
              </a:pPr>
              <a:endParaRPr altLang="en-US" lang="zh-CN" sz="1350">
                <a:solidFill>
                  <a:schemeClr val="tx2"/>
                </a:solidFill>
                <a:latin charset="-122" panose="020b0503020204020204" pitchFamily="34" typeface="微软雅黑"/>
                <a:ea charset="-122" panose="020b0503020204020204" pitchFamily="34" typeface="微软雅黑"/>
              </a:endParaRPr>
            </a:p>
          </p:txBody>
        </p:sp>
      </p:grpSp>
      <p:grpSp>
        <p:nvGrpSpPr>
          <p:cNvPr id="8" name="组合 7"/>
          <p:cNvGrpSpPr/>
          <p:nvPr/>
        </p:nvGrpSpPr>
        <p:grpSpPr>
          <a:xfrm flipV="1">
            <a:off x="2676229" y="2225002"/>
            <a:ext cx="734021" cy="862610"/>
            <a:chOff x="1571625" y="2825350"/>
            <a:chExt cx="978695" cy="1150147"/>
          </a:xfrm>
          <a:solidFill>
            <a:schemeClr val="accent2"/>
          </a:solidFill>
        </p:grpSpPr>
        <p:sp>
          <p:nvSpPr>
            <p:cNvPr id="9" name="同心圆 8"/>
            <p:cNvSpPr/>
            <p:nvPr/>
          </p:nvSpPr>
          <p:spPr>
            <a:xfrm rot="10800000">
              <a:off x="1571625" y="2996802"/>
              <a:ext cx="978695" cy="978695"/>
            </a:xfrm>
            <a:prstGeom prst="donut">
              <a:avLst>
                <a:gd fmla="val 10972" name="adj"/>
              </a:avLst>
            </a:prstGeom>
            <a:grpFill/>
            <a:ln algn="ctr" cap="flat" cmpd="sng" w="12700">
              <a:noFill/>
              <a:prstDash val="solid"/>
              <a:miter lim="800000"/>
            </a:ln>
            <a:effectLst/>
          </p:spPr>
          <p:txBody>
            <a:bodyPr anchor="ctr" lIns="0" rIns="0"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defTabSz="685800">
                <a:defRPr/>
              </a:pPr>
              <a:r>
                <a:rPr altLang="zh-CN" lang="en-US" sz="1350">
                  <a:solidFill>
                    <a:schemeClr val="tx2"/>
                  </a:solidFill>
                  <a:latin charset="-122" panose="020b0503020204020204" pitchFamily="34" typeface="微软雅黑"/>
                  <a:ea charset="-122" panose="020b0503020204020204" pitchFamily="34" typeface="微软雅黑"/>
                </a:rPr>
                <a:t>1997</a:t>
              </a:r>
            </a:p>
          </p:txBody>
        </p:sp>
        <p:sp>
          <p:nvSpPr>
            <p:cNvPr id="10" name="等腰三角形 9"/>
            <p:cNvSpPr/>
            <p:nvPr/>
          </p:nvSpPr>
          <p:spPr>
            <a:xfrm>
              <a:off x="1911810" y="2825350"/>
              <a:ext cx="298323" cy="257175"/>
            </a:xfrm>
            <a:prstGeom prst="triangle">
              <a:avLst/>
            </a:prstGeom>
            <a:grpFill/>
            <a:ln algn="ctr" cap="flat" cmpd="sng" w="12700">
              <a:noFill/>
              <a:prstDash val="solid"/>
              <a:miter lim="800000"/>
            </a:ln>
            <a:effectLst/>
          </p:spPr>
          <p:txBody>
            <a:bodyPr anchor="ctr" lIns="0" rIns="0"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defTabSz="685800">
                <a:defRPr/>
              </a:pPr>
              <a:endParaRPr altLang="en-US" lang="zh-CN" sz="1350">
                <a:solidFill>
                  <a:schemeClr val="tx2"/>
                </a:solidFill>
                <a:latin charset="-122" panose="020b0503020204020204" pitchFamily="34" typeface="微软雅黑"/>
                <a:ea charset="-122" panose="020b0503020204020204" pitchFamily="34" typeface="微软雅黑"/>
              </a:endParaRPr>
            </a:p>
          </p:txBody>
        </p:sp>
      </p:grpSp>
      <p:grpSp>
        <p:nvGrpSpPr>
          <p:cNvPr id="11" name="组合 10"/>
          <p:cNvGrpSpPr/>
          <p:nvPr/>
        </p:nvGrpSpPr>
        <p:grpSpPr>
          <a:xfrm>
            <a:off x="4212135" y="2096413"/>
            <a:ext cx="734021" cy="862610"/>
            <a:chOff x="1571625" y="2825350"/>
            <a:chExt cx="978695" cy="1150147"/>
          </a:xfrm>
          <a:solidFill>
            <a:schemeClr val="accent3"/>
          </a:solidFill>
        </p:grpSpPr>
        <p:sp>
          <p:nvSpPr>
            <p:cNvPr id="12" name="同心圆 11"/>
            <p:cNvSpPr/>
            <p:nvPr/>
          </p:nvSpPr>
          <p:spPr>
            <a:xfrm>
              <a:off x="1571625" y="2996802"/>
              <a:ext cx="978695" cy="978695"/>
            </a:xfrm>
            <a:prstGeom prst="donut">
              <a:avLst>
                <a:gd fmla="val 10972" name="adj"/>
              </a:avLst>
            </a:prstGeom>
            <a:grpFill/>
            <a:ln algn="ctr" cap="flat" cmpd="sng" w="12700">
              <a:noFill/>
              <a:prstDash val="solid"/>
              <a:miter lim="800000"/>
            </a:ln>
            <a:effectLst/>
          </p:spPr>
          <p:txBody>
            <a:bodyPr anchor="ctr" lIns="0" rIns="0"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defTabSz="685800">
                <a:defRPr/>
              </a:pPr>
              <a:r>
                <a:rPr altLang="zh-CN" lang="en-US" sz="1350">
                  <a:solidFill>
                    <a:schemeClr val="tx2"/>
                  </a:solidFill>
                  <a:latin charset="-122" panose="020b0503020204020204" pitchFamily="34" typeface="微软雅黑"/>
                  <a:ea charset="-122" panose="020b0503020204020204" pitchFamily="34" typeface="微软雅黑"/>
                </a:rPr>
                <a:t>1998</a:t>
              </a:r>
            </a:p>
          </p:txBody>
        </p:sp>
        <p:sp>
          <p:nvSpPr>
            <p:cNvPr id="13" name="等腰三角形 12"/>
            <p:cNvSpPr/>
            <p:nvPr/>
          </p:nvSpPr>
          <p:spPr>
            <a:xfrm>
              <a:off x="1911810" y="2825350"/>
              <a:ext cx="298323" cy="257175"/>
            </a:xfrm>
            <a:prstGeom prst="triangle">
              <a:avLst/>
            </a:prstGeom>
            <a:grpFill/>
            <a:ln algn="ctr" cap="flat" cmpd="sng" w="12700">
              <a:noFill/>
              <a:prstDash val="solid"/>
              <a:miter lim="800000"/>
            </a:ln>
            <a:effectLst/>
          </p:spPr>
          <p:txBody>
            <a:bodyPr anchor="ctr" lIns="0" rIns="0"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defTabSz="685800">
                <a:defRPr/>
              </a:pPr>
              <a:endParaRPr altLang="en-US" lang="zh-CN" sz="1350">
                <a:solidFill>
                  <a:schemeClr val="tx2"/>
                </a:solidFill>
                <a:latin charset="-122" panose="020b0503020204020204" pitchFamily="34" typeface="微软雅黑"/>
                <a:ea charset="-122" panose="020b0503020204020204" pitchFamily="34" typeface="微软雅黑"/>
              </a:endParaRPr>
            </a:p>
          </p:txBody>
        </p:sp>
      </p:grpSp>
      <p:grpSp>
        <p:nvGrpSpPr>
          <p:cNvPr id="14" name="组合 13"/>
          <p:cNvGrpSpPr/>
          <p:nvPr/>
        </p:nvGrpSpPr>
        <p:grpSpPr>
          <a:xfrm flipV="1">
            <a:off x="5748041" y="2225002"/>
            <a:ext cx="734021" cy="862610"/>
            <a:chOff x="1571625" y="2825350"/>
            <a:chExt cx="978695" cy="1150147"/>
          </a:xfrm>
          <a:solidFill>
            <a:srgbClr val="5B9BD5">
              <a:lumMod val="75000"/>
            </a:srgbClr>
          </a:solidFill>
        </p:grpSpPr>
        <p:sp>
          <p:nvSpPr>
            <p:cNvPr id="15" name="同心圆 14"/>
            <p:cNvSpPr/>
            <p:nvPr/>
          </p:nvSpPr>
          <p:spPr>
            <a:xfrm rot="10800000">
              <a:off x="1571625" y="2996802"/>
              <a:ext cx="978695" cy="978695"/>
            </a:xfrm>
            <a:prstGeom prst="donut">
              <a:avLst>
                <a:gd fmla="val 10972" name="adj"/>
              </a:avLst>
            </a:prstGeom>
            <a:solidFill>
              <a:schemeClr val="accent4"/>
            </a:solidFill>
            <a:ln algn="ctr" cap="flat" cmpd="sng" w="12700">
              <a:noFill/>
              <a:prstDash val="solid"/>
              <a:miter lim="800000"/>
            </a:ln>
            <a:effectLst/>
          </p:spPr>
          <p:txBody>
            <a:bodyPr anchor="ctr" lIns="0" rIns="0"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defTabSz="685800">
                <a:defRPr/>
              </a:pPr>
              <a:r>
                <a:rPr altLang="zh-CN" lang="en-US" sz="1350">
                  <a:solidFill>
                    <a:schemeClr val="tx2"/>
                  </a:solidFill>
                  <a:latin charset="-122" panose="020b0503020204020204" pitchFamily="34" typeface="微软雅黑"/>
                  <a:ea charset="-122" panose="020b0503020204020204" pitchFamily="34" typeface="微软雅黑"/>
                </a:rPr>
                <a:t>2005</a:t>
              </a:r>
            </a:p>
          </p:txBody>
        </p:sp>
        <p:sp>
          <p:nvSpPr>
            <p:cNvPr id="16" name="等腰三角形 15"/>
            <p:cNvSpPr/>
            <p:nvPr/>
          </p:nvSpPr>
          <p:spPr>
            <a:xfrm>
              <a:off x="1911810" y="2825350"/>
              <a:ext cx="298323" cy="257175"/>
            </a:xfrm>
            <a:prstGeom prst="triangle">
              <a:avLst/>
            </a:prstGeom>
            <a:solidFill>
              <a:schemeClr val="accent4"/>
            </a:solidFill>
            <a:ln algn="ctr" cap="flat" cmpd="sng" w="12700">
              <a:noFill/>
              <a:prstDash val="solid"/>
              <a:miter lim="800000"/>
            </a:ln>
            <a:effectLst/>
          </p:spPr>
          <p:txBody>
            <a:bodyPr anchor="ctr" lIns="0" rIns="0"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defTabSz="685800">
                <a:defRPr/>
              </a:pPr>
              <a:endParaRPr altLang="en-US" lang="zh-CN" sz="1350">
                <a:solidFill>
                  <a:schemeClr val="tx2"/>
                </a:solidFill>
                <a:latin charset="-122" panose="020b0503020204020204" pitchFamily="34" typeface="微软雅黑"/>
                <a:ea charset="-122" panose="020b0503020204020204" pitchFamily="34" typeface="微软雅黑"/>
              </a:endParaRPr>
            </a:p>
          </p:txBody>
        </p:sp>
      </p:grpSp>
      <p:cxnSp>
        <p:nvCxnSpPr>
          <p:cNvPr id="17" name="直接连接符 16"/>
          <p:cNvCxnSpPr>
            <a:stCxn id="6" idx="6"/>
            <a:endCxn id="9" idx="6"/>
          </p:cNvCxnSpPr>
          <p:nvPr/>
        </p:nvCxnSpPr>
        <p:spPr>
          <a:xfrm>
            <a:off x="1874343" y="2592012"/>
            <a:ext cx="801885" cy="0"/>
          </a:xfrm>
          <a:prstGeom prst="line">
            <a:avLst/>
          </a:prstGeom>
          <a:noFill/>
          <a:ln algn="ctr" cap="flat" cmpd="sng" w="28575">
            <a:solidFill>
              <a:schemeClr val="accent6"/>
            </a:solidFill>
            <a:prstDash val="solid"/>
            <a:miter lim="800000"/>
          </a:ln>
          <a:effectLst/>
        </p:spPr>
      </p:cxnSp>
      <p:cxnSp>
        <p:nvCxnSpPr>
          <p:cNvPr id="18" name="直接连接符 17"/>
          <p:cNvCxnSpPr>
            <a:stCxn id="9" idx="2"/>
            <a:endCxn id="12" idx="2"/>
          </p:cNvCxnSpPr>
          <p:nvPr/>
        </p:nvCxnSpPr>
        <p:spPr>
          <a:xfrm>
            <a:off x="3410249" y="2592012"/>
            <a:ext cx="801885" cy="0"/>
          </a:xfrm>
          <a:prstGeom prst="line">
            <a:avLst/>
          </a:prstGeom>
          <a:noFill/>
          <a:ln algn="ctr" cap="flat" cmpd="sng" w="28575">
            <a:solidFill>
              <a:schemeClr val="accent6"/>
            </a:solidFill>
            <a:prstDash val="solid"/>
            <a:miter lim="800000"/>
          </a:ln>
          <a:effectLst/>
        </p:spPr>
      </p:cxnSp>
      <p:cxnSp>
        <p:nvCxnSpPr>
          <p:cNvPr id="19" name="直接连接符 18"/>
          <p:cNvCxnSpPr>
            <a:stCxn id="12" idx="6"/>
            <a:endCxn id="15" idx="6"/>
          </p:cNvCxnSpPr>
          <p:nvPr/>
        </p:nvCxnSpPr>
        <p:spPr>
          <a:xfrm>
            <a:off x="4946156" y="2592012"/>
            <a:ext cx="801885" cy="0"/>
          </a:xfrm>
          <a:prstGeom prst="line">
            <a:avLst/>
          </a:prstGeom>
          <a:noFill/>
          <a:ln algn="ctr" cap="flat" cmpd="sng" w="28575">
            <a:solidFill>
              <a:schemeClr val="accent6"/>
            </a:solidFill>
            <a:prstDash val="solid"/>
            <a:miter lim="800000"/>
          </a:ln>
          <a:effectLst/>
        </p:spPr>
      </p:cxnSp>
      <p:cxnSp>
        <p:nvCxnSpPr>
          <p:cNvPr id="20" name="直接连接符 19"/>
          <p:cNvCxnSpPr>
            <a:stCxn id="15" idx="2"/>
          </p:cNvCxnSpPr>
          <p:nvPr/>
        </p:nvCxnSpPr>
        <p:spPr>
          <a:xfrm>
            <a:off x="6482062" y="2592012"/>
            <a:ext cx="787598" cy="0"/>
          </a:xfrm>
          <a:prstGeom prst="line">
            <a:avLst/>
          </a:prstGeom>
          <a:noFill/>
          <a:ln algn="ctr" cap="flat" cmpd="sng" w="28575">
            <a:solidFill>
              <a:schemeClr val="accent6"/>
            </a:solidFill>
            <a:prstDash val="solid"/>
            <a:miter lim="800000"/>
          </a:ln>
          <a:effectLst/>
        </p:spPr>
      </p:cxnSp>
      <p:sp>
        <p:nvSpPr>
          <p:cNvPr id="21" name="文本框 23"/>
          <p:cNvSpPr txBox="1"/>
          <p:nvPr/>
        </p:nvSpPr>
        <p:spPr>
          <a:xfrm>
            <a:off x="352722" y="1319183"/>
            <a:ext cx="2337794" cy="749808"/>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20000"/>
              </a:lnSpc>
              <a:spcBef>
                <a:spcPct val="20000"/>
              </a:spcBef>
            </a:pPr>
            <a:r>
              <a:rPr altLang="en-US" lang="zh-CN" sz="900">
                <a:solidFill>
                  <a:schemeClr val="tx2"/>
                </a:solidFill>
                <a:latin charset="-122" panose="020b0503020204020204" pitchFamily="34" typeface="微软雅黑"/>
                <a:ea charset="-122" panose="020b0503020204020204" pitchFamily="34" typeface="微软雅黑"/>
                <a:sym charset="0" panose="020b0604020202020204" pitchFamily="34" typeface="Arial"/>
              </a:rPr>
              <a:t>单击此处编辑您要的内容，建议您在展示时采用微软雅黑字体，本模版所有图形线条及其相应素材均可自由编辑、改色、替换。</a:t>
            </a:r>
          </a:p>
        </p:txBody>
      </p:sp>
      <p:sp>
        <p:nvSpPr>
          <p:cNvPr id="22" name="文本框 24"/>
          <p:cNvSpPr txBox="1"/>
          <p:nvPr/>
        </p:nvSpPr>
        <p:spPr>
          <a:xfrm>
            <a:off x="3410247" y="1237573"/>
            <a:ext cx="2337794" cy="749808"/>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20000"/>
              </a:lnSpc>
              <a:spcBef>
                <a:spcPct val="20000"/>
              </a:spcBef>
            </a:pPr>
            <a:r>
              <a:rPr altLang="en-US" lang="zh-CN" sz="900">
                <a:solidFill>
                  <a:schemeClr val="tx2"/>
                </a:solidFill>
                <a:latin charset="-122" panose="020b0503020204020204" pitchFamily="34" typeface="微软雅黑"/>
                <a:ea charset="-122" panose="020b0503020204020204" pitchFamily="34" typeface="微软雅黑"/>
                <a:sym charset="0" panose="020b0604020202020204" pitchFamily="34" typeface="Arial"/>
              </a:rPr>
              <a:t>单击此处编辑您要的内容，建议您在展示时采用微软雅黑字体，本模版所有图形线条及其相应素材均可自由编辑、改色、替换。</a:t>
            </a:r>
          </a:p>
        </p:txBody>
      </p:sp>
      <p:sp>
        <p:nvSpPr>
          <p:cNvPr id="23" name="文本框 25"/>
          <p:cNvSpPr txBox="1"/>
          <p:nvPr/>
        </p:nvSpPr>
        <p:spPr>
          <a:xfrm>
            <a:off x="1857904" y="3127813"/>
            <a:ext cx="2337794" cy="749808"/>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20000"/>
              </a:lnSpc>
              <a:spcBef>
                <a:spcPct val="20000"/>
              </a:spcBef>
            </a:pPr>
            <a:r>
              <a:rPr altLang="en-US" lang="zh-CN" sz="900">
                <a:solidFill>
                  <a:schemeClr val="tx2"/>
                </a:solidFill>
                <a:latin charset="-122" panose="020b0503020204020204" pitchFamily="34" typeface="微软雅黑"/>
                <a:ea charset="-122" panose="020b0503020204020204" pitchFamily="34" typeface="微软雅黑"/>
                <a:sym charset="0" panose="020b0604020202020204" pitchFamily="34" typeface="Arial"/>
              </a:rPr>
              <a:t>单击此处编辑您要的内容，建议您在展示时采用微软雅黑字体，本模版所有图形线条及其相应素材均可自由编辑、改色、替换。</a:t>
            </a:r>
          </a:p>
        </p:txBody>
      </p:sp>
      <p:sp>
        <p:nvSpPr>
          <p:cNvPr id="24" name="文本框 26"/>
          <p:cNvSpPr txBox="1"/>
          <p:nvPr/>
        </p:nvSpPr>
        <p:spPr>
          <a:xfrm>
            <a:off x="4929715" y="3078826"/>
            <a:ext cx="2337794" cy="749808"/>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20000"/>
              </a:lnSpc>
              <a:spcBef>
                <a:spcPct val="20000"/>
              </a:spcBef>
            </a:pPr>
            <a:r>
              <a:rPr altLang="en-US" lang="zh-CN" sz="900">
                <a:solidFill>
                  <a:schemeClr val="tx2"/>
                </a:solidFill>
                <a:latin charset="-122" panose="020b0503020204020204" pitchFamily="34" typeface="微软雅黑"/>
                <a:ea charset="-122" panose="020b0503020204020204" pitchFamily="34" typeface="微软雅黑"/>
                <a:sym charset="0" panose="020b0604020202020204" pitchFamily="34" typeface="Arial"/>
              </a:rPr>
              <a:t>单击此处编辑您要的内容，建议您在展示时采用微软雅黑字体，本模版所有图形线条及其相应素材均可自由编辑、改色、替换。</a:t>
            </a:r>
          </a:p>
        </p:txBody>
      </p:sp>
      <p:grpSp>
        <p:nvGrpSpPr>
          <p:cNvPr id="25" name="组合 24"/>
          <p:cNvGrpSpPr/>
          <p:nvPr/>
        </p:nvGrpSpPr>
        <p:grpSpPr>
          <a:xfrm>
            <a:off x="7269660" y="2096413"/>
            <a:ext cx="734021" cy="862610"/>
            <a:chOff x="1571625" y="2825350"/>
            <a:chExt cx="978695" cy="1150147"/>
          </a:xfrm>
          <a:solidFill>
            <a:schemeClr val="accent5"/>
          </a:solidFill>
        </p:grpSpPr>
        <p:sp>
          <p:nvSpPr>
            <p:cNvPr id="26" name="同心圆 25"/>
            <p:cNvSpPr/>
            <p:nvPr/>
          </p:nvSpPr>
          <p:spPr>
            <a:xfrm>
              <a:off x="1571625" y="2996802"/>
              <a:ext cx="978695" cy="978695"/>
            </a:xfrm>
            <a:prstGeom prst="donut">
              <a:avLst>
                <a:gd fmla="val 10972" name="adj"/>
              </a:avLst>
            </a:prstGeom>
            <a:grpFill/>
            <a:ln algn="ctr" cap="flat" cmpd="sng" w="12700">
              <a:noFill/>
              <a:prstDash val="solid"/>
              <a:miter lim="800000"/>
            </a:ln>
            <a:effectLst/>
          </p:spPr>
          <p:txBody>
            <a:bodyPr anchor="ctr" lIns="0" rIns="0"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defTabSz="685800">
                <a:defRPr/>
              </a:pPr>
              <a:r>
                <a:rPr altLang="zh-CN" lang="en-US" sz="1350">
                  <a:solidFill>
                    <a:schemeClr val="tx2"/>
                  </a:solidFill>
                  <a:latin charset="-122" panose="020b0503020204020204" pitchFamily="34" typeface="微软雅黑"/>
                  <a:ea charset="-122" panose="020b0503020204020204" pitchFamily="34" typeface="微软雅黑"/>
                </a:rPr>
                <a:t>2013</a:t>
              </a:r>
            </a:p>
          </p:txBody>
        </p:sp>
        <p:sp>
          <p:nvSpPr>
            <p:cNvPr id="27" name="等腰三角形 26"/>
            <p:cNvSpPr/>
            <p:nvPr/>
          </p:nvSpPr>
          <p:spPr>
            <a:xfrm>
              <a:off x="1911810" y="2825350"/>
              <a:ext cx="298323" cy="257175"/>
            </a:xfrm>
            <a:prstGeom prst="triangle">
              <a:avLst/>
            </a:prstGeom>
            <a:grpFill/>
            <a:ln algn="ctr" cap="flat" cmpd="sng" w="12700">
              <a:noFill/>
              <a:prstDash val="solid"/>
              <a:miter lim="800000"/>
            </a:ln>
            <a:effectLst/>
          </p:spPr>
          <p:txBody>
            <a:bodyPr anchor="ctr" lIns="0" rIns="0"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defTabSz="685800">
                <a:defRPr/>
              </a:pPr>
              <a:endParaRPr altLang="en-US" lang="zh-CN" sz="1350">
                <a:solidFill>
                  <a:schemeClr val="tx2"/>
                </a:solidFill>
                <a:latin charset="-122" panose="020b0503020204020204" pitchFamily="34" typeface="微软雅黑"/>
                <a:ea charset="-122" panose="020b0503020204020204" pitchFamily="34" typeface="微软雅黑"/>
              </a:endParaRPr>
            </a:p>
          </p:txBody>
        </p:sp>
      </p:grpSp>
      <p:cxnSp>
        <p:nvCxnSpPr>
          <p:cNvPr id="28" name="直接连接符 27"/>
          <p:cNvCxnSpPr>
            <a:stCxn id="26" idx="6"/>
          </p:cNvCxnSpPr>
          <p:nvPr/>
        </p:nvCxnSpPr>
        <p:spPr>
          <a:xfrm>
            <a:off x="8003681" y="2592012"/>
            <a:ext cx="1209079" cy="0"/>
          </a:xfrm>
          <a:prstGeom prst="line">
            <a:avLst/>
          </a:prstGeom>
          <a:noFill/>
          <a:ln algn="ctr" cap="flat" cmpd="sng" w="28575">
            <a:solidFill>
              <a:schemeClr val="accent6"/>
            </a:solidFill>
            <a:prstDash val="solid"/>
            <a:miter lim="800000"/>
          </a:ln>
          <a:effectLst/>
        </p:spPr>
      </p:cxnSp>
      <p:sp>
        <p:nvSpPr>
          <p:cNvPr id="29" name="文本框 31"/>
          <p:cNvSpPr txBox="1"/>
          <p:nvPr/>
        </p:nvSpPr>
        <p:spPr>
          <a:xfrm>
            <a:off x="6467773" y="1006741"/>
            <a:ext cx="2337794" cy="749808"/>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20000"/>
              </a:lnSpc>
              <a:spcBef>
                <a:spcPct val="20000"/>
              </a:spcBef>
            </a:pPr>
            <a:r>
              <a:rPr altLang="en-US" lang="zh-CN" sz="900">
                <a:solidFill>
                  <a:schemeClr val="tx2"/>
                </a:solidFill>
                <a:latin charset="-122" panose="020b0503020204020204" pitchFamily="34" typeface="微软雅黑"/>
                <a:ea charset="-122" panose="020b0503020204020204" pitchFamily="34" typeface="微软雅黑"/>
                <a:sym charset="0" panose="020b0604020202020204" pitchFamily="34" typeface="Arial"/>
              </a:rPr>
              <a:t>单击此处编辑您要的内容，建议您在展示时采用微软雅黑字体，本模版所有图形线条及其相应素材均可自由编辑、改色、替换。</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3"/>
                                        </p:tgtEl>
                                        <p:attrNameLst>
                                          <p:attrName>style.visibility</p:attrName>
                                        </p:attrNameLst>
                                      </p:cBhvr>
                                      <p:to>
                                        <p:strVal val="visible"/>
                                      </p:to>
                                    </p:set>
                                    <p:animEffect filter="wipe(down)" transition="in">
                                      <p:cBhvr>
                                        <p:cTn dur="500" id="7"/>
                                        <p:tgtEl>
                                          <p:spTgt spid="3"/>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5"/>
                                        </p:tgtEl>
                                        <p:attrNameLst>
                                          <p:attrName>style.visibility</p:attrName>
                                        </p:attrNameLst>
                                      </p:cBhvr>
                                      <p:to>
                                        <p:strVal val="visible"/>
                                      </p:to>
                                    </p:set>
                                    <p:animEffect filter="fade" transition="in">
                                      <p:cBhvr>
                                        <p:cTn dur="1000" id="11"/>
                                        <p:tgtEl>
                                          <p:spTgt spid="5"/>
                                        </p:tgtEl>
                                      </p:cBhvr>
                                    </p:animEffect>
                                    <p:anim calcmode="lin" valueType="num">
                                      <p:cBhvr>
                                        <p:cTn dur="1000" fill="hold" id="12"/>
                                        <p:tgtEl>
                                          <p:spTgt spid="5"/>
                                        </p:tgtEl>
                                        <p:attrNameLst>
                                          <p:attrName>ppt_x</p:attrName>
                                        </p:attrNameLst>
                                      </p:cBhvr>
                                      <p:tavLst>
                                        <p:tav tm="0">
                                          <p:val>
                                            <p:strVal val="#ppt_x"/>
                                          </p:val>
                                        </p:tav>
                                        <p:tav tm="100000">
                                          <p:val>
                                            <p:strVal val="#ppt_x"/>
                                          </p:val>
                                        </p:tav>
                                      </p:tavLst>
                                    </p:anim>
                                    <p:anim calcmode="lin" valueType="num">
                                      <p:cBhvr>
                                        <p:cTn dur="1000" fill="hold" id="13"/>
                                        <p:tgtEl>
                                          <p:spTgt spid="5"/>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grpId="0" id="15" nodeType="afterEffect" presetClass="entr" presetID="22" presetSubtype="8">
                                  <p:stCondLst>
                                    <p:cond delay="0"/>
                                  </p:stCondLst>
                                  <p:childTnLst>
                                    <p:set>
                                      <p:cBhvr>
                                        <p:cTn dur="1" fill="hold" id="16">
                                          <p:stCondLst>
                                            <p:cond delay="0"/>
                                          </p:stCondLst>
                                        </p:cTn>
                                        <p:tgtEl>
                                          <p:spTgt spid="21"/>
                                        </p:tgtEl>
                                        <p:attrNameLst>
                                          <p:attrName>style.visibility</p:attrName>
                                        </p:attrNameLst>
                                      </p:cBhvr>
                                      <p:to>
                                        <p:strVal val="visible"/>
                                      </p:to>
                                    </p:set>
                                    <p:animEffect filter="wipe(left)" transition="in">
                                      <p:cBhvr>
                                        <p:cTn dur="500" id="17"/>
                                        <p:tgtEl>
                                          <p:spTgt spid="21"/>
                                        </p:tgtEl>
                                      </p:cBhvr>
                                    </p:animEffect>
                                  </p:childTnLst>
                                </p:cTn>
                              </p:par>
                            </p:childTnLst>
                          </p:cTn>
                        </p:par>
                        <p:par>
                          <p:cTn fill="hold" id="18" nodeType="afterGroup">
                            <p:stCondLst>
                              <p:cond delay="2000"/>
                            </p:stCondLst>
                            <p:childTnLst>
                              <p:par>
                                <p:cTn fill="hold" id="19" nodeType="afterEffect" presetClass="entr" presetID="22" presetSubtype="8">
                                  <p:stCondLst>
                                    <p:cond delay="0"/>
                                  </p:stCondLst>
                                  <p:childTnLst>
                                    <p:set>
                                      <p:cBhvr>
                                        <p:cTn dur="1" fill="hold" id="20">
                                          <p:stCondLst>
                                            <p:cond delay="0"/>
                                          </p:stCondLst>
                                        </p:cTn>
                                        <p:tgtEl>
                                          <p:spTgt spid="17"/>
                                        </p:tgtEl>
                                        <p:attrNameLst>
                                          <p:attrName>style.visibility</p:attrName>
                                        </p:attrNameLst>
                                      </p:cBhvr>
                                      <p:to>
                                        <p:strVal val="visible"/>
                                      </p:to>
                                    </p:set>
                                    <p:animEffect filter="wipe(left)" transition="in">
                                      <p:cBhvr>
                                        <p:cTn dur="500" id="21"/>
                                        <p:tgtEl>
                                          <p:spTgt spid="17"/>
                                        </p:tgtEl>
                                      </p:cBhvr>
                                    </p:animEffect>
                                  </p:childTnLst>
                                </p:cTn>
                              </p:par>
                            </p:childTnLst>
                          </p:cTn>
                        </p:par>
                        <p:par>
                          <p:cTn fill="hold" id="22" nodeType="afterGroup">
                            <p:stCondLst>
                              <p:cond delay="2500"/>
                            </p:stCondLst>
                            <p:childTnLst>
                              <p:par>
                                <p:cTn fill="hold" id="23" nodeType="afterEffect" presetClass="entr" presetID="47" presetSubtype="0">
                                  <p:stCondLst>
                                    <p:cond delay="0"/>
                                  </p:stCondLst>
                                  <p:childTnLst>
                                    <p:set>
                                      <p:cBhvr>
                                        <p:cTn dur="1" fill="hold" id="24">
                                          <p:stCondLst>
                                            <p:cond delay="0"/>
                                          </p:stCondLst>
                                        </p:cTn>
                                        <p:tgtEl>
                                          <p:spTgt spid="8"/>
                                        </p:tgtEl>
                                        <p:attrNameLst>
                                          <p:attrName>style.visibility</p:attrName>
                                        </p:attrNameLst>
                                      </p:cBhvr>
                                      <p:to>
                                        <p:strVal val="visible"/>
                                      </p:to>
                                    </p:set>
                                    <p:animEffect filter="fade" transition="in">
                                      <p:cBhvr>
                                        <p:cTn dur="1000" id="25"/>
                                        <p:tgtEl>
                                          <p:spTgt spid="8"/>
                                        </p:tgtEl>
                                      </p:cBhvr>
                                    </p:animEffect>
                                    <p:anim calcmode="lin" valueType="num">
                                      <p:cBhvr>
                                        <p:cTn dur="1000" fill="hold" id="26"/>
                                        <p:tgtEl>
                                          <p:spTgt spid="8"/>
                                        </p:tgtEl>
                                        <p:attrNameLst>
                                          <p:attrName>ppt_x</p:attrName>
                                        </p:attrNameLst>
                                      </p:cBhvr>
                                      <p:tavLst>
                                        <p:tav tm="0">
                                          <p:val>
                                            <p:strVal val="#ppt_x"/>
                                          </p:val>
                                        </p:tav>
                                        <p:tav tm="100000">
                                          <p:val>
                                            <p:strVal val="#ppt_x"/>
                                          </p:val>
                                        </p:tav>
                                      </p:tavLst>
                                    </p:anim>
                                    <p:anim calcmode="lin" valueType="num">
                                      <p:cBhvr>
                                        <p:cTn dur="1000" fill="hold" id="27"/>
                                        <p:tgtEl>
                                          <p:spTgt spid="8"/>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3500"/>
                            </p:stCondLst>
                            <p:childTnLst>
                              <p:par>
                                <p:cTn fill="hold" grpId="0" id="29" nodeType="afterEffect" presetClass="entr" presetID="22" presetSubtype="8">
                                  <p:stCondLst>
                                    <p:cond delay="0"/>
                                  </p:stCondLst>
                                  <p:childTnLst>
                                    <p:set>
                                      <p:cBhvr>
                                        <p:cTn dur="1" fill="hold" id="30">
                                          <p:stCondLst>
                                            <p:cond delay="0"/>
                                          </p:stCondLst>
                                        </p:cTn>
                                        <p:tgtEl>
                                          <p:spTgt spid="23"/>
                                        </p:tgtEl>
                                        <p:attrNameLst>
                                          <p:attrName>style.visibility</p:attrName>
                                        </p:attrNameLst>
                                      </p:cBhvr>
                                      <p:to>
                                        <p:strVal val="visible"/>
                                      </p:to>
                                    </p:set>
                                    <p:animEffect filter="wipe(left)" transition="in">
                                      <p:cBhvr>
                                        <p:cTn dur="500" id="31"/>
                                        <p:tgtEl>
                                          <p:spTgt spid="23"/>
                                        </p:tgtEl>
                                      </p:cBhvr>
                                    </p:animEffect>
                                  </p:childTnLst>
                                </p:cTn>
                              </p:par>
                            </p:childTnLst>
                          </p:cTn>
                        </p:par>
                        <p:par>
                          <p:cTn fill="hold" id="32" nodeType="afterGroup">
                            <p:stCondLst>
                              <p:cond delay="4000"/>
                            </p:stCondLst>
                            <p:childTnLst>
                              <p:par>
                                <p:cTn fill="hold" id="33" nodeType="afterEffect" presetClass="entr" presetID="22" presetSubtype="8">
                                  <p:stCondLst>
                                    <p:cond delay="0"/>
                                  </p:stCondLst>
                                  <p:childTnLst>
                                    <p:set>
                                      <p:cBhvr>
                                        <p:cTn dur="1" fill="hold" id="34">
                                          <p:stCondLst>
                                            <p:cond delay="0"/>
                                          </p:stCondLst>
                                        </p:cTn>
                                        <p:tgtEl>
                                          <p:spTgt spid="18"/>
                                        </p:tgtEl>
                                        <p:attrNameLst>
                                          <p:attrName>style.visibility</p:attrName>
                                        </p:attrNameLst>
                                      </p:cBhvr>
                                      <p:to>
                                        <p:strVal val="visible"/>
                                      </p:to>
                                    </p:set>
                                    <p:animEffect filter="wipe(left)" transition="in">
                                      <p:cBhvr>
                                        <p:cTn dur="500" id="35"/>
                                        <p:tgtEl>
                                          <p:spTgt spid="18"/>
                                        </p:tgtEl>
                                      </p:cBhvr>
                                    </p:animEffect>
                                  </p:childTnLst>
                                </p:cTn>
                              </p:par>
                            </p:childTnLst>
                          </p:cTn>
                        </p:par>
                        <p:par>
                          <p:cTn fill="hold" id="36" nodeType="afterGroup">
                            <p:stCondLst>
                              <p:cond delay="4500"/>
                            </p:stCondLst>
                            <p:childTnLst>
                              <p:par>
                                <p:cTn fill="hold" id="37" nodeType="afterEffect" presetClass="entr" presetID="42" presetSubtype="0">
                                  <p:stCondLst>
                                    <p:cond delay="0"/>
                                  </p:stCondLst>
                                  <p:childTnLst>
                                    <p:set>
                                      <p:cBhvr>
                                        <p:cTn dur="1" fill="hold" id="38">
                                          <p:stCondLst>
                                            <p:cond delay="0"/>
                                          </p:stCondLst>
                                        </p:cTn>
                                        <p:tgtEl>
                                          <p:spTgt spid="11"/>
                                        </p:tgtEl>
                                        <p:attrNameLst>
                                          <p:attrName>style.visibility</p:attrName>
                                        </p:attrNameLst>
                                      </p:cBhvr>
                                      <p:to>
                                        <p:strVal val="visible"/>
                                      </p:to>
                                    </p:set>
                                    <p:animEffect filter="fade" transition="in">
                                      <p:cBhvr>
                                        <p:cTn dur="1000" id="39"/>
                                        <p:tgtEl>
                                          <p:spTgt spid="11"/>
                                        </p:tgtEl>
                                      </p:cBhvr>
                                    </p:animEffect>
                                    <p:anim calcmode="lin" valueType="num">
                                      <p:cBhvr>
                                        <p:cTn dur="1000" fill="hold" id="40"/>
                                        <p:tgtEl>
                                          <p:spTgt spid="11"/>
                                        </p:tgtEl>
                                        <p:attrNameLst>
                                          <p:attrName>ppt_x</p:attrName>
                                        </p:attrNameLst>
                                      </p:cBhvr>
                                      <p:tavLst>
                                        <p:tav tm="0">
                                          <p:val>
                                            <p:strVal val="#ppt_x"/>
                                          </p:val>
                                        </p:tav>
                                        <p:tav tm="100000">
                                          <p:val>
                                            <p:strVal val="#ppt_x"/>
                                          </p:val>
                                        </p:tav>
                                      </p:tavLst>
                                    </p:anim>
                                    <p:anim calcmode="lin" valueType="num">
                                      <p:cBhvr>
                                        <p:cTn dur="1000" fill="hold" id="41"/>
                                        <p:tgtEl>
                                          <p:spTgt spid="11"/>
                                        </p:tgtEl>
                                        <p:attrNameLst>
                                          <p:attrName>ppt_y</p:attrName>
                                        </p:attrNameLst>
                                      </p:cBhvr>
                                      <p:tavLst>
                                        <p:tav tm="0">
                                          <p:val>
                                            <p:strVal val="#ppt_y+.1"/>
                                          </p:val>
                                        </p:tav>
                                        <p:tav tm="100000">
                                          <p:val>
                                            <p:strVal val="#ppt_y"/>
                                          </p:val>
                                        </p:tav>
                                      </p:tavLst>
                                    </p:anim>
                                  </p:childTnLst>
                                </p:cTn>
                              </p:par>
                            </p:childTnLst>
                          </p:cTn>
                        </p:par>
                        <p:par>
                          <p:cTn fill="hold" id="42" nodeType="afterGroup">
                            <p:stCondLst>
                              <p:cond delay="5500"/>
                            </p:stCondLst>
                            <p:childTnLst>
                              <p:par>
                                <p:cTn fill="hold" grpId="0" id="43" nodeType="afterEffect" presetClass="entr" presetID="22" presetSubtype="8">
                                  <p:stCondLst>
                                    <p:cond delay="0"/>
                                  </p:stCondLst>
                                  <p:childTnLst>
                                    <p:set>
                                      <p:cBhvr>
                                        <p:cTn dur="1" fill="hold" id="44">
                                          <p:stCondLst>
                                            <p:cond delay="0"/>
                                          </p:stCondLst>
                                        </p:cTn>
                                        <p:tgtEl>
                                          <p:spTgt spid="22"/>
                                        </p:tgtEl>
                                        <p:attrNameLst>
                                          <p:attrName>style.visibility</p:attrName>
                                        </p:attrNameLst>
                                      </p:cBhvr>
                                      <p:to>
                                        <p:strVal val="visible"/>
                                      </p:to>
                                    </p:set>
                                    <p:animEffect filter="wipe(left)" transition="in">
                                      <p:cBhvr>
                                        <p:cTn dur="500" id="45"/>
                                        <p:tgtEl>
                                          <p:spTgt spid="22"/>
                                        </p:tgtEl>
                                      </p:cBhvr>
                                    </p:animEffect>
                                  </p:childTnLst>
                                </p:cTn>
                              </p:par>
                            </p:childTnLst>
                          </p:cTn>
                        </p:par>
                        <p:par>
                          <p:cTn fill="hold" id="46" nodeType="afterGroup">
                            <p:stCondLst>
                              <p:cond delay="6000"/>
                            </p:stCondLst>
                            <p:childTnLst>
                              <p:par>
                                <p:cTn fill="hold" id="47" nodeType="afterEffect" presetClass="entr" presetID="22" presetSubtype="8">
                                  <p:stCondLst>
                                    <p:cond delay="0"/>
                                  </p:stCondLst>
                                  <p:childTnLst>
                                    <p:set>
                                      <p:cBhvr>
                                        <p:cTn dur="1" fill="hold" id="48">
                                          <p:stCondLst>
                                            <p:cond delay="0"/>
                                          </p:stCondLst>
                                        </p:cTn>
                                        <p:tgtEl>
                                          <p:spTgt spid="19"/>
                                        </p:tgtEl>
                                        <p:attrNameLst>
                                          <p:attrName>style.visibility</p:attrName>
                                        </p:attrNameLst>
                                      </p:cBhvr>
                                      <p:to>
                                        <p:strVal val="visible"/>
                                      </p:to>
                                    </p:set>
                                    <p:animEffect filter="wipe(left)" transition="in">
                                      <p:cBhvr>
                                        <p:cTn dur="500" id="49"/>
                                        <p:tgtEl>
                                          <p:spTgt spid="19"/>
                                        </p:tgtEl>
                                      </p:cBhvr>
                                    </p:animEffect>
                                  </p:childTnLst>
                                </p:cTn>
                              </p:par>
                            </p:childTnLst>
                          </p:cTn>
                        </p:par>
                        <p:par>
                          <p:cTn fill="hold" id="50" nodeType="afterGroup">
                            <p:stCondLst>
                              <p:cond delay="6500"/>
                            </p:stCondLst>
                            <p:childTnLst>
                              <p:par>
                                <p:cTn fill="hold" id="51" nodeType="afterEffect" presetClass="entr" presetID="47" presetSubtype="0">
                                  <p:stCondLst>
                                    <p:cond delay="0"/>
                                  </p:stCondLst>
                                  <p:childTnLst>
                                    <p:set>
                                      <p:cBhvr>
                                        <p:cTn dur="1" fill="hold" id="52">
                                          <p:stCondLst>
                                            <p:cond delay="0"/>
                                          </p:stCondLst>
                                        </p:cTn>
                                        <p:tgtEl>
                                          <p:spTgt spid="14"/>
                                        </p:tgtEl>
                                        <p:attrNameLst>
                                          <p:attrName>style.visibility</p:attrName>
                                        </p:attrNameLst>
                                      </p:cBhvr>
                                      <p:to>
                                        <p:strVal val="visible"/>
                                      </p:to>
                                    </p:set>
                                    <p:animEffect filter="fade" transition="in">
                                      <p:cBhvr>
                                        <p:cTn dur="1000" id="53"/>
                                        <p:tgtEl>
                                          <p:spTgt spid="14"/>
                                        </p:tgtEl>
                                      </p:cBhvr>
                                    </p:animEffect>
                                    <p:anim calcmode="lin" valueType="num">
                                      <p:cBhvr>
                                        <p:cTn dur="1000" fill="hold" id="54"/>
                                        <p:tgtEl>
                                          <p:spTgt spid="14"/>
                                        </p:tgtEl>
                                        <p:attrNameLst>
                                          <p:attrName>ppt_x</p:attrName>
                                        </p:attrNameLst>
                                      </p:cBhvr>
                                      <p:tavLst>
                                        <p:tav tm="0">
                                          <p:val>
                                            <p:strVal val="#ppt_x"/>
                                          </p:val>
                                        </p:tav>
                                        <p:tav tm="100000">
                                          <p:val>
                                            <p:strVal val="#ppt_x"/>
                                          </p:val>
                                        </p:tav>
                                      </p:tavLst>
                                    </p:anim>
                                    <p:anim calcmode="lin" valueType="num">
                                      <p:cBhvr>
                                        <p:cTn dur="1000" fill="hold" id="55"/>
                                        <p:tgtEl>
                                          <p:spTgt spid="14"/>
                                        </p:tgtEl>
                                        <p:attrNameLst>
                                          <p:attrName>ppt_y</p:attrName>
                                        </p:attrNameLst>
                                      </p:cBhvr>
                                      <p:tavLst>
                                        <p:tav tm="0">
                                          <p:val>
                                            <p:strVal val="#ppt_y-.1"/>
                                          </p:val>
                                        </p:tav>
                                        <p:tav tm="100000">
                                          <p:val>
                                            <p:strVal val="#ppt_y"/>
                                          </p:val>
                                        </p:tav>
                                      </p:tavLst>
                                    </p:anim>
                                  </p:childTnLst>
                                </p:cTn>
                              </p:par>
                            </p:childTnLst>
                          </p:cTn>
                        </p:par>
                        <p:par>
                          <p:cTn fill="hold" id="56" nodeType="afterGroup">
                            <p:stCondLst>
                              <p:cond delay="7500"/>
                            </p:stCondLst>
                            <p:childTnLst>
                              <p:par>
                                <p:cTn fill="hold" grpId="0" id="57" nodeType="afterEffect" presetClass="entr" presetID="22" presetSubtype="8">
                                  <p:stCondLst>
                                    <p:cond delay="0"/>
                                  </p:stCondLst>
                                  <p:childTnLst>
                                    <p:set>
                                      <p:cBhvr>
                                        <p:cTn dur="1" fill="hold" id="58">
                                          <p:stCondLst>
                                            <p:cond delay="0"/>
                                          </p:stCondLst>
                                        </p:cTn>
                                        <p:tgtEl>
                                          <p:spTgt spid="24"/>
                                        </p:tgtEl>
                                        <p:attrNameLst>
                                          <p:attrName>style.visibility</p:attrName>
                                        </p:attrNameLst>
                                      </p:cBhvr>
                                      <p:to>
                                        <p:strVal val="visible"/>
                                      </p:to>
                                    </p:set>
                                    <p:animEffect filter="wipe(left)" transition="in">
                                      <p:cBhvr>
                                        <p:cTn dur="500" id="59"/>
                                        <p:tgtEl>
                                          <p:spTgt spid="24"/>
                                        </p:tgtEl>
                                      </p:cBhvr>
                                    </p:animEffect>
                                  </p:childTnLst>
                                </p:cTn>
                              </p:par>
                            </p:childTnLst>
                          </p:cTn>
                        </p:par>
                        <p:par>
                          <p:cTn fill="hold" id="60" nodeType="afterGroup">
                            <p:stCondLst>
                              <p:cond delay="8000"/>
                            </p:stCondLst>
                            <p:childTnLst>
                              <p:par>
                                <p:cTn fill="hold" id="61" nodeType="afterEffect" presetClass="entr" presetID="22" presetSubtype="8">
                                  <p:stCondLst>
                                    <p:cond delay="0"/>
                                  </p:stCondLst>
                                  <p:childTnLst>
                                    <p:set>
                                      <p:cBhvr>
                                        <p:cTn dur="1" fill="hold" id="62">
                                          <p:stCondLst>
                                            <p:cond delay="0"/>
                                          </p:stCondLst>
                                        </p:cTn>
                                        <p:tgtEl>
                                          <p:spTgt spid="20"/>
                                        </p:tgtEl>
                                        <p:attrNameLst>
                                          <p:attrName>style.visibility</p:attrName>
                                        </p:attrNameLst>
                                      </p:cBhvr>
                                      <p:to>
                                        <p:strVal val="visible"/>
                                      </p:to>
                                    </p:set>
                                    <p:animEffect filter="wipe(left)" transition="in">
                                      <p:cBhvr>
                                        <p:cTn dur="500" id="63"/>
                                        <p:tgtEl>
                                          <p:spTgt spid="20"/>
                                        </p:tgtEl>
                                      </p:cBhvr>
                                    </p:animEffect>
                                  </p:childTnLst>
                                </p:cTn>
                              </p:par>
                            </p:childTnLst>
                          </p:cTn>
                        </p:par>
                        <p:par>
                          <p:cTn fill="hold" id="64" nodeType="afterGroup">
                            <p:stCondLst>
                              <p:cond delay="8500"/>
                            </p:stCondLst>
                            <p:childTnLst>
                              <p:par>
                                <p:cTn fill="hold" id="65" nodeType="afterEffect" presetClass="entr" presetID="42" presetSubtype="0">
                                  <p:stCondLst>
                                    <p:cond delay="0"/>
                                  </p:stCondLst>
                                  <p:childTnLst>
                                    <p:set>
                                      <p:cBhvr>
                                        <p:cTn dur="1" fill="hold" id="66">
                                          <p:stCondLst>
                                            <p:cond delay="0"/>
                                          </p:stCondLst>
                                        </p:cTn>
                                        <p:tgtEl>
                                          <p:spTgt spid="25"/>
                                        </p:tgtEl>
                                        <p:attrNameLst>
                                          <p:attrName>style.visibility</p:attrName>
                                        </p:attrNameLst>
                                      </p:cBhvr>
                                      <p:to>
                                        <p:strVal val="visible"/>
                                      </p:to>
                                    </p:set>
                                    <p:animEffect filter="fade" transition="in">
                                      <p:cBhvr>
                                        <p:cTn dur="1000" id="67"/>
                                        <p:tgtEl>
                                          <p:spTgt spid="25"/>
                                        </p:tgtEl>
                                      </p:cBhvr>
                                    </p:animEffect>
                                    <p:anim calcmode="lin" valueType="num">
                                      <p:cBhvr>
                                        <p:cTn dur="1000" fill="hold" id="68"/>
                                        <p:tgtEl>
                                          <p:spTgt spid="25"/>
                                        </p:tgtEl>
                                        <p:attrNameLst>
                                          <p:attrName>ppt_x</p:attrName>
                                        </p:attrNameLst>
                                      </p:cBhvr>
                                      <p:tavLst>
                                        <p:tav tm="0">
                                          <p:val>
                                            <p:strVal val="#ppt_x"/>
                                          </p:val>
                                        </p:tav>
                                        <p:tav tm="100000">
                                          <p:val>
                                            <p:strVal val="#ppt_x"/>
                                          </p:val>
                                        </p:tav>
                                      </p:tavLst>
                                    </p:anim>
                                    <p:anim calcmode="lin" valueType="num">
                                      <p:cBhvr>
                                        <p:cTn dur="1000" fill="hold" id="69"/>
                                        <p:tgtEl>
                                          <p:spTgt spid="25"/>
                                        </p:tgtEl>
                                        <p:attrNameLst>
                                          <p:attrName>ppt_y</p:attrName>
                                        </p:attrNameLst>
                                      </p:cBhvr>
                                      <p:tavLst>
                                        <p:tav tm="0">
                                          <p:val>
                                            <p:strVal val="#ppt_y+.1"/>
                                          </p:val>
                                        </p:tav>
                                        <p:tav tm="100000">
                                          <p:val>
                                            <p:strVal val="#ppt_y"/>
                                          </p:val>
                                        </p:tav>
                                      </p:tavLst>
                                    </p:anim>
                                  </p:childTnLst>
                                </p:cTn>
                              </p:par>
                            </p:childTnLst>
                          </p:cTn>
                        </p:par>
                        <p:par>
                          <p:cTn fill="hold" id="70" nodeType="afterGroup">
                            <p:stCondLst>
                              <p:cond delay="9500"/>
                            </p:stCondLst>
                            <p:childTnLst>
                              <p:par>
                                <p:cTn fill="hold" grpId="0" id="71" nodeType="afterEffect" presetClass="entr" presetID="22" presetSubtype="8">
                                  <p:stCondLst>
                                    <p:cond delay="0"/>
                                  </p:stCondLst>
                                  <p:childTnLst>
                                    <p:set>
                                      <p:cBhvr>
                                        <p:cTn dur="1" fill="hold" id="72">
                                          <p:stCondLst>
                                            <p:cond delay="0"/>
                                          </p:stCondLst>
                                        </p:cTn>
                                        <p:tgtEl>
                                          <p:spTgt spid="29"/>
                                        </p:tgtEl>
                                        <p:attrNameLst>
                                          <p:attrName>style.visibility</p:attrName>
                                        </p:attrNameLst>
                                      </p:cBhvr>
                                      <p:to>
                                        <p:strVal val="visible"/>
                                      </p:to>
                                    </p:set>
                                    <p:animEffect filter="wipe(left)" transition="in">
                                      <p:cBhvr>
                                        <p:cTn dur="500" id="73"/>
                                        <p:tgtEl>
                                          <p:spTgt spid="29"/>
                                        </p:tgtEl>
                                      </p:cBhvr>
                                    </p:animEffect>
                                  </p:childTnLst>
                                </p:cTn>
                              </p:par>
                            </p:childTnLst>
                          </p:cTn>
                        </p:par>
                        <p:par>
                          <p:cTn fill="hold" id="74" nodeType="afterGroup">
                            <p:stCondLst>
                              <p:cond delay="10000"/>
                            </p:stCondLst>
                            <p:childTnLst>
                              <p:par>
                                <p:cTn fill="hold" id="75" nodeType="afterEffect" presetClass="entr" presetID="22" presetSubtype="8">
                                  <p:stCondLst>
                                    <p:cond delay="0"/>
                                  </p:stCondLst>
                                  <p:childTnLst>
                                    <p:set>
                                      <p:cBhvr>
                                        <p:cTn dur="1" fill="hold" id="76">
                                          <p:stCondLst>
                                            <p:cond delay="0"/>
                                          </p:stCondLst>
                                        </p:cTn>
                                        <p:tgtEl>
                                          <p:spTgt spid="28"/>
                                        </p:tgtEl>
                                        <p:attrNameLst>
                                          <p:attrName>style.visibility</p:attrName>
                                        </p:attrNameLst>
                                      </p:cBhvr>
                                      <p:to>
                                        <p:strVal val="visible"/>
                                      </p:to>
                                    </p:set>
                                    <p:animEffect filter="wipe(left)" transition="in">
                                      <p:cBhvr>
                                        <p:cTn dur="500" id="77"/>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22"/>
      <p:bldP grpId="0" spid="23"/>
      <p:bldP grpId="0" spid="24"/>
      <p:bldP grpId="0" spid="29"/>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文本框 5"/>
          <p:cNvSpPr txBox="1"/>
          <p:nvPr/>
        </p:nvSpPr>
        <p:spPr>
          <a:xfrm>
            <a:off x="3818973" y="158344"/>
            <a:ext cx="1470384" cy="335280"/>
          </a:xfrm>
          <a:prstGeom prst="rect">
            <a:avLst/>
          </a:prstGeom>
          <a:noFill/>
        </p:spPr>
        <p:txBody>
          <a:bodyPr rtlCol="0" wrap="square">
            <a:spAutoFit/>
          </a:bodyPr>
          <a:lstStyle/>
          <a:p>
            <a:r>
              <a:rPr altLang="en-US" lang="zh-CN" sz="1600">
                <a:solidFill>
                  <a:schemeClr val="tx2"/>
                </a:solidFill>
                <a:latin charset="-122" panose="020b0503020204020204" pitchFamily="34" typeface="微软雅黑"/>
                <a:ea charset="-122" panose="020b0503020204020204" pitchFamily="34" typeface="微软雅黑"/>
              </a:rPr>
              <a:t>工作完成情况</a:t>
            </a:r>
          </a:p>
        </p:txBody>
      </p:sp>
      <p:sp>
        <p:nvSpPr>
          <p:cNvPr id="3" name="圆角矩形 2"/>
          <p:cNvSpPr/>
          <p:nvPr/>
        </p:nvSpPr>
        <p:spPr>
          <a:xfrm>
            <a:off x="827584" y="1736660"/>
            <a:ext cx="1728192" cy="2557948"/>
          </a:xfrm>
          <a:prstGeom prst="roundRect">
            <a:avLst>
              <a:gd fmla="val 3230" name="adj"/>
            </a:avLst>
          </a:prstGeom>
          <a:noFill/>
          <a:ln w="19050">
            <a:solidFill>
              <a:schemeClr val="accent1"/>
            </a:solidFill>
          </a:ln>
        </p:spPr>
        <p:txBody>
          <a:bodyPr anchor="ctr" rtlCol="0"/>
          <a:lstStyle/>
          <a:p>
            <a:pPr algn="ctr"/>
            <a:endParaRPr altLang="en-US" lang="zh-CN" sz="1600">
              <a:solidFill>
                <a:schemeClr val="tx2"/>
              </a:solidFill>
              <a:latin charset="-122" panose="020b0503020204020204" pitchFamily="34" typeface="微软雅黑"/>
              <a:ea charset="-122" panose="020b0503020204020204" pitchFamily="34" typeface="微软雅黑"/>
            </a:endParaRPr>
          </a:p>
        </p:txBody>
      </p:sp>
      <p:cxnSp>
        <p:nvCxnSpPr>
          <p:cNvPr id="5" name="直接箭头连接符 4"/>
          <p:cNvCxnSpPr/>
          <p:nvPr/>
        </p:nvCxnSpPr>
        <p:spPr>
          <a:xfrm>
            <a:off x="1007155" y="2473829"/>
            <a:ext cx="1370571" cy="0"/>
          </a:xfrm>
          <a:prstGeom prst="straightConnector1">
            <a:avLst/>
          </a:prstGeom>
          <a:noFill/>
          <a:ln w="19050">
            <a:solidFill>
              <a:schemeClr val="accent1"/>
            </a:solidFill>
            <a:headEnd len="med" type="oval" w="med"/>
            <a:tailEnd len="med" type="oval" w="med"/>
          </a:ln>
        </p:spPr>
      </p:cxnSp>
      <p:cxnSp>
        <p:nvCxnSpPr>
          <p:cNvPr id="6" name="直接箭头连接符 5"/>
          <p:cNvCxnSpPr/>
          <p:nvPr/>
        </p:nvCxnSpPr>
        <p:spPr>
          <a:xfrm>
            <a:off x="1007155" y="2845535"/>
            <a:ext cx="1370571" cy="0"/>
          </a:xfrm>
          <a:prstGeom prst="straightConnector1">
            <a:avLst/>
          </a:prstGeom>
          <a:noFill/>
          <a:ln w="19050">
            <a:solidFill>
              <a:schemeClr val="accent1"/>
            </a:solidFill>
            <a:headEnd len="med" type="oval" w="med"/>
            <a:tailEnd len="med" type="oval" w="med"/>
          </a:ln>
        </p:spPr>
      </p:cxnSp>
      <p:sp>
        <p:nvSpPr>
          <p:cNvPr id="7" name="矩形 6"/>
          <p:cNvSpPr/>
          <p:nvPr/>
        </p:nvSpPr>
        <p:spPr>
          <a:xfrm>
            <a:off x="1018041" y="2966189"/>
            <a:ext cx="1457138" cy="502920"/>
          </a:xfrm>
          <a:prstGeom prst="rect">
            <a:avLst/>
          </a:prstGeom>
        </p:spPr>
        <p:txBody>
          <a:bodyPr wrap="square">
            <a:spAutoFit/>
          </a:bodyPr>
          <a:lstStyle/>
          <a:p>
            <a:pPr defTabSz="912495">
              <a:spcBef>
                <a:spcPct val="20000"/>
              </a:spcBef>
              <a:defRPr/>
            </a:pPr>
            <a:r>
              <a:rPr altLang="en-US" lang="zh-CN" sz="900">
                <a:solidFill>
                  <a:schemeClr val="tx2"/>
                </a:solidFill>
                <a:latin charset="-122" panose="020b0503020204020204" pitchFamily="34" typeface="微软雅黑"/>
                <a:ea charset="-122" panose="020b0503020204020204" pitchFamily="34" typeface="微软雅黑"/>
                <a:cs typeface="+mn-ea"/>
                <a:sym charset="0" panose="020b0604020202020204" pitchFamily="34" typeface="Arial"/>
              </a:rPr>
              <a:t>单击此处可编辑内容，根据您的需要自由拉伸文本框大小</a:t>
            </a:r>
          </a:p>
        </p:txBody>
      </p:sp>
      <p:sp>
        <p:nvSpPr>
          <p:cNvPr id="8" name="矩形 7"/>
          <p:cNvSpPr/>
          <p:nvPr/>
        </p:nvSpPr>
        <p:spPr>
          <a:xfrm>
            <a:off x="1102202" y="2502066"/>
            <a:ext cx="1183798" cy="274320"/>
          </a:xfrm>
          <a:prstGeom prst="rect">
            <a:avLst/>
          </a:prstGeom>
        </p:spPr>
        <p:txBody>
          <a:bodyPr wrap="square">
            <a:spAutoFit/>
          </a:bodyPr>
          <a:lstStyle/>
          <a:p>
            <a:pPr algn="ctr"/>
            <a:r>
              <a:rPr altLang="en-US" lang="zh-CN" sz="1200">
                <a:solidFill>
                  <a:schemeClr val="accent1"/>
                </a:solidFill>
                <a:latin charset="-122" panose="020b0503020204020204" pitchFamily="34" typeface="微软雅黑"/>
                <a:ea charset="-122" panose="020b0503020204020204" pitchFamily="34" typeface="微软雅黑"/>
              </a:rPr>
              <a:t>单击编辑标题</a:t>
            </a:r>
          </a:p>
        </p:txBody>
      </p:sp>
      <p:sp>
        <p:nvSpPr>
          <p:cNvPr id="9" name="圆角矩形 8"/>
          <p:cNvSpPr/>
          <p:nvPr/>
        </p:nvSpPr>
        <p:spPr>
          <a:xfrm>
            <a:off x="2747797" y="1736660"/>
            <a:ext cx="1728192" cy="2557948"/>
          </a:xfrm>
          <a:prstGeom prst="roundRect">
            <a:avLst>
              <a:gd fmla="val 3230" name="adj"/>
            </a:avLst>
          </a:prstGeom>
          <a:noFill/>
          <a:ln w="19050">
            <a:solidFill>
              <a:schemeClr val="accent2"/>
            </a:solidFill>
          </a:ln>
        </p:spPr>
        <p:txBody>
          <a:bodyPr anchor="ctr" rtlCol="0"/>
          <a:lstStyle/>
          <a:p>
            <a:pPr algn="ctr"/>
            <a:endParaRPr altLang="en-US" lang="zh-CN" sz="1600">
              <a:solidFill>
                <a:schemeClr val="tx2"/>
              </a:solidFill>
              <a:latin charset="-122" panose="020b0503020204020204" pitchFamily="34" typeface="微软雅黑"/>
              <a:ea charset="-122" panose="020b0503020204020204" pitchFamily="34" typeface="微软雅黑"/>
            </a:endParaRPr>
          </a:p>
        </p:txBody>
      </p:sp>
      <p:sp>
        <p:nvSpPr>
          <p:cNvPr id="10" name="圆角矩形 9"/>
          <p:cNvSpPr/>
          <p:nvPr/>
        </p:nvSpPr>
        <p:spPr>
          <a:xfrm>
            <a:off x="4668011" y="1736660"/>
            <a:ext cx="1728192" cy="2557948"/>
          </a:xfrm>
          <a:prstGeom prst="roundRect">
            <a:avLst>
              <a:gd fmla="val 3230" name="adj"/>
            </a:avLst>
          </a:prstGeom>
          <a:noFill/>
          <a:ln w="19050">
            <a:solidFill>
              <a:schemeClr val="accent3"/>
            </a:solidFill>
          </a:ln>
        </p:spPr>
        <p:txBody>
          <a:bodyPr anchor="ctr" rtlCol="0"/>
          <a:lstStyle/>
          <a:p>
            <a:pPr algn="ctr"/>
            <a:endParaRPr altLang="en-US" lang="zh-CN" sz="1600">
              <a:solidFill>
                <a:schemeClr val="tx2"/>
              </a:solidFill>
              <a:latin charset="-122" panose="020b0503020204020204" pitchFamily="34" typeface="微软雅黑"/>
              <a:ea charset="-122" panose="020b0503020204020204" pitchFamily="34" typeface="微软雅黑"/>
            </a:endParaRPr>
          </a:p>
        </p:txBody>
      </p:sp>
      <p:sp>
        <p:nvSpPr>
          <p:cNvPr id="11" name="圆角矩形 10"/>
          <p:cNvSpPr/>
          <p:nvPr/>
        </p:nvSpPr>
        <p:spPr>
          <a:xfrm>
            <a:off x="6588224" y="1736660"/>
            <a:ext cx="1728192" cy="2557948"/>
          </a:xfrm>
          <a:prstGeom prst="roundRect">
            <a:avLst>
              <a:gd fmla="val 3230" name="adj"/>
            </a:avLst>
          </a:prstGeom>
          <a:noFill/>
          <a:ln w="19050">
            <a:solidFill>
              <a:schemeClr val="accent4"/>
            </a:solidFill>
          </a:ln>
        </p:spPr>
        <p:txBody>
          <a:bodyPr anchor="ctr" rtlCol="0"/>
          <a:lstStyle/>
          <a:p>
            <a:pPr algn="ctr"/>
            <a:endParaRPr altLang="en-US" lang="zh-CN" sz="1600">
              <a:solidFill>
                <a:schemeClr val="tx2"/>
              </a:solidFill>
              <a:latin charset="-122" panose="020b0503020204020204" pitchFamily="34" typeface="微软雅黑"/>
              <a:ea charset="-122" panose="020b0503020204020204" pitchFamily="34" typeface="微软雅黑"/>
            </a:endParaRPr>
          </a:p>
        </p:txBody>
      </p:sp>
      <p:sp>
        <p:nvSpPr>
          <p:cNvPr id="12" name="椭圆 11"/>
          <p:cNvSpPr/>
          <p:nvPr/>
        </p:nvSpPr>
        <p:spPr>
          <a:xfrm>
            <a:off x="1291875" y="1351805"/>
            <a:ext cx="799609" cy="784348"/>
          </a:xfrm>
          <a:prstGeom prst="ellipse">
            <a:avLst/>
          </a:prstGeom>
          <a:solidFill>
            <a:schemeClr val="accent1"/>
          </a:solidFill>
          <a:ln>
            <a:noFill/>
          </a:ln>
        </p:spPr>
        <p:txBody>
          <a:bodyPr anchor="t" anchorCtr="0" bIns="45720" compatLnSpc="1" lIns="91440" numCol="1" rIns="91440" tIns="45720" vert="horz" wrap="square"/>
          <a:lstStyle/>
          <a:p>
            <a:endParaRPr altLang="en-US" lang="zh-CN" sz="1600">
              <a:solidFill>
                <a:schemeClr val="bg1"/>
              </a:solidFill>
              <a:latin charset="-122" panose="020b0503020204020204" pitchFamily="34" typeface="微软雅黑"/>
              <a:ea charset="-122" panose="020b0503020204020204" pitchFamily="34" typeface="微软雅黑"/>
            </a:endParaRPr>
          </a:p>
        </p:txBody>
      </p:sp>
      <p:sp>
        <p:nvSpPr>
          <p:cNvPr id="13" name="椭圆 12"/>
          <p:cNvSpPr/>
          <p:nvPr/>
        </p:nvSpPr>
        <p:spPr>
          <a:xfrm>
            <a:off x="3212090" y="1351805"/>
            <a:ext cx="799609" cy="784348"/>
          </a:xfrm>
          <a:prstGeom prst="ellipse">
            <a:avLst/>
          </a:prstGeom>
          <a:solidFill>
            <a:schemeClr val="accent2"/>
          </a:solidFill>
          <a:ln>
            <a:noFill/>
          </a:ln>
        </p:spPr>
        <p:txBody>
          <a:bodyPr anchor="t" anchorCtr="0" bIns="45720" compatLnSpc="1" lIns="91440" numCol="1" rIns="91440" tIns="45720" vert="horz" wrap="square"/>
          <a:lstStyle/>
          <a:p>
            <a:endParaRPr altLang="en-US" lang="zh-CN" sz="1600">
              <a:solidFill>
                <a:schemeClr val="bg1"/>
              </a:solidFill>
              <a:latin charset="-122" panose="020b0503020204020204" pitchFamily="34" typeface="微软雅黑"/>
              <a:ea charset="-122" panose="020b0503020204020204" pitchFamily="34" typeface="微软雅黑"/>
            </a:endParaRPr>
          </a:p>
        </p:txBody>
      </p:sp>
      <p:sp>
        <p:nvSpPr>
          <p:cNvPr id="14" name="椭圆 13"/>
          <p:cNvSpPr/>
          <p:nvPr/>
        </p:nvSpPr>
        <p:spPr>
          <a:xfrm>
            <a:off x="5132302" y="1351805"/>
            <a:ext cx="799609" cy="784348"/>
          </a:xfrm>
          <a:prstGeom prst="ellipse">
            <a:avLst/>
          </a:prstGeom>
          <a:solidFill>
            <a:schemeClr val="accent3"/>
          </a:solidFill>
          <a:ln>
            <a:noFill/>
          </a:ln>
        </p:spPr>
        <p:txBody>
          <a:bodyPr anchor="t" anchorCtr="0" bIns="45720" compatLnSpc="1" lIns="91440" numCol="1" rIns="91440" tIns="45720" vert="horz" wrap="square"/>
          <a:lstStyle/>
          <a:p>
            <a:endParaRPr altLang="en-US" lang="zh-CN" sz="1600">
              <a:solidFill>
                <a:schemeClr val="bg1"/>
              </a:solidFill>
              <a:latin charset="-122" panose="020b0503020204020204" pitchFamily="34" typeface="微软雅黑"/>
              <a:ea charset="-122" panose="020b0503020204020204" pitchFamily="34" typeface="微软雅黑"/>
            </a:endParaRPr>
          </a:p>
        </p:txBody>
      </p:sp>
      <p:sp>
        <p:nvSpPr>
          <p:cNvPr id="15" name="椭圆 14"/>
          <p:cNvSpPr/>
          <p:nvPr/>
        </p:nvSpPr>
        <p:spPr>
          <a:xfrm>
            <a:off x="7052516" y="1351805"/>
            <a:ext cx="799609" cy="784348"/>
          </a:xfrm>
          <a:prstGeom prst="ellipse">
            <a:avLst/>
          </a:prstGeom>
          <a:solidFill>
            <a:schemeClr val="accent4"/>
          </a:solidFill>
          <a:ln>
            <a:noFill/>
          </a:ln>
        </p:spPr>
        <p:txBody>
          <a:bodyPr anchor="t" anchorCtr="0" bIns="45720" compatLnSpc="1" lIns="91440" numCol="1" rIns="91440" tIns="45720" vert="horz" wrap="square"/>
          <a:lstStyle/>
          <a:p>
            <a:endParaRPr altLang="en-US" lang="zh-CN" sz="1600">
              <a:solidFill>
                <a:schemeClr val="bg1"/>
              </a:solidFill>
              <a:latin charset="-122" panose="020b0503020204020204" pitchFamily="34" typeface="微软雅黑"/>
              <a:ea charset="-122" panose="020b0503020204020204" pitchFamily="34" typeface="微软雅黑"/>
            </a:endParaRPr>
          </a:p>
        </p:txBody>
      </p:sp>
      <p:sp>
        <p:nvSpPr>
          <p:cNvPr id="16" name="矩形 15"/>
          <p:cNvSpPr/>
          <p:nvPr/>
        </p:nvSpPr>
        <p:spPr>
          <a:xfrm>
            <a:off x="1420851" y="1515376"/>
            <a:ext cx="541655" cy="457200"/>
          </a:xfrm>
          <a:prstGeom prst="rect">
            <a:avLst/>
          </a:prstGeom>
        </p:spPr>
        <p:txBody>
          <a:bodyPr anchor="ctr" wrap="none">
            <a:spAutoFit/>
          </a:bodyPr>
          <a:lstStyle/>
          <a:p>
            <a:pPr algn="ctr"/>
            <a:r>
              <a:rPr altLang="zh-CN" lang="en-US" sz="2400">
                <a:solidFill>
                  <a:schemeClr val="bg1"/>
                </a:solidFill>
                <a:latin charset="-122" panose="020b0503020204020204" pitchFamily="34" typeface="微软雅黑"/>
                <a:ea charset="-122" panose="020b0503020204020204" pitchFamily="34" typeface="微软雅黑"/>
              </a:rPr>
              <a:t>01</a:t>
            </a:r>
          </a:p>
        </p:txBody>
      </p:sp>
      <p:sp>
        <p:nvSpPr>
          <p:cNvPr id="17" name="矩形 16"/>
          <p:cNvSpPr/>
          <p:nvPr/>
        </p:nvSpPr>
        <p:spPr>
          <a:xfrm>
            <a:off x="3343527" y="1515376"/>
            <a:ext cx="541655" cy="457200"/>
          </a:xfrm>
          <a:prstGeom prst="rect">
            <a:avLst/>
          </a:prstGeom>
        </p:spPr>
        <p:txBody>
          <a:bodyPr anchor="ctr" wrap="none">
            <a:spAutoFit/>
          </a:bodyPr>
          <a:lstStyle/>
          <a:p>
            <a:pPr algn="ctr"/>
            <a:r>
              <a:rPr altLang="zh-CN" lang="en-US" sz="2400">
                <a:solidFill>
                  <a:schemeClr val="bg1"/>
                </a:solidFill>
                <a:latin charset="-122" panose="020b0503020204020204" pitchFamily="34" typeface="微软雅黑"/>
                <a:ea charset="-122" panose="020b0503020204020204" pitchFamily="34" typeface="微软雅黑"/>
              </a:rPr>
              <a:t>02</a:t>
            </a:r>
          </a:p>
        </p:txBody>
      </p:sp>
      <p:sp>
        <p:nvSpPr>
          <p:cNvPr id="18" name="矩形 17"/>
          <p:cNvSpPr/>
          <p:nvPr/>
        </p:nvSpPr>
        <p:spPr>
          <a:xfrm>
            <a:off x="5281145" y="1515376"/>
            <a:ext cx="541655" cy="457200"/>
          </a:xfrm>
          <a:prstGeom prst="rect">
            <a:avLst/>
          </a:prstGeom>
        </p:spPr>
        <p:txBody>
          <a:bodyPr anchor="ctr" wrap="none">
            <a:spAutoFit/>
          </a:bodyPr>
          <a:lstStyle/>
          <a:p>
            <a:pPr algn="ctr"/>
            <a:r>
              <a:rPr altLang="zh-CN" lang="en-US" sz="2400">
                <a:solidFill>
                  <a:schemeClr val="bg1"/>
                </a:solidFill>
                <a:latin charset="-122" panose="020b0503020204020204" pitchFamily="34" typeface="微软雅黑"/>
                <a:ea charset="-122" panose="020b0503020204020204" pitchFamily="34" typeface="微软雅黑"/>
              </a:rPr>
              <a:t>03</a:t>
            </a:r>
          </a:p>
        </p:txBody>
      </p:sp>
      <p:sp>
        <p:nvSpPr>
          <p:cNvPr id="19" name="矩形 18"/>
          <p:cNvSpPr/>
          <p:nvPr/>
        </p:nvSpPr>
        <p:spPr>
          <a:xfrm>
            <a:off x="7182867" y="1515376"/>
            <a:ext cx="541655" cy="457200"/>
          </a:xfrm>
          <a:prstGeom prst="rect">
            <a:avLst/>
          </a:prstGeom>
        </p:spPr>
        <p:txBody>
          <a:bodyPr anchor="ctr" wrap="none">
            <a:spAutoFit/>
          </a:bodyPr>
          <a:lstStyle/>
          <a:p>
            <a:pPr algn="ctr"/>
            <a:r>
              <a:rPr altLang="zh-CN" lang="en-US" sz="2400">
                <a:solidFill>
                  <a:schemeClr val="bg1"/>
                </a:solidFill>
                <a:latin charset="-122" panose="020b0503020204020204" pitchFamily="34" typeface="微软雅黑"/>
                <a:ea charset="-122" panose="020b0503020204020204" pitchFamily="34" typeface="微软雅黑"/>
              </a:rPr>
              <a:t>04</a:t>
            </a:r>
          </a:p>
        </p:txBody>
      </p:sp>
      <p:cxnSp>
        <p:nvCxnSpPr>
          <p:cNvPr id="20" name="直接箭头连接符 19"/>
          <p:cNvCxnSpPr/>
          <p:nvPr/>
        </p:nvCxnSpPr>
        <p:spPr>
          <a:xfrm>
            <a:off x="2932486" y="2484714"/>
            <a:ext cx="1370571" cy="0"/>
          </a:xfrm>
          <a:prstGeom prst="straightConnector1">
            <a:avLst/>
          </a:prstGeom>
          <a:noFill/>
          <a:ln w="19050">
            <a:solidFill>
              <a:schemeClr val="accent2"/>
            </a:solidFill>
            <a:headEnd len="med" type="oval" w="med"/>
            <a:tailEnd len="med" type="oval" w="med"/>
          </a:ln>
        </p:spPr>
      </p:cxnSp>
      <p:cxnSp>
        <p:nvCxnSpPr>
          <p:cNvPr id="21" name="直接箭头连接符 20"/>
          <p:cNvCxnSpPr/>
          <p:nvPr/>
        </p:nvCxnSpPr>
        <p:spPr>
          <a:xfrm>
            <a:off x="2932486" y="2856421"/>
            <a:ext cx="1370571" cy="0"/>
          </a:xfrm>
          <a:prstGeom prst="straightConnector1">
            <a:avLst/>
          </a:prstGeom>
          <a:noFill/>
          <a:ln w="19050">
            <a:solidFill>
              <a:schemeClr val="accent2"/>
            </a:solidFill>
            <a:headEnd len="med" type="oval" w="med"/>
            <a:tailEnd len="med" type="oval" w="med"/>
          </a:ln>
        </p:spPr>
      </p:cxnSp>
      <p:sp>
        <p:nvSpPr>
          <p:cNvPr id="22" name="矩形 21"/>
          <p:cNvSpPr/>
          <p:nvPr/>
        </p:nvSpPr>
        <p:spPr>
          <a:xfrm>
            <a:off x="2943372" y="2977074"/>
            <a:ext cx="1457138" cy="502920"/>
          </a:xfrm>
          <a:prstGeom prst="rect">
            <a:avLst/>
          </a:prstGeom>
        </p:spPr>
        <p:txBody>
          <a:bodyPr wrap="square">
            <a:spAutoFit/>
          </a:bodyPr>
          <a:lstStyle/>
          <a:p>
            <a:pPr defTabSz="912495">
              <a:spcBef>
                <a:spcPct val="20000"/>
              </a:spcBef>
              <a:defRPr/>
            </a:pPr>
            <a:r>
              <a:rPr altLang="en-US" lang="zh-CN" sz="900">
                <a:solidFill>
                  <a:schemeClr val="tx2"/>
                </a:solidFill>
                <a:latin charset="-122" panose="020b0503020204020204" pitchFamily="34" typeface="微软雅黑"/>
                <a:ea charset="-122" panose="020b0503020204020204" pitchFamily="34" typeface="微软雅黑"/>
                <a:cs typeface="+mn-ea"/>
                <a:sym charset="0" panose="020b0604020202020204" pitchFamily="34" typeface="Arial"/>
              </a:rPr>
              <a:t>单击此处可编辑内容，根据您的需要自由拉伸文本框大小</a:t>
            </a:r>
          </a:p>
        </p:txBody>
      </p:sp>
      <p:sp>
        <p:nvSpPr>
          <p:cNvPr id="23" name="矩形 22"/>
          <p:cNvSpPr/>
          <p:nvPr/>
        </p:nvSpPr>
        <p:spPr>
          <a:xfrm>
            <a:off x="3027534" y="2512951"/>
            <a:ext cx="1183798" cy="274320"/>
          </a:xfrm>
          <a:prstGeom prst="rect">
            <a:avLst/>
          </a:prstGeom>
        </p:spPr>
        <p:txBody>
          <a:bodyPr wrap="square">
            <a:spAutoFit/>
          </a:bodyPr>
          <a:lstStyle/>
          <a:p>
            <a:pPr algn="ctr"/>
            <a:r>
              <a:rPr altLang="en-US" lang="zh-CN" sz="1200">
                <a:solidFill>
                  <a:schemeClr val="accent2"/>
                </a:solidFill>
                <a:latin charset="-122" panose="020b0503020204020204" pitchFamily="34" typeface="微软雅黑"/>
                <a:ea charset="-122" panose="020b0503020204020204" pitchFamily="34" typeface="微软雅黑"/>
              </a:rPr>
              <a:t>单击编辑标题</a:t>
            </a:r>
          </a:p>
        </p:txBody>
      </p:sp>
      <p:cxnSp>
        <p:nvCxnSpPr>
          <p:cNvPr id="24" name="直接箭头连接符 23"/>
          <p:cNvCxnSpPr/>
          <p:nvPr/>
        </p:nvCxnSpPr>
        <p:spPr>
          <a:xfrm>
            <a:off x="4861163" y="2481627"/>
            <a:ext cx="1370571" cy="0"/>
          </a:xfrm>
          <a:prstGeom prst="straightConnector1">
            <a:avLst/>
          </a:prstGeom>
          <a:noFill/>
          <a:ln w="19050">
            <a:solidFill>
              <a:schemeClr val="accent3"/>
            </a:solidFill>
            <a:headEnd len="med" type="oval" w="med"/>
            <a:tailEnd len="med" type="oval" w="med"/>
          </a:ln>
        </p:spPr>
      </p:cxnSp>
      <p:cxnSp>
        <p:nvCxnSpPr>
          <p:cNvPr id="25" name="直接箭头连接符 24"/>
          <p:cNvCxnSpPr/>
          <p:nvPr/>
        </p:nvCxnSpPr>
        <p:spPr>
          <a:xfrm>
            <a:off x="4861163" y="2853334"/>
            <a:ext cx="1370571" cy="0"/>
          </a:xfrm>
          <a:prstGeom prst="straightConnector1">
            <a:avLst/>
          </a:prstGeom>
          <a:noFill/>
          <a:ln w="19050">
            <a:solidFill>
              <a:schemeClr val="accent3"/>
            </a:solidFill>
            <a:headEnd len="med" type="oval" w="med"/>
            <a:tailEnd len="med" type="oval" w="med"/>
          </a:ln>
        </p:spPr>
      </p:cxnSp>
      <p:sp>
        <p:nvSpPr>
          <p:cNvPr id="26" name="矩形 25"/>
          <p:cNvSpPr/>
          <p:nvPr/>
        </p:nvSpPr>
        <p:spPr>
          <a:xfrm>
            <a:off x="4872049" y="2973987"/>
            <a:ext cx="1457138" cy="502920"/>
          </a:xfrm>
          <a:prstGeom prst="rect">
            <a:avLst/>
          </a:prstGeom>
        </p:spPr>
        <p:txBody>
          <a:bodyPr wrap="square">
            <a:spAutoFit/>
          </a:bodyPr>
          <a:lstStyle/>
          <a:p>
            <a:pPr defTabSz="912495">
              <a:spcBef>
                <a:spcPct val="20000"/>
              </a:spcBef>
              <a:defRPr/>
            </a:pPr>
            <a:r>
              <a:rPr altLang="en-US" lang="zh-CN" sz="900">
                <a:solidFill>
                  <a:schemeClr val="tx2"/>
                </a:solidFill>
                <a:latin charset="-122" panose="020b0503020204020204" pitchFamily="34" typeface="微软雅黑"/>
                <a:ea charset="-122" panose="020b0503020204020204" pitchFamily="34" typeface="微软雅黑"/>
                <a:cs typeface="+mn-ea"/>
                <a:sym charset="0" panose="020b0604020202020204" pitchFamily="34" typeface="Arial"/>
              </a:rPr>
              <a:t>单击此处可编辑内容，根据您的需要自由拉伸文本框大小</a:t>
            </a:r>
          </a:p>
        </p:txBody>
      </p:sp>
      <p:sp>
        <p:nvSpPr>
          <p:cNvPr id="27" name="矩形 26"/>
          <p:cNvSpPr/>
          <p:nvPr/>
        </p:nvSpPr>
        <p:spPr>
          <a:xfrm>
            <a:off x="4956210" y="2509864"/>
            <a:ext cx="1183798" cy="274320"/>
          </a:xfrm>
          <a:prstGeom prst="rect">
            <a:avLst/>
          </a:prstGeom>
        </p:spPr>
        <p:txBody>
          <a:bodyPr wrap="square">
            <a:spAutoFit/>
          </a:bodyPr>
          <a:lstStyle/>
          <a:p>
            <a:pPr algn="ctr"/>
            <a:r>
              <a:rPr altLang="en-US" lang="zh-CN" sz="1200">
                <a:solidFill>
                  <a:schemeClr val="accent3"/>
                </a:solidFill>
                <a:latin charset="-122" panose="020b0503020204020204" pitchFamily="34" typeface="微软雅黑"/>
                <a:ea charset="-122" panose="020b0503020204020204" pitchFamily="34" typeface="微软雅黑"/>
              </a:rPr>
              <a:t>单击编辑标题</a:t>
            </a:r>
          </a:p>
        </p:txBody>
      </p:sp>
      <p:cxnSp>
        <p:nvCxnSpPr>
          <p:cNvPr id="28" name="直接箭头连接符 27"/>
          <p:cNvCxnSpPr/>
          <p:nvPr/>
        </p:nvCxnSpPr>
        <p:spPr>
          <a:xfrm>
            <a:off x="6786494" y="2481627"/>
            <a:ext cx="1370571" cy="0"/>
          </a:xfrm>
          <a:prstGeom prst="straightConnector1">
            <a:avLst/>
          </a:prstGeom>
          <a:noFill/>
          <a:ln w="19050">
            <a:solidFill>
              <a:schemeClr val="accent4"/>
            </a:solidFill>
            <a:headEnd len="med" type="oval" w="med"/>
            <a:tailEnd len="med" type="oval" w="med"/>
          </a:ln>
        </p:spPr>
      </p:cxnSp>
      <p:cxnSp>
        <p:nvCxnSpPr>
          <p:cNvPr id="29" name="直接箭头连接符 28"/>
          <p:cNvCxnSpPr/>
          <p:nvPr/>
        </p:nvCxnSpPr>
        <p:spPr>
          <a:xfrm>
            <a:off x="6786494" y="2853334"/>
            <a:ext cx="1370571" cy="0"/>
          </a:xfrm>
          <a:prstGeom prst="straightConnector1">
            <a:avLst/>
          </a:prstGeom>
          <a:noFill/>
          <a:ln w="19050">
            <a:solidFill>
              <a:schemeClr val="accent4"/>
            </a:solidFill>
            <a:headEnd len="med" type="oval" w="med"/>
            <a:tailEnd len="med" type="oval" w="med"/>
          </a:ln>
        </p:spPr>
      </p:cxnSp>
      <p:sp>
        <p:nvSpPr>
          <p:cNvPr id="30" name="矩形 29"/>
          <p:cNvSpPr/>
          <p:nvPr/>
        </p:nvSpPr>
        <p:spPr>
          <a:xfrm>
            <a:off x="6797380" y="2973987"/>
            <a:ext cx="1457138" cy="502920"/>
          </a:xfrm>
          <a:prstGeom prst="rect">
            <a:avLst/>
          </a:prstGeom>
        </p:spPr>
        <p:txBody>
          <a:bodyPr wrap="square">
            <a:spAutoFit/>
          </a:bodyPr>
          <a:lstStyle/>
          <a:p>
            <a:pPr defTabSz="912495">
              <a:spcBef>
                <a:spcPct val="20000"/>
              </a:spcBef>
              <a:defRPr/>
            </a:pPr>
            <a:r>
              <a:rPr altLang="en-US" lang="zh-CN" sz="900">
                <a:solidFill>
                  <a:schemeClr val="tx2"/>
                </a:solidFill>
                <a:latin charset="-122" panose="020b0503020204020204" pitchFamily="34" typeface="微软雅黑"/>
                <a:ea charset="-122" panose="020b0503020204020204" pitchFamily="34" typeface="微软雅黑"/>
                <a:cs typeface="+mn-ea"/>
                <a:sym charset="0" panose="020b0604020202020204" pitchFamily="34" typeface="Arial"/>
              </a:rPr>
              <a:t>单击此处可编辑内容，根据您的需要自由拉伸文本框大小</a:t>
            </a:r>
          </a:p>
        </p:txBody>
      </p:sp>
      <p:sp>
        <p:nvSpPr>
          <p:cNvPr id="31" name="矩形 30"/>
          <p:cNvSpPr/>
          <p:nvPr/>
        </p:nvSpPr>
        <p:spPr>
          <a:xfrm>
            <a:off x="6881540" y="2509864"/>
            <a:ext cx="1183798" cy="274320"/>
          </a:xfrm>
          <a:prstGeom prst="rect">
            <a:avLst/>
          </a:prstGeom>
        </p:spPr>
        <p:txBody>
          <a:bodyPr wrap="square">
            <a:spAutoFit/>
          </a:bodyPr>
          <a:lstStyle/>
          <a:p>
            <a:pPr algn="ctr"/>
            <a:r>
              <a:rPr altLang="en-US" lang="zh-CN" sz="1200">
                <a:solidFill>
                  <a:schemeClr val="accent4"/>
                </a:solidFill>
                <a:latin charset="-122" panose="020b0503020204020204" pitchFamily="34" typeface="微软雅黑"/>
                <a:ea charset="-122" panose="020b0503020204020204" pitchFamily="34" typeface="微软雅黑"/>
              </a:rPr>
              <a:t>单击编辑标题</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4">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ppt_x"/>
                                          </p:val>
                                        </p:tav>
                                        <p:tav tm="100000">
                                          <p:val>
                                            <p:strVal val="#ppt_x"/>
                                          </p:val>
                                        </p:tav>
                                      </p:tavLst>
                                    </p:anim>
                                    <p:anim calcmode="lin" valueType="num">
                                      <p:cBhvr additive="base">
                                        <p:cTn dur="500" fill="hold" id="8"/>
                                        <p:tgtEl>
                                          <p:spTgt spid="3"/>
                                        </p:tgtEl>
                                        <p:attrNameLst>
                                          <p:attrName>ppt_y</p:attrName>
                                        </p:attrNameLst>
                                      </p:cBhvr>
                                      <p:tavLst>
                                        <p:tav tm="0">
                                          <p:val>
                                            <p:strVal val="1+#ppt_h/2"/>
                                          </p:val>
                                        </p:tav>
                                        <p:tav tm="100000">
                                          <p:val>
                                            <p:strVal val="#ppt_y"/>
                                          </p:val>
                                        </p:tav>
                                      </p:tavLst>
                                    </p:anim>
                                  </p:childTnLst>
                                </p:cTn>
                              </p:par>
                              <p:par>
                                <p:cTn fill="hold" id="9" nodeType="withEffect" presetClass="entr" presetID="2" presetSubtype="4">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500" fill="hold" id="11"/>
                                        <p:tgtEl>
                                          <p:spTgt spid="5"/>
                                        </p:tgtEl>
                                        <p:attrNameLst>
                                          <p:attrName>ppt_x</p:attrName>
                                        </p:attrNameLst>
                                      </p:cBhvr>
                                      <p:tavLst>
                                        <p:tav tm="0">
                                          <p:val>
                                            <p:strVal val="#ppt_x"/>
                                          </p:val>
                                        </p:tav>
                                        <p:tav tm="100000">
                                          <p:val>
                                            <p:strVal val="#ppt_x"/>
                                          </p:val>
                                        </p:tav>
                                      </p:tavLst>
                                    </p:anim>
                                    <p:anim calcmode="lin" valueType="num">
                                      <p:cBhvr additive="base">
                                        <p:cTn dur="500" fill="hold" id="12"/>
                                        <p:tgtEl>
                                          <p:spTgt spid="5"/>
                                        </p:tgtEl>
                                        <p:attrNameLst>
                                          <p:attrName>ppt_y</p:attrName>
                                        </p:attrNameLst>
                                      </p:cBhvr>
                                      <p:tavLst>
                                        <p:tav tm="0">
                                          <p:val>
                                            <p:strVal val="1+#ppt_h/2"/>
                                          </p:val>
                                        </p:tav>
                                        <p:tav tm="100000">
                                          <p:val>
                                            <p:strVal val="#ppt_y"/>
                                          </p:val>
                                        </p:tav>
                                      </p:tavLst>
                                    </p:anim>
                                  </p:childTnLst>
                                </p:cTn>
                              </p:par>
                              <p:par>
                                <p:cTn fill="hold" id="13" nodeType="withEffect" presetClass="entr" presetID="2" presetSubtype="4">
                                  <p:stCondLst>
                                    <p:cond delay="0"/>
                                  </p:stCondLst>
                                  <p:childTnLst>
                                    <p:set>
                                      <p:cBhvr>
                                        <p:cTn dur="1" fill="hold" id="14">
                                          <p:stCondLst>
                                            <p:cond delay="0"/>
                                          </p:stCondLst>
                                        </p:cTn>
                                        <p:tgtEl>
                                          <p:spTgt spid="6"/>
                                        </p:tgtEl>
                                        <p:attrNameLst>
                                          <p:attrName>style.visibility</p:attrName>
                                        </p:attrNameLst>
                                      </p:cBhvr>
                                      <p:to>
                                        <p:strVal val="visible"/>
                                      </p:to>
                                    </p:set>
                                    <p:anim calcmode="lin" valueType="num">
                                      <p:cBhvr additive="base">
                                        <p:cTn dur="500" fill="hold" id="15"/>
                                        <p:tgtEl>
                                          <p:spTgt spid="6"/>
                                        </p:tgtEl>
                                        <p:attrNameLst>
                                          <p:attrName>ppt_x</p:attrName>
                                        </p:attrNameLst>
                                      </p:cBhvr>
                                      <p:tavLst>
                                        <p:tav tm="0">
                                          <p:val>
                                            <p:strVal val="#ppt_x"/>
                                          </p:val>
                                        </p:tav>
                                        <p:tav tm="100000">
                                          <p:val>
                                            <p:strVal val="#ppt_x"/>
                                          </p:val>
                                        </p:tav>
                                      </p:tavLst>
                                    </p:anim>
                                    <p:anim calcmode="lin" valueType="num">
                                      <p:cBhvr additive="base">
                                        <p:cTn dur="500" fill="hold" id="16"/>
                                        <p:tgtEl>
                                          <p:spTgt spid="6"/>
                                        </p:tgtEl>
                                        <p:attrNameLst>
                                          <p:attrName>ppt_y</p:attrName>
                                        </p:attrNameLst>
                                      </p:cBhvr>
                                      <p:tavLst>
                                        <p:tav tm="0">
                                          <p:val>
                                            <p:strVal val="1+#ppt_h/2"/>
                                          </p:val>
                                        </p:tav>
                                        <p:tav tm="100000">
                                          <p:val>
                                            <p:strVal val="#ppt_y"/>
                                          </p:val>
                                        </p:tav>
                                      </p:tavLst>
                                    </p:anim>
                                  </p:childTnLst>
                                </p:cTn>
                              </p:par>
                              <p:par>
                                <p:cTn fill="hold" grpId="0" id="17" nodeType="withEffect" presetClass="entr" presetID="2" presetSubtype="4">
                                  <p:stCondLst>
                                    <p:cond delay="0"/>
                                  </p:stCondLst>
                                  <p:childTnLst>
                                    <p:set>
                                      <p:cBhvr>
                                        <p:cTn dur="1" fill="hold" id="18">
                                          <p:stCondLst>
                                            <p:cond delay="0"/>
                                          </p:stCondLst>
                                        </p:cTn>
                                        <p:tgtEl>
                                          <p:spTgt spid="7"/>
                                        </p:tgtEl>
                                        <p:attrNameLst>
                                          <p:attrName>style.visibility</p:attrName>
                                        </p:attrNameLst>
                                      </p:cBhvr>
                                      <p:to>
                                        <p:strVal val="visible"/>
                                      </p:to>
                                    </p:set>
                                    <p:anim calcmode="lin" valueType="num">
                                      <p:cBhvr additive="base">
                                        <p:cTn dur="500" fill="hold" id="19"/>
                                        <p:tgtEl>
                                          <p:spTgt spid="7"/>
                                        </p:tgtEl>
                                        <p:attrNameLst>
                                          <p:attrName>ppt_x</p:attrName>
                                        </p:attrNameLst>
                                      </p:cBhvr>
                                      <p:tavLst>
                                        <p:tav tm="0">
                                          <p:val>
                                            <p:strVal val="#ppt_x"/>
                                          </p:val>
                                        </p:tav>
                                        <p:tav tm="100000">
                                          <p:val>
                                            <p:strVal val="#ppt_x"/>
                                          </p:val>
                                        </p:tav>
                                      </p:tavLst>
                                    </p:anim>
                                    <p:anim calcmode="lin" valueType="num">
                                      <p:cBhvr additive="base">
                                        <p:cTn dur="500" fill="hold" id="20"/>
                                        <p:tgtEl>
                                          <p:spTgt spid="7"/>
                                        </p:tgtEl>
                                        <p:attrNameLst>
                                          <p:attrName>ppt_y</p:attrName>
                                        </p:attrNameLst>
                                      </p:cBhvr>
                                      <p:tavLst>
                                        <p:tav tm="0">
                                          <p:val>
                                            <p:strVal val="1+#ppt_h/2"/>
                                          </p:val>
                                        </p:tav>
                                        <p:tav tm="100000">
                                          <p:val>
                                            <p:strVal val="#ppt_y"/>
                                          </p:val>
                                        </p:tav>
                                      </p:tavLst>
                                    </p:anim>
                                  </p:childTnLst>
                                </p:cTn>
                              </p:par>
                              <p:par>
                                <p:cTn fill="hold" grpId="0" id="21" nodeType="withEffect" presetClass="entr" presetID="2" presetSubtype="4">
                                  <p:stCondLst>
                                    <p:cond delay="0"/>
                                  </p:stCondLst>
                                  <p:childTnLst>
                                    <p:set>
                                      <p:cBhvr>
                                        <p:cTn dur="1" fill="hold" id="22">
                                          <p:stCondLst>
                                            <p:cond delay="0"/>
                                          </p:stCondLst>
                                        </p:cTn>
                                        <p:tgtEl>
                                          <p:spTgt spid="8"/>
                                        </p:tgtEl>
                                        <p:attrNameLst>
                                          <p:attrName>style.visibility</p:attrName>
                                        </p:attrNameLst>
                                      </p:cBhvr>
                                      <p:to>
                                        <p:strVal val="visible"/>
                                      </p:to>
                                    </p:set>
                                    <p:anim calcmode="lin" valueType="num">
                                      <p:cBhvr additive="base">
                                        <p:cTn dur="500" fill="hold" id="23"/>
                                        <p:tgtEl>
                                          <p:spTgt spid="8"/>
                                        </p:tgtEl>
                                        <p:attrNameLst>
                                          <p:attrName>ppt_x</p:attrName>
                                        </p:attrNameLst>
                                      </p:cBhvr>
                                      <p:tavLst>
                                        <p:tav tm="0">
                                          <p:val>
                                            <p:strVal val="#ppt_x"/>
                                          </p:val>
                                        </p:tav>
                                        <p:tav tm="100000">
                                          <p:val>
                                            <p:strVal val="#ppt_x"/>
                                          </p:val>
                                        </p:tav>
                                      </p:tavLst>
                                    </p:anim>
                                    <p:anim calcmode="lin" valueType="num">
                                      <p:cBhvr additive="base">
                                        <p:cTn dur="500" fill="hold" id="24"/>
                                        <p:tgtEl>
                                          <p:spTgt spid="8"/>
                                        </p:tgtEl>
                                        <p:attrNameLst>
                                          <p:attrName>ppt_y</p:attrName>
                                        </p:attrNameLst>
                                      </p:cBhvr>
                                      <p:tavLst>
                                        <p:tav tm="0">
                                          <p:val>
                                            <p:strVal val="1+#ppt_h/2"/>
                                          </p:val>
                                        </p:tav>
                                        <p:tav tm="100000">
                                          <p:val>
                                            <p:strVal val="#ppt_y"/>
                                          </p:val>
                                        </p:tav>
                                      </p:tavLst>
                                    </p:anim>
                                  </p:childTnLst>
                                </p:cTn>
                              </p:par>
                              <p:par>
                                <p:cTn fill="hold" grpId="0" id="25" nodeType="withEffect" presetClass="entr" presetID="2" presetSubtype="4">
                                  <p:stCondLst>
                                    <p:cond delay="0"/>
                                  </p:stCondLst>
                                  <p:childTnLst>
                                    <p:set>
                                      <p:cBhvr>
                                        <p:cTn dur="1" fill="hold" id="26">
                                          <p:stCondLst>
                                            <p:cond delay="0"/>
                                          </p:stCondLst>
                                        </p:cTn>
                                        <p:tgtEl>
                                          <p:spTgt spid="12"/>
                                        </p:tgtEl>
                                        <p:attrNameLst>
                                          <p:attrName>style.visibility</p:attrName>
                                        </p:attrNameLst>
                                      </p:cBhvr>
                                      <p:to>
                                        <p:strVal val="visible"/>
                                      </p:to>
                                    </p:set>
                                    <p:anim calcmode="lin" valueType="num">
                                      <p:cBhvr additive="base">
                                        <p:cTn dur="500" fill="hold" id="27"/>
                                        <p:tgtEl>
                                          <p:spTgt spid="12"/>
                                        </p:tgtEl>
                                        <p:attrNameLst>
                                          <p:attrName>ppt_x</p:attrName>
                                        </p:attrNameLst>
                                      </p:cBhvr>
                                      <p:tavLst>
                                        <p:tav tm="0">
                                          <p:val>
                                            <p:strVal val="#ppt_x"/>
                                          </p:val>
                                        </p:tav>
                                        <p:tav tm="100000">
                                          <p:val>
                                            <p:strVal val="#ppt_x"/>
                                          </p:val>
                                        </p:tav>
                                      </p:tavLst>
                                    </p:anim>
                                    <p:anim calcmode="lin" valueType="num">
                                      <p:cBhvr additive="base">
                                        <p:cTn dur="500" fill="hold" id="28"/>
                                        <p:tgtEl>
                                          <p:spTgt spid="12"/>
                                        </p:tgtEl>
                                        <p:attrNameLst>
                                          <p:attrName>ppt_y</p:attrName>
                                        </p:attrNameLst>
                                      </p:cBhvr>
                                      <p:tavLst>
                                        <p:tav tm="0">
                                          <p:val>
                                            <p:strVal val="1+#ppt_h/2"/>
                                          </p:val>
                                        </p:tav>
                                        <p:tav tm="100000">
                                          <p:val>
                                            <p:strVal val="#ppt_y"/>
                                          </p:val>
                                        </p:tav>
                                      </p:tavLst>
                                    </p:anim>
                                  </p:childTnLst>
                                </p:cTn>
                              </p:par>
                              <p:par>
                                <p:cTn fill="hold" grpId="0" id="29" nodeType="withEffect" presetClass="entr" presetID="2" presetSubtype="4">
                                  <p:stCondLst>
                                    <p:cond delay="0"/>
                                  </p:stCondLst>
                                  <p:childTnLst>
                                    <p:set>
                                      <p:cBhvr>
                                        <p:cTn dur="1" fill="hold" id="30">
                                          <p:stCondLst>
                                            <p:cond delay="0"/>
                                          </p:stCondLst>
                                        </p:cTn>
                                        <p:tgtEl>
                                          <p:spTgt spid="16"/>
                                        </p:tgtEl>
                                        <p:attrNameLst>
                                          <p:attrName>style.visibility</p:attrName>
                                        </p:attrNameLst>
                                      </p:cBhvr>
                                      <p:to>
                                        <p:strVal val="visible"/>
                                      </p:to>
                                    </p:set>
                                    <p:anim calcmode="lin" valueType="num">
                                      <p:cBhvr additive="base">
                                        <p:cTn dur="500" fill="hold" id="31"/>
                                        <p:tgtEl>
                                          <p:spTgt spid="16"/>
                                        </p:tgtEl>
                                        <p:attrNameLst>
                                          <p:attrName>ppt_x</p:attrName>
                                        </p:attrNameLst>
                                      </p:cBhvr>
                                      <p:tavLst>
                                        <p:tav tm="0">
                                          <p:val>
                                            <p:strVal val="#ppt_x"/>
                                          </p:val>
                                        </p:tav>
                                        <p:tav tm="100000">
                                          <p:val>
                                            <p:strVal val="#ppt_x"/>
                                          </p:val>
                                        </p:tav>
                                      </p:tavLst>
                                    </p:anim>
                                    <p:anim calcmode="lin" valueType="num">
                                      <p:cBhvr additive="base">
                                        <p:cTn dur="500" fill="hold" id="32"/>
                                        <p:tgtEl>
                                          <p:spTgt spid="16"/>
                                        </p:tgtEl>
                                        <p:attrNameLst>
                                          <p:attrName>ppt_y</p:attrName>
                                        </p:attrNameLst>
                                      </p:cBhvr>
                                      <p:tavLst>
                                        <p:tav tm="0">
                                          <p:val>
                                            <p:strVal val="1+#ppt_h/2"/>
                                          </p:val>
                                        </p:tav>
                                        <p:tav tm="100000">
                                          <p:val>
                                            <p:strVal val="#ppt_y"/>
                                          </p:val>
                                        </p:tav>
                                      </p:tavLst>
                                    </p:anim>
                                  </p:childTnLst>
                                </p:cTn>
                              </p:par>
                            </p:childTnLst>
                          </p:cTn>
                        </p:par>
                      </p:childTnLst>
                    </p:cTn>
                  </p:par>
                  <p:par>
                    <p:cTn fill="hold" id="33" nodeType="clickPar">
                      <p:stCondLst>
                        <p:cond delay="indefinite"/>
                      </p:stCondLst>
                      <p:childTnLst>
                        <p:par>
                          <p:cTn fill="hold" id="34" nodeType="afterGroup">
                            <p:stCondLst>
                              <p:cond delay="0"/>
                            </p:stCondLst>
                            <p:childTnLst>
                              <p:par>
                                <p:cTn fill="hold" grpId="0" id="35" nodeType="clickEffect" presetClass="entr" presetID="2" presetSubtype="4">
                                  <p:stCondLst>
                                    <p:cond delay="0"/>
                                  </p:stCondLst>
                                  <p:childTnLst>
                                    <p:set>
                                      <p:cBhvr>
                                        <p:cTn dur="1" fill="hold" id="36">
                                          <p:stCondLst>
                                            <p:cond delay="0"/>
                                          </p:stCondLst>
                                        </p:cTn>
                                        <p:tgtEl>
                                          <p:spTgt spid="9"/>
                                        </p:tgtEl>
                                        <p:attrNameLst>
                                          <p:attrName>style.visibility</p:attrName>
                                        </p:attrNameLst>
                                      </p:cBhvr>
                                      <p:to>
                                        <p:strVal val="visible"/>
                                      </p:to>
                                    </p:set>
                                    <p:anim calcmode="lin" valueType="num">
                                      <p:cBhvr additive="base">
                                        <p:cTn dur="500" fill="hold" id="37"/>
                                        <p:tgtEl>
                                          <p:spTgt spid="9"/>
                                        </p:tgtEl>
                                        <p:attrNameLst>
                                          <p:attrName>ppt_x</p:attrName>
                                        </p:attrNameLst>
                                      </p:cBhvr>
                                      <p:tavLst>
                                        <p:tav tm="0">
                                          <p:val>
                                            <p:strVal val="#ppt_x"/>
                                          </p:val>
                                        </p:tav>
                                        <p:tav tm="100000">
                                          <p:val>
                                            <p:strVal val="#ppt_x"/>
                                          </p:val>
                                        </p:tav>
                                      </p:tavLst>
                                    </p:anim>
                                    <p:anim calcmode="lin" valueType="num">
                                      <p:cBhvr additive="base">
                                        <p:cTn dur="500" fill="hold" id="38"/>
                                        <p:tgtEl>
                                          <p:spTgt spid="9"/>
                                        </p:tgtEl>
                                        <p:attrNameLst>
                                          <p:attrName>ppt_y</p:attrName>
                                        </p:attrNameLst>
                                      </p:cBhvr>
                                      <p:tavLst>
                                        <p:tav tm="0">
                                          <p:val>
                                            <p:strVal val="1+#ppt_h/2"/>
                                          </p:val>
                                        </p:tav>
                                        <p:tav tm="100000">
                                          <p:val>
                                            <p:strVal val="#ppt_y"/>
                                          </p:val>
                                        </p:tav>
                                      </p:tavLst>
                                    </p:anim>
                                  </p:childTnLst>
                                </p:cTn>
                              </p:par>
                              <p:par>
                                <p:cTn fill="hold" grpId="0" id="39" nodeType="withEffect" presetClass="entr" presetID="2" presetSubtype="4">
                                  <p:stCondLst>
                                    <p:cond delay="0"/>
                                  </p:stCondLst>
                                  <p:childTnLst>
                                    <p:set>
                                      <p:cBhvr>
                                        <p:cTn dur="1" fill="hold" id="40">
                                          <p:stCondLst>
                                            <p:cond delay="0"/>
                                          </p:stCondLst>
                                        </p:cTn>
                                        <p:tgtEl>
                                          <p:spTgt spid="13"/>
                                        </p:tgtEl>
                                        <p:attrNameLst>
                                          <p:attrName>style.visibility</p:attrName>
                                        </p:attrNameLst>
                                      </p:cBhvr>
                                      <p:to>
                                        <p:strVal val="visible"/>
                                      </p:to>
                                    </p:set>
                                    <p:anim calcmode="lin" valueType="num">
                                      <p:cBhvr additive="base">
                                        <p:cTn dur="500" fill="hold" id="41"/>
                                        <p:tgtEl>
                                          <p:spTgt spid="13"/>
                                        </p:tgtEl>
                                        <p:attrNameLst>
                                          <p:attrName>ppt_x</p:attrName>
                                        </p:attrNameLst>
                                      </p:cBhvr>
                                      <p:tavLst>
                                        <p:tav tm="0">
                                          <p:val>
                                            <p:strVal val="#ppt_x"/>
                                          </p:val>
                                        </p:tav>
                                        <p:tav tm="100000">
                                          <p:val>
                                            <p:strVal val="#ppt_x"/>
                                          </p:val>
                                        </p:tav>
                                      </p:tavLst>
                                    </p:anim>
                                    <p:anim calcmode="lin" valueType="num">
                                      <p:cBhvr additive="base">
                                        <p:cTn dur="500" fill="hold" id="42"/>
                                        <p:tgtEl>
                                          <p:spTgt spid="13"/>
                                        </p:tgtEl>
                                        <p:attrNameLst>
                                          <p:attrName>ppt_y</p:attrName>
                                        </p:attrNameLst>
                                      </p:cBhvr>
                                      <p:tavLst>
                                        <p:tav tm="0">
                                          <p:val>
                                            <p:strVal val="1+#ppt_h/2"/>
                                          </p:val>
                                        </p:tav>
                                        <p:tav tm="100000">
                                          <p:val>
                                            <p:strVal val="#ppt_y"/>
                                          </p:val>
                                        </p:tav>
                                      </p:tavLst>
                                    </p:anim>
                                  </p:childTnLst>
                                </p:cTn>
                              </p:par>
                              <p:par>
                                <p:cTn fill="hold" grpId="0" id="43" nodeType="withEffect" presetClass="entr" presetID="2" presetSubtype="4">
                                  <p:stCondLst>
                                    <p:cond delay="0"/>
                                  </p:stCondLst>
                                  <p:childTnLst>
                                    <p:set>
                                      <p:cBhvr>
                                        <p:cTn dur="1" fill="hold" id="44">
                                          <p:stCondLst>
                                            <p:cond delay="0"/>
                                          </p:stCondLst>
                                        </p:cTn>
                                        <p:tgtEl>
                                          <p:spTgt spid="17"/>
                                        </p:tgtEl>
                                        <p:attrNameLst>
                                          <p:attrName>style.visibility</p:attrName>
                                        </p:attrNameLst>
                                      </p:cBhvr>
                                      <p:to>
                                        <p:strVal val="visible"/>
                                      </p:to>
                                    </p:set>
                                    <p:anim calcmode="lin" valueType="num">
                                      <p:cBhvr additive="base">
                                        <p:cTn dur="500" fill="hold" id="45"/>
                                        <p:tgtEl>
                                          <p:spTgt spid="17"/>
                                        </p:tgtEl>
                                        <p:attrNameLst>
                                          <p:attrName>ppt_x</p:attrName>
                                        </p:attrNameLst>
                                      </p:cBhvr>
                                      <p:tavLst>
                                        <p:tav tm="0">
                                          <p:val>
                                            <p:strVal val="#ppt_x"/>
                                          </p:val>
                                        </p:tav>
                                        <p:tav tm="100000">
                                          <p:val>
                                            <p:strVal val="#ppt_x"/>
                                          </p:val>
                                        </p:tav>
                                      </p:tavLst>
                                    </p:anim>
                                    <p:anim calcmode="lin" valueType="num">
                                      <p:cBhvr additive="base">
                                        <p:cTn dur="500" fill="hold" id="46"/>
                                        <p:tgtEl>
                                          <p:spTgt spid="17"/>
                                        </p:tgtEl>
                                        <p:attrNameLst>
                                          <p:attrName>ppt_y</p:attrName>
                                        </p:attrNameLst>
                                      </p:cBhvr>
                                      <p:tavLst>
                                        <p:tav tm="0">
                                          <p:val>
                                            <p:strVal val="1+#ppt_h/2"/>
                                          </p:val>
                                        </p:tav>
                                        <p:tav tm="100000">
                                          <p:val>
                                            <p:strVal val="#ppt_y"/>
                                          </p:val>
                                        </p:tav>
                                      </p:tavLst>
                                    </p:anim>
                                  </p:childTnLst>
                                </p:cTn>
                              </p:par>
                              <p:par>
                                <p:cTn fill="hold" id="47" nodeType="withEffect" presetClass="entr" presetID="2" presetSubtype="4">
                                  <p:stCondLst>
                                    <p:cond delay="0"/>
                                  </p:stCondLst>
                                  <p:childTnLst>
                                    <p:set>
                                      <p:cBhvr>
                                        <p:cTn dur="1" fill="hold" id="48">
                                          <p:stCondLst>
                                            <p:cond delay="0"/>
                                          </p:stCondLst>
                                        </p:cTn>
                                        <p:tgtEl>
                                          <p:spTgt spid="20"/>
                                        </p:tgtEl>
                                        <p:attrNameLst>
                                          <p:attrName>style.visibility</p:attrName>
                                        </p:attrNameLst>
                                      </p:cBhvr>
                                      <p:to>
                                        <p:strVal val="visible"/>
                                      </p:to>
                                    </p:set>
                                    <p:anim calcmode="lin" valueType="num">
                                      <p:cBhvr additive="base">
                                        <p:cTn dur="500" fill="hold" id="49"/>
                                        <p:tgtEl>
                                          <p:spTgt spid="20"/>
                                        </p:tgtEl>
                                        <p:attrNameLst>
                                          <p:attrName>ppt_x</p:attrName>
                                        </p:attrNameLst>
                                      </p:cBhvr>
                                      <p:tavLst>
                                        <p:tav tm="0">
                                          <p:val>
                                            <p:strVal val="#ppt_x"/>
                                          </p:val>
                                        </p:tav>
                                        <p:tav tm="100000">
                                          <p:val>
                                            <p:strVal val="#ppt_x"/>
                                          </p:val>
                                        </p:tav>
                                      </p:tavLst>
                                    </p:anim>
                                    <p:anim calcmode="lin" valueType="num">
                                      <p:cBhvr additive="base">
                                        <p:cTn dur="500" fill="hold" id="50"/>
                                        <p:tgtEl>
                                          <p:spTgt spid="20"/>
                                        </p:tgtEl>
                                        <p:attrNameLst>
                                          <p:attrName>ppt_y</p:attrName>
                                        </p:attrNameLst>
                                      </p:cBhvr>
                                      <p:tavLst>
                                        <p:tav tm="0">
                                          <p:val>
                                            <p:strVal val="1+#ppt_h/2"/>
                                          </p:val>
                                        </p:tav>
                                        <p:tav tm="100000">
                                          <p:val>
                                            <p:strVal val="#ppt_y"/>
                                          </p:val>
                                        </p:tav>
                                      </p:tavLst>
                                    </p:anim>
                                  </p:childTnLst>
                                </p:cTn>
                              </p:par>
                              <p:par>
                                <p:cTn fill="hold" id="51" nodeType="withEffect" presetClass="entr" presetID="2" presetSubtype="4">
                                  <p:stCondLst>
                                    <p:cond delay="0"/>
                                  </p:stCondLst>
                                  <p:childTnLst>
                                    <p:set>
                                      <p:cBhvr>
                                        <p:cTn dur="1" fill="hold" id="52">
                                          <p:stCondLst>
                                            <p:cond delay="0"/>
                                          </p:stCondLst>
                                        </p:cTn>
                                        <p:tgtEl>
                                          <p:spTgt spid="21"/>
                                        </p:tgtEl>
                                        <p:attrNameLst>
                                          <p:attrName>style.visibility</p:attrName>
                                        </p:attrNameLst>
                                      </p:cBhvr>
                                      <p:to>
                                        <p:strVal val="visible"/>
                                      </p:to>
                                    </p:set>
                                    <p:anim calcmode="lin" valueType="num">
                                      <p:cBhvr additive="base">
                                        <p:cTn dur="500" fill="hold" id="53"/>
                                        <p:tgtEl>
                                          <p:spTgt spid="21"/>
                                        </p:tgtEl>
                                        <p:attrNameLst>
                                          <p:attrName>ppt_x</p:attrName>
                                        </p:attrNameLst>
                                      </p:cBhvr>
                                      <p:tavLst>
                                        <p:tav tm="0">
                                          <p:val>
                                            <p:strVal val="#ppt_x"/>
                                          </p:val>
                                        </p:tav>
                                        <p:tav tm="100000">
                                          <p:val>
                                            <p:strVal val="#ppt_x"/>
                                          </p:val>
                                        </p:tav>
                                      </p:tavLst>
                                    </p:anim>
                                    <p:anim calcmode="lin" valueType="num">
                                      <p:cBhvr additive="base">
                                        <p:cTn dur="500" fill="hold" id="54"/>
                                        <p:tgtEl>
                                          <p:spTgt spid="21"/>
                                        </p:tgtEl>
                                        <p:attrNameLst>
                                          <p:attrName>ppt_y</p:attrName>
                                        </p:attrNameLst>
                                      </p:cBhvr>
                                      <p:tavLst>
                                        <p:tav tm="0">
                                          <p:val>
                                            <p:strVal val="1+#ppt_h/2"/>
                                          </p:val>
                                        </p:tav>
                                        <p:tav tm="100000">
                                          <p:val>
                                            <p:strVal val="#ppt_y"/>
                                          </p:val>
                                        </p:tav>
                                      </p:tavLst>
                                    </p:anim>
                                  </p:childTnLst>
                                </p:cTn>
                              </p:par>
                              <p:par>
                                <p:cTn fill="hold" grpId="0" id="55" nodeType="withEffect" presetClass="entr" presetID="2" presetSubtype="4">
                                  <p:stCondLst>
                                    <p:cond delay="0"/>
                                  </p:stCondLst>
                                  <p:childTnLst>
                                    <p:set>
                                      <p:cBhvr>
                                        <p:cTn dur="1" fill="hold" id="56">
                                          <p:stCondLst>
                                            <p:cond delay="0"/>
                                          </p:stCondLst>
                                        </p:cTn>
                                        <p:tgtEl>
                                          <p:spTgt spid="22"/>
                                        </p:tgtEl>
                                        <p:attrNameLst>
                                          <p:attrName>style.visibility</p:attrName>
                                        </p:attrNameLst>
                                      </p:cBhvr>
                                      <p:to>
                                        <p:strVal val="visible"/>
                                      </p:to>
                                    </p:set>
                                    <p:anim calcmode="lin" valueType="num">
                                      <p:cBhvr additive="base">
                                        <p:cTn dur="500" fill="hold" id="57"/>
                                        <p:tgtEl>
                                          <p:spTgt spid="22"/>
                                        </p:tgtEl>
                                        <p:attrNameLst>
                                          <p:attrName>ppt_x</p:attrName>
                                        </p:attrNameLst>
                                      </p:cBhvr>
                                      <p:tavLst>
                                        <p:tav tm="0">
                                          <p:val>
                                            <p:strVal val="#ppt_x"/>
                                          </p:val>
                                        </p:tav>
                                        <p:tav tm="100000">
                                          <p:val>
                                            <p:strVal val="#ppt_x"/>
                                          </p:val>
                                        </p:tav>
                                      </p:tavLst>
                                    </p:anim>
                                    <p:anim calcmode="lin" valueType="num">
                                      <p:cBhvr additive="base">
                                        <p:cTn dur="500" fill="hold" id="58"/>
                                        <p:tgtEl>
                                          <p:spTgt spid="22"/>
                                        </p:tgtEl>
                                        <p:attrNameLst>
                                          <p:attrName>ppt_y</p:attrName>
                                        </p:attrNameLst>
                                      </p:cBhvr>
                                      <p:tavLst>
                                        <p:tav tm="0">
                                          <p:val>
                                            <p:strVal val="1+#ppt_h/2"/>
                                          </p:val>
                                        </p:tav>
                                        <p:tav tm="100000">
                                          <p:val>
                                            <p:strVal val="#ppt_y"/>
                                          </p:val>
                                        </p:tav>
                                      </p:tavLst>
                                    </p:anim>
                                  </p:childTnLst>
                                </p:cTn>
                              </p:par>
                              <p:par>
                                <p:cTn fill="hold" grpId="0" id="59" nodeType="withEffect" presetClass="entr" presetID="2" presetSubtype="4">
                                  <p:stCondLst>
                                    <p:cond delay="0"/>
                                  </p:stCondLst>
                                  <p:childTnLst>
                                    <p:set>
                                      <p:cBhvr>
                                        <p:cTn dur="1" fill="hold" id="60">
                                          <p:stCondLst>
                                            <p:cond delay="0"/>
                                          </p:stCondLst>
                                        </p:cTn>
                                        <p:tgtEl>
                                          <p:spTgt spid="23"/>
                                        </p:tgtEl>
                                        <p:attrNameLst>
                                          <p:attrName>style.visibility</p:attrName>
                                        </p:attrNameLst>
                                      </p:cBhvr>
                                      <p:to>
                                        <p:strVal val="visible"/>
                                      </p:to>
                                    </p:set>
                                    <p:anim calcmode="lin" valueType="num">
                                      <p:cBhvr additive="base">
                                        <p:cTn dur="500" fill="hold" id="61"/>
                                        <p:tgtEl>
                                          <p:spTgt spid="23"/>
                                        </p:tgtEl>
                                        <p:attrNameLst>
                                          <p:attrName>ppt_x</p:attrName>
                                        </p:attrNameLst>
                                      </p:cBhvr>
                                      <p:tavLst>
                                        <p:tav tm="0">
                                          <p:val>
                                            <p:strVal val="#ppt_x"/>
                                          </p:val>
                                        </p:tav>
                                        <p:tav tm="100000">
                                          <p:val>
                                            <p:strVal val="#ppt_x"/>
                                          </p:val>
                                        </p:tav>
                                      </p:tavLst>
                                    </p:anim>
                                    <p:anim calcmode="lin" valueType="num">
                                      <p:cBhvr additive="base">
                                        <p:cTn dur="500" fill="hold" id="62"/>
                                        <p:tgtEl>
                                          <p:spTgt spid="23"/>
                                        </p:tgtEl>
                                        <p:attrNameLst>
                                          <p:attrName>ppt_y</p:attrName>
                                        </p:attrNameLst>
                                      </p:cBhvr>
                                      <p:tavLst>
                                        <p:tav tm="0">
                                          <p:val>
                                            <p:strVal val="1+#ppt_h/2"/>
                                          </p:val>
                                        </p:tav>
                                        <p:tav tm="100000">
                                          <p:val>
                                            <p:strVal val="#ppt_y"/>
                                          </p:val>
                                        </p:tav>
                                      </p:tavLst>
                                    </p:anim>
                                  </p:childTnLst>
                                </p:cTn>
                              </p:par>
                            </p:childTnLst>
                          </p:cTn>
                        </p:par>
                      </p:childTnLst>
                    </p:cTn>
                  </p:par>
                  <p:par>
                    <p:cTn fill="hold" id="63" nodeType="clickPar">
                      <p:stCondLst>
                        <p:cond delay="indefinite"/>
                      </p:stCondLst>
                      <p:childTnLst>
                        <p:par>
                          <p:cTn fill="hold" id="64" nodeType="afterGroup">
                            <p:stCondLst>
                              <p:cond delay="0"/>
                            </p:stCondLst>
                            <p:childTnLst>
                              <p:par>
                                <p:cTn fill="hold" grpId="0" id="65" nodeType="clickEffect" presetClass="entr" presetID="2" presetSubtype="4">
                                  <p:stCondLst>
                                    <p:cond delay="0"/>
                                  </p:stCondLst>
                                  <p:childTnLst>
                                    <p:set>
                                      <p:cBhvr>
                                        <p:cTn dur="1" fill="hold" id="66">
                                          <p:stCondLst>
                                            <p:cond delay="0"/>
                                          </p:stCondLst>
                                        </p:cTn>
                                        <p:tgtEl>
                                          <p:spTgt spid="10"/>
                                        </p:tgtEl>
                                        <p:attrNameLst>
                                          <p:attrName>style.visibility</p:attrName>
                                        </p:attrNameLst>
                                      </p:cBhvr>
                                      <p:to>
                                        <p:strVal val="visible"/>
                                      </p:to>
                                    </p:set>
                                    <p:anim calcmode="lin" valueType="num">
                                      <p:cBhvr additive="base">
                                        <p:cTn dur="500" fill="hold" id="67"/>
                                        <p:tgtEl>
                                          <p:spTgt spid="10"/>
                                        </p:tgtEl>
                                        <p:attrNameLst>
                                          <p:attrName>ppt_x</p:attrName>
                                        </p:attrNameLst>
                                      </p:cBhvr>
                                      <p:tavLst>
                                        <p:tav tm="0">
                                          <p:val>
                                            <p:strVal val="#ppt_x"/>
                                          </p:val>
                                        </p:tav>
                                        <p:tav tm="100000">
                                          <p:val>
                                            <p:strVal val="#ppt_x"/>
                                          </p:val>
                                        </p:tav>
                                      </p:tavLst>
                                    </p:anim>
                                    <p:anim calcmode="lin" valueType="num">
                                      <p:cBhvr additive="base">
                                        <p:cTn dur="500" fill="hold" id="68"/>
                                        <p:tgtEl>
                                          <p:spTgt spid="10"/>
                                        </p:tgtEl>
                                        <p:attrNameLst>
                                          <p:attrName>ppt_y</p:attrName>
                                        </p:attrNameLst>
                                      </p:cBhvr>
                                      <p:tavLst>
                                        <p:tav tm="0">
                                          <p:val>
                                            <p:strVal val="1+#ppt_h/2"/>
                                          </p:val>
                                        </p:tav>
                                        <p:tav tm="100000">
                                          <p:val>
                                            <p:strVal val="#ppt_y"/>
                                          </p:val>
                                        </p:tav>
                                      </p:tavLst>
                                    </p:anim>
                                  </p:childTnLst>
                                </p:cTn>
                              </p:par>
                              <p:par>
                                <p:cTn fill="hold" grpId="0" id="69" nodeType="withEffect" presetClass="entr" presetID="2" presetSubtype="4">
                                  <p:stCondLst>
                                    <p:cond delay="0"/>
                                  </p:stCondLst>
                                  <p:childTnLst>
                                    <p:set>
                                      <p:cBhvr>
                                        <p:cTn dur="1" fill="hold" id="70">
                                          <p:stCondLst>
                                            <p:cond delay="0"/>
                                          </p:stCondLst>
                                        </p:cTn>
                                        <p:tgtEl>
                                          <p:spTgt spid="14"/>
                                        </p:tgtEl>
                                        <p:attrNameLst>
                                          <p:attrName>style.visibility</p:attrName>
                                        </p:attrNameLst>
                                      </p:cBhvr>
                                      <p:to>
                                        <p:strVal val="visible"/>
                                      </p:to>
                                    </p:set>
                                    <p:anim calcmode="lin" valueType="num">
                                      <p:cBhvr additive="base">
                                        <p:cTn dur="500" fill="hold" id="71"/>
                                        <p:tgtEl>
                                          <p:spTgt spid="14"/>
                                        </p:tgtEl>
                                        <p:attrNameLst>
                                          <p:attrName>ppt_x</p:attrName>
                                        </p:attrNameLst>
                                      </p:cBhvr>
                                      <p:tavLst>
                                        <p:tav tm="0">
                                          <p:val>
                                            <p:strVal val="#ppt_x"/>
                                          </p:val>
                                        </p:tav>
                                        <p:tav tm="100000">
                                          <p:val>
                                            <p:strVal val="#ppt_x"/>
                                          </p:val>
                                        </p:tav>
                                      </p:tavLst>
                                    </p:anim>
                                    <p:anim calcmode="lin" valueType="num">
                                      <p:cBhvr additive="base">
                                        <p:cTn dur="500" fill="hold" id="72"/>
                                        <p:tgtEl>
                                          <p:spTgt spid="14"/>
                                        </p:tgtEl>
                                        <p:attrNameLst>
                                          <p:attrName>ppt_y</p:attrName>
                                        </p:attrNameLst>
                                      </p:cBhvr>
                                      <p:tavLst>
                                        <p:tav tm="0">
                                          <p:val>
                                            <p:strVal val="1+#ppt_h/2"/>
                                          </p:val>
                                        </p:tav>
                                        <p:tav tm="100000">
                                          <p:val>
                                            <p:strVal val="#ppt_y"/>
                                          </p:val>
                                        </p:tav>
                                      </p:tavLst>
                                    </p:anim>
                                  </p:childTnLst>
                                </p:cTn>
                              </p:par>
                              <p:par>
                                <p:cTn fill="hold" grpId="0" id="73" nodeType="withEffect" presetClass="entr" presetID="2" presetSubtype="4">
                                  <p:stCondLst>
                                    <p:cond delay="0"/>
                                  </p:stCondLst>
                                  <p:childTnLst>
                                    <p:set>
                                      <p:cBhvr>
                                        <p:cTn dur="1" fill="hold" id="74">
                                          <p:stCondLst>
                                            <p:cond delay="0"/>
                                          </p:stCondLst>
                                        </p:cTn>
                                        <p:tgtEl>
                                          <p:spTgt spid="18"/>
                                        </p:tgtEl>
                                        <p:attrNameLst>
                                          <p:attrName>style.visibility</p:attrName>
                                        </p:attrNameLst>
                                      </p:cBhvr>
                                      <p:to>
                                        <p:strVal val="visible"/>
                                      </p:to>
                                    </p:set>
                                    <p:anim calcmode="lin" valueType="num">
                                      <p:cBhvr additive="base">
                                        <p:cTn dur="500" fill="hold" id="75"/>
                                        <p:tgtEl>
                                          <p:spTgt spid="18"/>
                                        </p:tgtEl>
                                        <p:attrNameLst>
                                          <p:attrName>ppt_x</p:attrName>
                                        </p:attrNameLst>
                                      </p:cBhvr>
                                      <p:tavLst>
                                        <p:tav tm="0">
                                          <p:val>
                                            <p:strVal val="#ppt_x"/>
                                          </p:val>
                                        </p:tav>
                                        <p:tav tm="100000">
                                          <p:val>
                                            <p:strVal val="#ppt_x"/>
                                          </p:val>
                                        </p:tav>
                                      </p:tavLst>
                                    </p:anim>
                                    <p:anim calcmode="lin" valueType="num">
                                      <p:cBhvr additive="base">
                                        <p:cTn dur="500" fill="hold" id="76"/>
                                        <p:tgtEl>
                                          <p:spTgt spid="18"/>
                                        </p:tgtEl>
                                        <p:attrNameLst>
                                          <p:attrName>ppt_y</p:attrName>
                                        </p:attrNameLst>
                                      </p:cBhvr>
                                      <p:tavLst>
                                        <p:tav tm="0">
                                          <p:val>
                                            <p:strVal val="1+#ppt_h/2"/>
                                          </p:val>
                                        </p:tav>
                                        <p:tav tm="100000">
                                          <p:val>
                                            <p:strVal val="#ppt_y"/>
                                          </p:val>
                                        </p:tav>
                                      </p:tavLst>
                                    </p:anim>
                                  </p:childTnLst>
                                </p:cTn>
                              </p:par>
                              <p:par>
                                <p:cTn fill="hold" id="77" nodeType="withEffect" presetClass="entr" presetID="2" presetSubtype="4">
                                  <p:stCondLst>
                                    <p:cond delay="0"/>
                                  </p:stCondLst>
                                  <p:childTnLst>
                                    <p:set>
                                      <p:cBhvr>
                                        <p:cTn dur="1" fill="hold" id="78">
                                          <p:stCondLst>
                                            <p:cond delay="0"/>
                                          </p:stCondLst>
                                        </p:cTn>
                                        <p:tgtEl>
                                          <p:spTgt spid="24"/>
                                        </p:tgtEl>
                                        <p:attrNameLst>
                                          <p:attrName>style.visibility</p:attrName>
                                        </p:attrNameLst>
                                      </p:cBhvr>
                                      <p:to>
                                        <p:strVal val="visible"/>
                                      </p:to>
                                    </p:set>
                                    <p:anim calcmode="lin" valueType="num">
                                      <p:cBhvr additive="base">
                                        <p:cTn dur="500" fill="hold" id="79"/>
                                        <p:tgtEl>
                                          <p:spTgt spid="24"/>
                                        </p:tgtEl>
                                        <p:attrNameLst>
                                          <p:attrName>ppt_x</p:attrName>
                                        </p:attrNameLst>
                                      </p:cBhvr>
                                      <p:tavLst>
                                        <p:tav tm="0">
                                          <p:val>
                                            <p:strVal val="#ppt_x"/>
                                          </p:val>
                                        </p:tav>
                                        <p:tav tm="100000">
                                          <p:val>
                                            <p:strVal val="#ppt_x"/>
                                          </p:val>
                                        </p:tav>
                                      </p:tavLst>
                                    </p:anim>
                                    <p:anim calcmode="lin" valueType="num">
                                      <p:cBhvr additive="base">
                                        <p:cTn dur="500" fill="hold" id="80"/>
                                        <p:tgtEl>
                                          <p:spTgt spid="24"/>
                                        </p:tgtEl>
                                        <p:attrNameLst>
                                          <p:attrName>ppt_y</p:attrName>
                                        </p:attrNameLst>
                                      </p:cBhvr>
                                      <p:tavLst>
                                        <p:tav tm="0">
                                          <p:val>
                                            <p:strVal val="1+#ppt_h/2"/>
                                          </p:val>
                                        </p:tav>
                                        <p:tav tm="100000">
                                          <p:val>
                                            <p:strVal val="#ppt_y"/>
                                          </p:val>
                                        </p:tav>
                                      </p:tavLst>
                                    </p:anim>
                                  </p:childTnLst>
                                </p:cTn>
                              </p:par>
                              <p:par>
                                <p:cTn fill="hold" id="81" nodeType="withEffect" presetClass="entr" presetID="2" presetSubtype="4">
                                  <p:stCondLst>
                                    <p:cond delay="0"/>
                                  </p:stCondLst>
                                  <p:childTnLst>
                                    <p:set>
                                      <p:cBhvr>
                                        <p:cTn dur="1" fill="hold" id="82">
                                          <p:stCondLst>
                                            <p:cond delay="0"/>
                                          </p:stCondLst>
                                        </p:cTn>
                                        <p:tgtEl>
                                          <p:spTgt spid="25"/>
                                        </p:tgtEl>
                                        <p:attrNameLst>
                                          <p:attrName>style.visibility</p:attrName>
                                        </p:attrNameLst>
                                      </p:cBhvr>
                                      <p:to>
                                        <p:strVal val="visible"/>
                                      </p:to>
                                    </p:set>
                                    <p:anim calcmode="lin" valueType="num">
                                      <p:cBhvr additive="base">
                                        <p:cTn dur="500" fill="hold" id="83"/>
                                        <p:tgtEl>
                                          <p:spTgt spid="25"/>
                                        </p:tgtEl>
                                        <p:attrNameLst>
                                          <p:attrName>ppt_x</p:attrName>
                                        </p:attrNameLst>
                                      </p:cBhvr>
                                      <p:tavLst>
                                        <p:tav tm="0">
                                          <p:val>
                                            <p:strVal val="#ppt_x"/>
                                          </p:val>
                                        </p:tav>
                                        <p:tav tm="100000">
                                          <p:val>
                                            <p:strVal val="#ppt_x"/>
                                          </p:val>
                                        </p:tav>
                                      </p:tavLst>
                                    </p:anim>
                                    <p:anim calcmode="lin" valueType="num">
                                      <p:cBhvr additive="base">
                                        <p:cTn dur="500" fill="hold" id="84"/>
                                        <p:tgtEl>
                                          <p:spTgt spid="25"/>
                                        </p:tgtEl>
                                        <p:attrNameLst>
                                          <p:attrName>ppt_y</p:attrName>
                                        </p:attrNameLst>
                                      </p:cBhvr>
                                      <p:tavLst>
                                        <p:tav tm="0">
                                          <p:val>
                                            <p:strVal val="1+#ppt_h/2"/>
                                          </p:val>
                                        </p:tav>
                                        <p:tav tm="100000">
                                          <p:val>
                                            <p:strVal val="#ppt_y"/>
                                          </p:val>
                                        </p:tav>
                                      </p:tavLst>
                                    </p:anim>
                                  </p:childTnLst>
                                </p:cTn>
                              </p:par>
                              <p:par>
                                <p:cTn fill="hold" grpId="0" id="85" nodeType="withEffect" presetClass="entr" presetID="2" presetSubtype="4">
                                  <p:stCondLst>
                                    <p:cond delay="0"/>
                                  </p:stCondLst>
                                  <p:childTnLst>
                                    <p:set>
                                      <p:cBhvr>
                                        <p:cTn dur="1" fill="hold" id="86">
                                          <p:stCondLst>
                                            <p:cond delay="0"/>
                                          </p:stCondLst>
                                        </p:cTn>
                                        <p:tgtEl>
                                          <p:spTgt spid="26"/>
                                        </p:tgtEl>
                                        <p:attrNameLst>
                                          <p:attrName>style.visibility</p:attrName>
                                        </p:attrNameLst>
                                      </p:cBhvr>
                                      <p:to>
                                        <p:strVal val="visible"/>
                                      </p:to>
                                    </p:set>
                                    <p:anim calcmode="lin" valueType="num">
                                      <p:cBhvr additive="base">
                                        <p:cTn dur="500" fill="hold" id="87"/>
                                        <p:tgtEl>
                                          <p:spTgt spid="26"/>
                                        </p:tgtEl>
                                        <p:attrNameLst>
                                          <p:attrName>ppt_x</p:attrName>
                                        </p:attrNameLst>
                                      </p:cBhvr>
                                      <p:tavLst>
                                        <p:tav tm="0">
                                          <p:val>
                                            <p:strVal val="#ppt_x"/>
                                          </p:val>
                                        </p:tav>
                                        <p:tav tm="100000">
                                          <p:val>
                                            <p:strVal val="#ppt_x"/>
                                          </p:val>
                                        </p:tav>
                                      </p:tavLst>
                                    </p:anim>
                                    <p:anim calcmode="lin" valueType="num">
                                      <p:cBhvr additive="base">
                                        <p:cTn dur="500" fill="hold" id="88"/>
                                        <p:tgtEl>
                                          <p:spTgt spid="26"/>
                                        </p:tgtEl>
                                        <p:attrNameLst>
                                          <p:attrName>ppt_y</p:attrName>
                                        </p:attrNameLst>
                                      </p:cBhvr>
                                      <p:tavLst>
                                        <p:tav tm="0">
                                          <p:val>
                                            <p:strVal val="1+#ppt_h/2"/>
                                          </p:val>
                                        </p:tav>
                                        <p:tav tm="100000">
                                          <p:val>
                                            <p:strVal val="#ppt_y"/>
                                          </p:val>
                                        </p:tav>
                                      </p:tavLst>
                                    </p:anim>
                                  </p:childTnLst>
                                </p:cTn>
                              </p:par>
                              <p:par>
                                <p:cTn fill="hold" grpId="0" id="89" nodeType="withEffect" presetClass="entr" presetID="2" presetSubtype="4">
                                  <p:stCondLst>
                                    <p:cond delay="0"/>
                                  </p:stCondLst>
                                  <p:childTnLst>
                                    <p:set>
                                      <p:cBhvr>
                                        <p:cTn dur="1" fill="hold" id="90">
                                          <p:stCondLst>
                                            <p:cond delay="0"/>
                                          </p:stCondLst>
                                        </p:cTn>
                                        <p:tgtEl>
                                          <p:spTgt spid="27"/>
                                        </p:tgtEl>
                                        <p:attrNameLst>
                                          <p:attrName>style.visibility</p:attrName>
                                        </p:attrNameLst>
                                      </p:cBhvr>
                                      <p:to>
                                        <p:strVal val="visible"/>
                                      </p:to>
                                    </p:set>
                                    <p:anim calcmode="lin" valueType="num">
                                      <p:cBhvr additive="base">
                                        <p:cTn dur="500" fill="hold" id="91"/>
                                        <p:tgtEl>
                                          <p:spTgt spid="27"/>
                                        </p:tgtEl>
                                        <p:attrNameLst>
                                          <p:attrName>ppt_x</p:attrName>
                                        </p:attrNameLst>
                                      </p:cBhvr>
                                      <p:tavLst>
                                        <p:tav tm="0">
                                          <p:val>
                                            <p:strVal val="#ppt_x"/>
                                          </p:val>
                                        </p:tav>
                                        <p:tav tm="100000">
                                          <p:val>
                                            <p:strVal val="#ppt_x"/>
                                          </p:val>
                                        </p:tav>
                                      </p:tavLst>
                                    </p:anim>
                                    <p:anim calcmode="lin" valueType="num">
                                      <p:cBhvr additive="base">
                                        <p:cTn dur="500" fill="hold" id="92"/>
                                        <p:tgtEl>
                                          <p:spTgt spid="27"/>
                                        </p:tgtEl>
                                        <p:attrNameLst>
                                          <p:attrName>ppt_y</p:attrName>
                                        </p:attrNameLst>
                                      </p:cBhvr>
                                      <p:tavLst>
                                        <p:tav tm="0">
                                          <p:val>
                                            <p:strVal val="1+#ppt_h/2"/>
                                          </p:val>
                                        </p:tav>
                                        <p:tav tm="100000">
                                          <p:val>
                                            <p:strVal val="#ppt_y"/>
                                          </p:val>
                                        </p:tav>
                                      </p:tavLst>
                                    </p:anim>
                                  </p:childTnLst>
                                </p:cTn>
                              </p:par>
                            </p:childTnLst>
                          </p:cTn>
                        </p:par>
                      </p:childTnLst>
                    </p:cTn>
                  </p:par>
                  <p:par>
                    <p:cTn fill="hold" id="93" nodeType="clickPar">
                      <p:stCondLst>
                        <p:cond delay="indefinite"/>
                      </p:stCondLst>
                      <p:childTnLst>
                        <p:par>
                          <p:cTn fill="hold" id="94" nodeType="afterGroup">
                            <p:stCondLst>
                              <p:cond delay="0"/>
                            </p:stCondLst>
                            <p:childTnLst>
                              <p:par>
                                <p:cTn fill="hold" grpId="0" id="95" nodeType="clickEffect" presetClass="entr" presetID="2" presetSubtype="4">
                                  <p:stCondLst>
                                    <p:cond delay="0"/>
                                  </p:stCondLst>
                                  <p:childTnLst>
                                    <p:set>
                                      <p:cBhvr>
                                        <p:cTn dur="1" fill="hold" id="96">
                                          <p:stCondLst>
                                            <p:cond delay="0"/>
                                          </p:stCondLst>
                                        </p:cTn>
                                        <p:tgtEl>
                                          <p:spTgt spid="11"/>
                                        </p:tgtEl>
                                        <p:attrNameLst>
                                          <p:attrName>style.visibility</p:attrName>
                                        </p:attrNameLst>
                                      </p:cBhvr>
                                      <p:to>
                                        <p:strVal val="visible"/>
                                      </p:to>
                                    </p:set>
                                    <p:anim calcmode="lin" valueType="num">
                                      <p:cBhvr additive="base">
                                        <p:cTn dur="500" fill="hold" id="97"/>
                                        <p:tgtEl>
                                          <p:spTgt spid="11"/>
                                        </p:tgtEl>
                                        <p:attrNameLst>
                                          <p:attrName>ppt_x</p:attrName>
                                        </p:attrNameLst>
                                      </p:cBhvr>
                                      <p:tavLst>
                                        <p:tav tm="0">
                                          <p:val>
                                            <p:strVal val="#ppt_x"/>
                                          </p:val>
                                        </p:tav>
                                        <p:tav tm="100000">
                                          <p:val>
                                            <p:strVal val="#ppt_x"/>
                                          </p:val>
                                        </p:tav>
                                      </p:tavLst>
                                    </p:anim>
                                    <p:anim calcmode="lin" valueType="num">
                                      <p:cBhvr additive="base">
                                        <p:cTn dur="500" fill="hold" id="98"/>
                                        <p:tgtEl>
                                          <p:spTgt spid="11"/>
                                        </p:tgtEl>
                                        <p:attrNameLst>
                                          <p:attrName>ppt_y</p:attrName>
                                        </p:attrNameLst>
                                      </p:cBhvr>
                                      <p:tavLst>
                                        <p:tav tm="0">
                                          <p:val>
                                            <p:strVal val="1+#ppt_h/2"/>
                                          </p:val>
                                        </p:tav>
                                        <p:tav tm="100000">
                                          <p:val>
                                            <p:strVal val="#ppt_y"/>
                                          </p:val>
                                        </p:tav>
                                      </p:tavLst>
                                    </p:anim>
                                  </p:childTnLst>
                                </p:cTn>
                              </p:par>
                              <p:par>
                                <p:cTn fill="hold" grpId="0" id="99" nodeType="withEffect" presetClass="entr" presetID="2" presetSubtype="4">
                                  <p:stCondLst>
                                    <p:cond delay="0"/>
                                  </p:stCondLst>
                                  <p:childTnLst>
                                    <p:set>
                                      <p:cBhvr>
                                        <p:cTn dur="1" fill="hold" id="100">
                                          <p:stCondLst>
                                            <p:cond delay="0"/>
                                          </p:stCondLst>
                                        </p:cTn>
                                        <p:tgtEl>
                                          <p:spTgt spid="15"/>
                                        </p:tgtEl>
                                        <p:attrNameLst>
                                          <p:attrName>style.visibility</p:attrName>
                                        </p:attrNameLst>
                                      </p:cBhvr>
                                      <p:to>
                                        <p:strVal val="visible"/>
                                      </p:to>
                                    </p:set>
                                    <p:anim calcmode="lin" valueType="num">
                                      <p:cBhvr additive="base">
                                        <p:cTn dur="500" fill="hold" id="101"/>
                                        <p:tgtEl>
                                          <p:spTgt spid="15"/>
                                        </p:tgtEl>
                                        <p:attrNameLst>
                                          <p:attrName>ppt_x</p:attrName>
                                        </p:attrNameLst>
                                      </p:cBhvr>
                                      <p:tavLst>
                                        <p:tav tm="0">
                                          <p:val>
                                            <p:strVal val="#ppt_x"/>
                                          </p:val>
                                        </p:tav>
                                        <p:tav tm="100000">
                                          <p:val>
                                            <p:strVal val="#ppt_x"/>
                                          </p:val>
                                        </p:tav>
                                      </p:tavLst>
                                    </p:anim>
                                    <p:anim calcmode="lin" valueType="num">
                                      <p:cBhvr additive="base">
                                        <p:cTn dur="500" fill="hold" id="102"/>
                                        <p:tgtEl>
                                          <p:spTgt spid="15"/>
                                        </p:tgtEl>
                                        <p:attrNameLst>
                                          <p:attrName>ppt_y</p:attrName>
                                        </p:attrNameLst>
                                      </p:cBhvr>
                                      <p:tavLst>
                                        <p:tav tm="0">
                                          <p:val>
                                            <p:strVal val="1+#ppt_h/2"/>
                                          </p:val>
                                        </p:tav>
                                        <p:tav tm="100000">
                                          <p:val>
                                            <p:strVal val="#ppt_y"/>
                                          </p:val>
                                        </p:tav>
                                      </p:tavLst>
                                    </p:anim>
                                  </p:childTnLst>
                                </p:cTn>
                              </p:par>
                              <p:par>
                                <p:cTn fill="hold" grpId="0" id="103" nodeType="withEffect" presetClass="entr" presetID="2" presetSubtype="4">
                                  <p:stCondLst>
                                    <p:cond delay="0"/>
                                  </p:stCondLst>
                                  <p:childTnLst>
                                    <p:set>
                                      <p:cBhvr>
                                        <p:cTn dur="1" fill="hold" id="104">
                                          <p:stCondLst>
                                            <p:cond delay="0"/>
                                          </p:stCondLst>
                                        </p:cTn>
                                        <p:tgtEl>
                                          <p:spTgt spid="19"/>
                                        </p:tgtEl>
                                        <p:attrNameLst>
                                          <p:attrName>style.visibility</p:attrName>
                                        </p:attrNameLst>
                                      </p:cBhvr>
                                      <p:to>
                                        <p:strVal val="visible"/>
                                      </p:to>
                                    </p:set>
                                    <p:anim calcmode="lin" valueType="num">
                                      <p:cBhvr additive="base">
                                        <p:cTn dur="500" fill="hold" id="105"/>
                                        <p:tgtEl>
                                          <p:spTgt spid="19"/>
                                        </p:tgtEl>
                                        <p:attrNameLst>
                                          <p:attrName>ppt_x</p:attrName>
                                        </p:attrNameLst>
                                      </p:cBhvr>
                                      <p:tavLst>
                                        <p:tav tm="0">
                                          <p:val>
                                            <p:strVal val="#ppt_x"/>
                                          </p:val>
                                        </p:tav>
                                        <p:tav tm="100000">
                                          <p:val>
                                            <p:strVal val="#ppt_x"/>
                                          </p:val>
                                        </p:tav>
                                      </p:tavLst>
                                    </p:anim>
                                    <p:anim calcmode="lin" valueType="num">
                                      <p:cBhvr additive="base">
                                        <p:cTn dur="500" fill="hold" id="106"/>
                                        <p:tgtEl>
                                          <p:spTgt spid="19"/>
                                        </p:tgtEl>
                                        <p:attrNameLst>
                                          <p:attrName>ppt_y</p:attrName>
                                        </p:attrNameLst>
                                      </p:cBhvr>
                                      <p:tavLst>
                                        <p:tav tm="0">
                                          <p:val>
                                            <p:strVal val="1+#ppt_h/2"/>
                                          </p:val>
                                        </p:tav>
                                        <p:tav tm="100000">
                                          <p:val>
                                            <p:strVal val="#ppt_y"/>
                                          </p:val>
                                        </p:tav>
                                      </p:tavLst>
                                    </p:anim>
                                  </p:childTnLst>
                                </p:cTn>
                              </p:par>
                              <p:par>
                                <p:cTn fill="hold" id="107" nodeType="withEffect" presetClass="entr" presetID="2" presetSubtype="4">
                                  <p:stCondLst>
                                    <p:cond delay="0"/>
                                  </p:stCondLst>
                                  <p:childTnLst>
                                    <p:set>
                                      <p:cBhvr>
                                        <p:cTn dur="1" fill="hold" id="108">
                                          <p:stCondLst>
                                            <p:cond delay="0"/>
                                          </p:stCondLst>
                                        </p:cTn>
                                        <p:tgtEl>
                                          <p:spTgt spid="28"/>
                                        </p:tgtEl>
                                        <p:attrNameLst>
                                          <p:attrName>style.visibility</p:attrName>
                                        </p:attrNameLst>
                                      </p:cBhvr>
                                      <p:to>
                                        <p:strVal val="visible"/>
                                      </p:to>
                                    </p:set>
                                    <p:anim calcmode="lin" valueType="num">
                                      <p:cBhvr additive="base">
                                        <p:cTn dur="500" fill="hold" id="109"/>
                                        <p:tgtEl>
                                          <p:spTgt spid="28"/>
                                        </p:tgtEl>
                                        <p:attrNameLst>
                                          <p:attrName>ppt_x</p:attrName>
                                        </p:attrNameLst>
                                      </p:cBhvr>
                                      <p:tavLst>
                                        <p:tav tm="0">
                                          <p:val>
                                            <p:strVal val="#ppt_x"/>
                                          </p:val>
                                        </p:tav>
                                        <p:tav tm="100000">
                                          <p:val>
                                            <p:strVal val="#ppt_x"/>
                                          </p:val>
                                        </p:tav>
                                      </p:tavLst>
                                    </p:anim>
                                    <p:anim calcmode="lin" valueType="num">
                                      <p:cBhvr additive="base">
                                        <p:cTn dur="500" fill="hold" id="110"/>
                                        <p:tgtEl>
                                          <p:spTgt spid="28"/>
                                        </p:tgtEl>
                                        <p:attrNameLst>
                                          <p:attrName>ppt_y</p:attrName>
                                        </p:attrNameLst>
                                      </p:cBhvr>
                                      <p:tavLst>
                                        <p:tav tm="0">
                                          <p:val>
                                            <p:strVal val="1+#ppt_h/2"/>
                                          </p:val>
                                        </p:tav>
                                        <p:tav tm="100000">
                                          <p:val>
                                            <p:strVal val="#ppt_y"/>
                                          </p:val>
                                        </p:tav>
                                      </p:tavLst>
                                    </p:anim>
                                  </p:childTnLst>
                                </p:cTn>
                              </p:par>
                              <p:par>
                                <p:cTn fill="hold" id="111" nodeType="withEffect" presetClass="entr" presetID="2" presetSubtype="4">
                                  <p:stCondLst>
                                    <p:cond delay="0"/>
                                  </p:stCondLst>
                                  <p:childTnLst>
                                    <p:set>
                                      <p:cBhvr>
                                        <p:cTn dur="1" fill="hold" id="112">
                                          <p:stCondLst>
                                            <p:cond delay="0"/>
                                          </p:stCondLst>
                                        </p:cTn>
                                        <p:tgtEl>
                                          <p:spTgt spid="29"/>
                                        </p:tgtEl>
                                        <p:attrNameLst>
                                          <p:attrName>style.visibility</p:attrName>
                                        </p:attrNameLst>
                                      </p:cBhvr>
                                      <p:to>
                                        <p:strVal val="visible"/>
                                      </p:to>
                                    </p:set>
                                    <p:anim calcmode="lin" valueType="num">
                                      <p:cBhvr additive="base">
                                        <p:cTn dur="500" fill="hold" id="113"/>
                                        <p:tgtEl>
                                          <p:spTgt spid="29"/>
                                        </p:tgtEl>
                                        <p:attrNameLst>
                                          <p:attrName>ppt_x</p:attrName>
                                        </p:attrNameLst>
                                      </p:cBhvr>
                                      <p:tavLst>
                                        <p:tav tm="0">
                                          <p:val>
                                            <p:strVal val="#ppt_x"/>
                                          </p:val>
                                        </p:tav>
                                        <p:tav tm="100000">
                                          <p:val>
                                            <p:strVal val="#ppt_x"/>
                                          </p:val>
                                        </p:tav>
                                      </p:tavLst>
                                    </p:anim>
                                    <p:anim calcmode="lin" valueType="num">
                                      <p:cBhvr additive="base">
                                        <p:cTn dur="500" fill="hold" id="114"/>
                                        <p:tgtEl>
                                          <p:spTgt spid="29"/>
                                        </p:tgtEl>
                                        <p:attrNameLst>
                                          <p:attrName>ppt_y</p:attrName>
                                        </p:attrNameLst>
                                      </p:cBhvr>
                                      <p:tavLst>
                                        <p:tav tm="0">
                                          <p:val>
                                            <p:strVal val="1+#ppt_h/2"/>
                                          </p:val>
                                        </p:tav>
                                        <p:tav tm="100000">
                                          <p:val>
                                            <p:strVal val="#ppt_y"/>
                                          </p:val>
                                        </p:tav>
                                      </p:tavLst>
                                    </p:anim>
                                  </p:childTnLst>
                                </p:cTn>
                              </p:par>
                              <p:par>
                                <p:cTn fill="hold" grpId="0" id="115" nodeType="withEffect" presetClass="entr" presetID="2" presetSubtype="4">
                                  <p:stCondLst>
                                    <p:cond delay="0"/>
                                  </p:stCondLst>
                                  <p:childTnLst>
                                    <p:set>
                                      <p:cBhvr>
                                        <p:cTn dur="1" fill="hold" id="116">
                                          <p:stCondLst>
                                            <p:cond delay="0"/>
                                          </p:stCondLst>
                                        </p:cTn>
                                        <p:tgtEl>
                                          <p:spTgt spid="30"/>
                                        </p:tgtEl>
                                        <p:attrNameLst>
                                          <p:attrName>style.visibility</p:attrName>
                                        </p:attrNameLst>
                                      </p:cBhvr>
                                      <p:to>
                                        <p:strVal val="visible"/>
                                      </p:to>
                                    </p:set>
                                    <p:anim calcmode="lin" valueType="num">
                                      <p:cBhvr additive="base">
                                        <p:cTn dur="500" fill="hold" id="117"/>
                                        <p:tgtEl>
                                          <p:spTgt spid="30"/>
                                        </p:tgtEl>
                                        <p:attrNameLst>
                                          <p:attrName>ppt_x</p:attrName>
                                        </p:attrNameLst>
                                      </p:cBhvr>
                                      <p:tavLst>
                                        <p:tav tm="0">
                                          <p:val>
                                            <p:strVal val="#ppt_x"/>
                                          </p:val>
                                        </p:tav>
                                        <p:tav tm="100000">
                                          <p:val>
                                            <p:strVal val="#ppt_x"/>
                                          </p:val>
                                        </p:tav>
                                      </p:tavLst>
                                    </p:anim>
                                    <p:anim calcmode="lin" valueType="num">
                                      <p:cBhvr additive="base">
                                        <p:cTn dur="500" fill="hold" id="118"/>
                                        <p:tgtEl>
                                          <p:spTgt spid="30"/>
                                        </p:tgtEl>
                                        <p:attrNameLst>
                                          <p:attrName>ppt_y</p:attrName>
                                        </p:attrNameLst>
                                      </p:cBhvr>
                                      <p:tavLst>
                                        <p:tav tm="0">
                                          <p:val>
                                            <p:strVal val="1+#ppt_h/2"/>
                                          </p:val>
                                        </p:tav>
                                        <p:tav tm="100000">
                                          <p:val>
                                            <p:strVal val="#ppt_y"/>
                                          </p:val>
                                        </p:tav>
                                      </p:tavLst>
                                    </p:anim>
                                  </p:childTnLst>
                                </p:cTn>
                              </p:par>
                              <p:par>
                                <p:cTn fill="hold" grpId="0" id="119" nodeType="withEffect" presetClass="entr" presetID="2" presetSubtype="4">
                                  <p:stCondLst>
                                    <p:cond delay="0"/>
                                  </p:stCondLst>
                                  <p:childTnLst>
                                    <p:set>
                                      <p:cBhvr>
                                        <p:cTn dur="1" fill="hold" id="120">
                                          <p:stCondLst>
                                            <p:cond delay="0"/>
                                          </p:stCondLst>
                                        </p:cTn>
                                        <p:tgtEl>
                                          <p:spTgt spid="31"/>
                                        </p:tgtEl>
                                        <p:attrNameLst>
                                          <p:attrName>style.visibility</p:attrName>
                                        </p:attrNameLst>
                                      </p:cBhvr>
                                      <p:to>
                                        <p:strVal val="visible"/>
                                      </p:to>
                                    </p:set>
                                    <p:anim calcmode="lin" valueType="num">
                                      <p:cBhvr additive="base">
                                        <p:cTn dur="500" fill="hold" id="121"/>
                                        <p:tgtEl>
                                          <p:spTgt spid="31"/>
                                        </p:tgtEl>
                                        <p:attrNameLst>
                                          <p:attrName>ppt_x</p:attrName>
                                        </p:attrNameLst>
                                      </p:cBhvr>
                                      <p:tavLst>
                                        <p:tav tm="0">
                                          <p:val>
                                            <p:strVal val="#ppt_x"/>
                                          </p:val>
                                        </p:tav>
                                        <p:tav tm="100000">
                                          <p:val>
                                            <p:strVal val="#ppt_x"/>
                                          </p:val>
                                        </p:tav>
                                      </p:tavLst>
                                    </p:anim>
                                    <p:anim calcmode="lin" valueType="num">
                                      <p:cBhvr additive="base">
                                        <p:cTn dur="500" fill="hold" id="122"/>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7"/>
      <p:bldP grpId="0" spid="8"/>
      <p:bldP grpId="0" spid="9"/>
      <p:bldP grpId="0" spid="10"/>
      <p:bldP grpId="0" spid="11"/>
      <p:bldP grpId="0" spid="12"/>
      <p:bldP grpId="0" spid="13"/>
      <p:bldP grpId="0" spid="14"/>
      <p:bldP grpId="0" spid="15"/>
      <p:bldP grpId="0" spid="16"/>
      <p:bldP grpId="0" spid="17"/>
      <p:bldP grpId="0" spid="18"/>
      <p:bldP grpId="0" spid="19"/>
      <p:bldP grpId="0" spid="22"/>
      <p:bldP grpId="0" spid="23"/>
      <p:bldP grpId="0" spid="26"/>
      <p:bldP grpId="0" spid="27"/>
      <p:bldP grpId="0" spid="30"/>
      <p:bldP grpId="0" spid="31"/>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0" name="图片 9"/>
          <p:cNvPicPr>
            <a:picLocks noChangeAspect="1"/>
          </p:cNvPicPr>
          <p:nvPr/>
        </p:nvPicPr>
        <p:blipFill>
          <a:blip r:embed="rId3">
            <a:extLst>
              <a:ext uri="{28A0092B-C50C-407E-A947-70E740481C1C}">
                <a14:useLocalDpi val="0"/>
              </a:ext>
            </a:extLst>
          </a:blip>
          <a:srcRect l="8435"/>
          <a:stretch>
            <a:fillRect/>
          </a:stretch>
        </p:blipFill>
        <p:spPr>
          <a:xfrm flipH="1">
            <a:off x="0" y="0"/>
            <a:ext cx="9144000" cy="5143500"/>
          </a:xfrm>
          <a:prstGeom prst="rect">
            <a:avLst/>
          </a:prstGeom>
        </p:spPr>
      </p:pic>
      <p:sp>
        <p:nvSpPr>
          <p:cNvPr id="11" name="文本框 10"/>
          <p:cNvSpPr txBox="1"/>
          <p:nvPr/>
        </p:nvSpPr>
        <p:spPr>
          <a:xfrm>
            <a:off x="1243157" y="2240325"/>
            <a:ext cx="852805" cy="777240"/>
          </a:xfrm>
          <a:prstGeom prst="rect">
            <a:avLst/>
          </a:prstGeom>
          <a:noFill/>
        </p:spPr>
        <p:txBody>
          <a:bodyPr rtlCol="0" wrap="none">
            <a:spAutoFit/>
          </a:bodyPr>
          <a:lstStyle/>
          <a:p>
            <a:r>
              <a:rPr altLang="zh-CN" lang="en-US" sz="4500">
                <a:gradFill>
                  <a:gsLst>
                    <a:gs pos="0">
                      <a:srgbClr val="788BA9"/>
                    </a:gs>
                    <a:gs pos="74000">
                      <a:srgbClr val="D67A71"/>
                    </a:gs>
                  </a:gsLst>
                  <a:lin ang="0" scaled="0"/>
                </a:gradFill>
                <a:latin charset="-122" panose="020b0503020204020204" pitchFamily="34" typeface="微软雅黑"/>
                <a:ea charset="-122" panose="020b0503020204020204" pitchFamily="34" typeface="微软雅黑"/>
              </a:rPr>
              <a:t>03</a:t>
            </a:r>
          </a:p>
        </p:txBody>
      </p:sp>
      <p:sp>
        <p:nvSpPr>
          <p:cNvPr id="12" name="矩形 11"/>
          <p:cNvSpPr/>
          <p:nvPr/>
        </p:nvSpPr>
        <p:spPr>
          <a:xfrm>
            <a:off x="2177577" y="2128389"/>
            <a:ext cx="2468880" cy="548640"/>
          </a:xfrm>
          <a:prstGeom prst="rect">
            <a:avLst/>
          </a:prstGeom>
        </p:spPr>
        <p:txBody>
          <a:bodyPr wrap="none">
            <a:spAutoFit/>
          </a:bodyPr>
          <a:lstStyle/>
          <a:p>
            <a:pPr algn="ctr" lvl="0"/>
            <a:r>
              <a:rPr altLang="en-US" lang="zh-CN" sz="3000">
                <a:gradFill>
                  <a:gsLst>
                    <a:gs pos="0">
                      <a:srgbClr val="788BA9"/>
                    </a:gs>
                    <a:gs pos="74000">
                      <a:srgbClr val="D67A71"/>
                    </a:gs>
                  </a:gsLst>
                  <a:lin ang="0" scaled="0"/>
                </a:gradFill>
                <a:latin charset="-122" panose="020b0503020204020204" pitchFamily="34" typeface="微软雅黑"/>
                <a:ea charset="-122" panose="020b0503020204020204" pitchFamily="34" typeface="微软雅黑"/>
              </a:rPr>
              <a:t>项目成功展示</a:t>
            </a:r>
          </a:p>
        </p:txBody>
      </p:sp>
      <p:sp>
        <p:nvSpPr>
          <p:cNvPr id="13" name="文本框 12"/>
          <p:cNvSpPr txBox="1"/>
          <p:nvPr/>
        </p:nvSpPr>
        <p:spPr>
          <a:xfrm>
            <a:off x="2154909" y="2632740"/>
            <a:ext cx="3596107" cy="365760"/>
          </a:xfrm>
          <a:prstGeom prst="rect">
            <a:avLst/>
          </a:prstGeom>
          <a:noFill/>
        </p:spPr>
        <p:txBody>
          <a:bodyPr rtlCol="0" wrap="square">
            <a:spAutoFit/>
          </a:bodyPr>
          <a:lstStyle/>
          <a:p>
            <a:pPr algn="just"/>
            <a:r>
              <a:rPr altLang="zh-CN" lang="en-US" sz="900">
                <a:solidFill>
                  <a:schemeClr val="tx2"/>
                </a:solidFill>
                <a:latin charset="-122" panose="020b0503020204020204" pitchFamily="34" typeface="微软雅黑"/>
                <a:ea charset="-122" panose="020b0503020204020204" pitchFamily="34" typeface="微软雅黑"/>
              </a:rPr>
              <a:t>Do onething at a time, and do well. Never forget to say thanks”. Keep on going never give up. Whatever</a:t>
            </a:r>
          </a:p>
        </p:txBody>
      </p:sp>
      <p:cxnSp>
        <p:nvCxnSpPr>
          <p:cNvPr id="22" name="直接连接符 21"/>
          <p:cNvCxnSpPr/>
          <p:nvPr/>
        </p:nvCxnSpPr>
        <p:spPr>
          <a:xfrm flipH="1">
            <a:off x="2129599" y="2098075"/>
            <a:ext cx="0" cy="1069331"/>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p:cTn dur="500" fill="hold" id="7"/>
                                        <p:tgtEl>
                                          <p:spTgt spid="11"/>
                                        </p:tgtEl>
                                        <p:attrNameLst>
                                          <p:attrName>ppt_w</p:attrName>
                                        </p:attrNameLst>
                                      </p:cBhvr>
                                      <p:tavLst>
                                        <p:tav tm="0">
                                          <p:val>
                                            <p:fltVal val="0"/>
                                          </p:val>
                                        </p:tav>
                                        <p:tav tm="100000">
                                          <p:val>
                                            <p:strVal val="#ppt_w"/>
                                          </p:val>
                                        </p:tav>
                                      </p:tavLst>
                                    </p:anim>
                                    <p:anim calcmode="lin" valueType="num">
                                      <p:cBhvr>
                                        <p:cTn dur="500" fill="hold" id="8"/>
                                        <p:tgtEl>
                                          <p:spTgt spid="11"/>
                                        </p:tgtEl>
                                        <p:attrNameLst>
                                          <p:attrName>ppt_h</p:attrName>
                                        </p:attrNameLst>
                                      </p:cBhvr>
                                      <p:tavLst>
                                        <p:tav tm="0">
                                          <p:val>
                                            <p:fltVal val="0"/>
                                          </p:val>
                                        </p:tav>
                                        <p:tav tm="100000">
                                          <p:val>
                                            <p:strVal val="#ppt_h"/>
                                          </p:val>
                                        </p:tav>
                                      </p:tavLst>
                                    </p:anim>
                                    <p:animEffect filter="fade" transition="in">
                                      <p:cBhvr>
                                        <p:cTn dur="500" id="9"/>
                                        <p:tgtEl>
                                          <p:spTgt spid="11"/>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22" presetSubtype="4">
                                  <p:stCondLst>
                                    <p:cond delay="0"/>
                                  </p:stCondLst>
                                  <p:childTnLst>
                                    <p:set>
                                      <p:cBhvr>
                                        <p:cTn dur="1" fill="hold" id="13">
                                          <p:stCondLst>
                                            <p:cond delay="0"/>
                                          </p:stCondLst>
                                        </p:cTn>
                                        <p:tgtEl>
                                          <p:spTgt spid="22"/>
                                        </p:tgtEl>
                                        <p:attrNameLst>
                                          <p:attrName>style.visibility</p:attrName>
                                        </p:attrNameLst>
                                      </p:cBhvr>
                                      <p:to>
                                        <p:strVal val="visible"/>
                                      </p:to>
                                    </p:set>
                                    <p:animEffect filter="wipe(down)" transition="in">
                                      <p:cBhvr>
                                        <p:cTn dur="500" id="14"/>
                                        <p:tgtEl>
                                          <p:spTgt spid="22"/>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2" presetSubtype="2">
                                  <p:stCondLst>
                                    <p:cond delay="0"/>
                                  </p:stCondLst>
                                  <p:childTnLst>
                                    <p:set>
                                      <p:cBhvr>
                                        <p:cTn dur="1" fill="hold" id="18">
                                          <p:stCondLst>
                                            <p:cond delay="0"/>
                                          </p:stCondLst>
                                        </p:cTn>
                                        <p:tgtEl>
                                          <p:spTgt spid="12"/>
                                        </p:tgtEl>
                                        <p:attrNameLst>
                                          <p:attrName>style.visibility</p:attrName>
                                        </p:attrNameLst>
                                      </p:cBhvr>
                                      <p:to>
                                        <p:strVal val="visible"/>
                                      </p:to>
                                    </p:set>
                                    <p:anim calcmode="lin" valueType="num">
                                      <p:cBhvr additive="base">
                                        <p:cTn dur="500" fill="hold" id="19"/>
                                        <p:tgtEl>
                                          <p:spTgt spid="12"/>
                                        </p:tgtEl>
                                        <p:attrNameLst>
                                          <p:attrName>ppt_x</p:attrName>
                                        </p:attrNameLst>
                                      </p:cBhvr>
                                      <p:tavLst>
                                        <p:tav tm="0">
                                          <p:val>
                                            <p:strVal val="1+#ppt_w/2"/>
                                          </p:val>
                                        </p:tav>
                                        <p:tav tm="100000">
                                          <p:val>
                                            <p:strVal val="#ppt_x"/>
                                          </p:val>
                                        </p:tav>
                                      </p:tavLst>
                                    </p:anim>
                                    <p:anim calcmode="lin" valueType="num">
                                      <p:cBhvr additive="base">
                                        <p:cTn dur="500" fill="hold" id="20"/>
                                        <p:tgtEl>
                                          <p:spTgt spid="12"/>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2">
                                  <p:stCondLst>
                                    <p:cond delay="0"/>
                                  </p:stCondLst>
                                  <p:childTnLst>
                                    <p:set>
                                      <p:cBhvr>
                                        <p:cTn dur="1" fill="hold" id="22">
                                          <p:stCondLst>
                                            <p:cond delay="0"/>
                                          </p:stCondLst>
                                        </p:cTn>
                                        <p:tgtEl>
                                          <p:spTgt spid="13"/>
                                        </p:tgtEl>
                                        <p:attrNameLst>
                                          <p:attrName>style.visibility</p:attrName>
                                        </p:attrNameLst>
                                      </p:cBhvr>
                                      <p:to>
                                        <p:strVal val="visible"/>
                                      </p:to>
                                    </p:set>
                                    <p:anim calcmode="lin" valueType="num">
                                      <p:cBhvr additive="base">
                                        <p:cTn dur="500" fill="hold" id="23"/>
                                        <p:tgtEl>
                                          <p:spTgt spid="13"/>
                                        </p:tgtEl>
                                        <p:attrNameLst>
                                          <p:attrName>ppt_x</p:attrName>
                                        </p:attrNameLst>
                                      </p:cBhvr>
                                      <p:tavLst>
                                        <p:tav tm="0">
                                          <p:val>
                                            <p:strVal val="1+#ppt_w/2"/>
                                          </p:val>
                                        </p:tav>
                                        <p:tav tm="100000">
                                          <p:val>
                                            <p:strVal val="#ppt_x"/>
                                          </p:val>
                                        </p:tav>
                                      </p:tavLst>
                                    </p:anim>
                                    <p:anim calcmode="lin" valueType="num">
                                      <p:cBhvr additive="base">
                                        <p:cTn dur="500" fill="hold" id="24"/>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3"/>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文本框 5"/>
          <p:cNvSpPr txBox="1"/>
          <p:nvPr/>
        </p:nvSpPr>
        <p:spPr>
          <a:xfrm>
            <a:off x="3818973" y="158344"/>
            <a:ext cx="1470384" cy="335280"/>
          </a:xfrm>
          <a:prstGeom prst="rect">
            <a:avLst/>
          </a:prstGeom>
          <a:noFill/>
        </p:spPr>
        <p:txBody>
          <a:bodyPr rtlCol="0" wrap="square">
            <a:spAutoFit/>
          </a:bodyPr>
          <a:lstStyle/>
          <a:p>
            <a:r>
              <a:rPr altLang="en-US" lang="zh-CN" sz="1600">
                <a:solidFill>
                  <a:schemeClr val="tx2"/>
                </a:solidFill>
                <a:latin charset="-122" panose="020b0503020204020204" pitchFamily="34" typeface="微软雅黑"/>
                <a:ea charset="-122" panose="020b0503020204020204" pitchFamily="34" typeface="微软雅黑"/>
              </a:rPr>
              <a:t>项目成功展示</a:t>
            </a:r>
          </a:p>
        </p:txBody>
      </p:sp>
      <p:cxnSp>
        <p:nvCxnSpPr>
          <p:cNvPr id="16" name="直接连接符 15"/>
          <p:cNvCxnSpPr/>
          <p:nvPr/>
        </p:nvCxnSpPr>
        <p:spPr>
          <a:xfrm flipH="1">
            <a:off x="4906109" y="0"/>
            <a:ext cx="0" cy="155614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6277708" y="0"/>
            <a:ext cx="0" cy="270099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7659858" y="0"/>
            <a:ext cx="0" cy="1909689"/>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9" name="同心圆 18"/>
          <p:cNvSpPr/>
          <p:nvPr/>
        </p:nvSpPr>
        <p:spPr>
          <a:xfrm>
            <a:off x="4230860" y="1556147"/>
            <a:ext cx="1350498" cy="1350498"/>
          </a:xfrm>
          <a:prstGeom prst="donut">
            <a:avLst>
              <a:gd fmla="val 12500" name="adj"/>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5">
              <a:solidFill>
                <a:schemeClr val="tx2"/>
              </a:solidFill>
              <a:latin charset="-122" panose="020b0503020204020204" pitchFamily="34" typeface="微软雅黑"/>
              <a:ea charset="-122" panose="020b0503020204020204" pitchFamily="34" typeface="微软雅黑"/>
            </a:endParaRPr>
          </a:p>
        </p:txBody>
      </p:sp>
      <p:sp>
        <p:nvSpPr>
          <p:cNvPr id="20" name="同心圆 19"/>
          <p:cNvSpPr/>
          <p:nvPr/>
        </p:nvSpPr>
        <p:spPr>
          <a:xfrm>
            <a:off x="5602459" y="2700997"/>
            <a:ext cx="1350498" cy="1350498"/>
          </a:xfrm>
          <a:prstGeom prst="donut">
            <a:avLst>
              <a:gd fmla="val 12500" name="adj"/>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5">
              <a:solidFill>
                <a:schemeClr val="tx2"/>
              </a:solidFill>
              <a:latin charset="-122" panose="020b0503020204020204" pitchFamily="34" typeface="微软雅黑"/>
              <a:ea charset="-122" panose="020b0503020204020204" pitchFamily="34" typeface="微软雅黑"/>
            </a:endParaRPr>
          </a:p>
        </p:txBody>
      </p:sp>
      <p:sp>
        <p:nvSpPr>
          <p:cNvPr id="21" name="同心圆 20"/>
          <p:cNvSpPr/>
          <p:nvPr/>
        </p:nvSpPr>
        <p:spPr>
          <a:xfrm>
            <a:off x="6984609" y="1909689"/>
            <a:ext cx="1350498" cy="1350498"/>
          </a:xfrm>
          <a:prstGeom prst="donut">
            <a:avLst>
              <a:gd fmla="val 12500" name="adj"/>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5">
              <a:solidFill>
                <a:schemeClr val="tx2"/>
              </a:solidFill>
              <a:latin charset="-122" panose="020b0503020204020204" pitchFamily="34" typeface="微软雅黑"/>
              <a:ea charset="-122" panose="020b0503020204020204" pitchFamily="34" typeface="微软雅黑"/>
            </a:endParaRPr>
          </a:p>
        </p:txBody>
      </p:sp>
      <p:sp>
        <p:nvSpPr>
          <p:cNvPr id="22" name="空心弧 21"/>
          <p:cNvSpPr/>
          <p:nvPr/>
        </p:nvSpPr>
        <p:spPr>
          <a:xfrm>
            <a:off x="4230860" y="1556147"/>
            <a:ext cx="1350498" cy="1350498"/>
          </a:xfrm>
          <a:prstGeom prst="blockArc">
            <a:avLst>
              <a:gd fmla="val 10795232" name="adj1"/>
              <a:gd fmla="val 512995" name="adj2"/>
              <a:gd fmla="val 12460" name="adj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5">
              <a:solidFill>
                <a:schemeClr val="tx2"/>
              </a:solidFill>
              <a:latin charset="-122" panose="020b0503020204020204" pitchFamily="34" typeface="微软雅黑"/>
              <a:ea charset="-122" panose="020b0503020204020204" pitchFamily="34" typeface="微软雅黑"/>
            </a:endParaRPr>
          </a:p>
        </p:txBody>
      </p:sp>
      <p:sp>
        <p:nvSpPr>
          <p:cNvPr id="23" name="空心弧 22"/>
          <p:cNvSpPr/>
          <p:nvPr/>
        </p:nvSpPr>
        <p:spPr>
          <a:xfrm rot="12289424">
            <a:off x="6984608" y="1909689"/>
            <a:ext cx="1350498" cy="1350498"/>
          </a:xfrm>
          <a:prstGeom prst="blockArc">
            <a:avLst>
              <a:gd fmla="val 10795232" name="adj1"/>
              <a:gd fmla="val 16106589" name="adj2"/>
              <a:gd fmla="val 12596" name="adj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5">
              <a:solidFill>
                <a:schemeClr val="tx2"/>
              </a:solidFill>
              <a:latin charset="-122" panose="020b0503020204020204" pitchFamily="34" typeface="微软雅黑"/>
              <a:ea charset="-122" panose="020b0503020204020204" pitchFamily="34" typeface="微软雅黑"/>
            </a:endParaRPr>
          </a:p>
        </p:txBody>
      </p:sp>
      <p:sp>
        <p:nvSpPr>
          <p:cNvPr id="24" name="空心弧 23"/>
          <p:cNvSpPr/>
          <p:nvPr/>
        </p:nvSpPr>
        <p:spPr>
          <a:xfrm rot="3433786">
            <a:off x="5602459" y="2700997"/>
            <a:ext cx="1350498" cy="1350498"/>
          </a:xfrm>
          <a:prstGeom prst="blockArc">
            <a:avLst>
              <a:gd fmla="val 10795232" name="adj1"/>
              <a:gd fmla="val 20381218" name="adj2"/>
              <a:gd fmla="val 12377" name="adj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5">
              <a:solidFill>
                <a:schemeClr val="tx2"/>
              </a:solidFill>
              <a:latin charset="-122" panose="020b0503020204020204" pitchFamily="34" typeface="微软雅黑"/>
              <a:ea charset="-122" panose="020b0503020204020204" pitchFamily="34" typeface="微软雅黑"/>
            </a:endParaRPr>
          </a:p>
        </p:txBody>
      </p:sp>
      <p:sp>
        <p:nvSpPr>
          <p:cNvPr id="25" name="KSO_Shape"/>
          <p:cNvSpPr/>
          <p:nvPr/>
        </p:nvSpPr>
        <p:spPr bwMode="auto">
          <a:xfrm>
            <a:off x="7423360" y="2441833"/>
            <a:ext cx="472995" cy="313622"/>
          </a:xfrm>
          <a:custGeom>
            <a:gdLst>
              <a:gd fmla="*/ 292563706 w 6176" name="T0"/>
              <a:gd fmla="*/ 94836 h 4867" name="T1"/>
              <a:gd fmla="*/ 308833011 w 6176" name="T2"/>
              <a:gd fmla="*/ 10908958 h 4867" name="T3"/>
              <a:gd fmla="*/ 311211793 w 6176" name="T4"/>
              <a:gd fmla="*/ 392245233 h 4867" name="T5"/>
              <a:gd fmla="*/ 296655015 w 6176" name="T6"/>
              <a:gd fmla="*/ 408181752 h 4867" name="T7"/>
              <a:gd fmla="*/ 276960350 w 6176" name="T8"/>
              <a:gd fmla="*/ 404387372 h 4867" name="T9"/>
              <a:gd fmla="*/ 41862807 w 6176" name="T10"/>
              <a:gd fmla="*/ 298239259 h 4867" name="T11"/>
              <a:gd fmla="*/ 16649934 w 6176" name="T12"/>
              <a:gd fmla="*/ 281164395 h 4867" name="T13"/>
              <a:gd fmla="*/ 1236893 w 6176" name="T14"/>
              <a:gd fmla="*/ 251188700 h 4867" name="T15"/>
              <a:gd fmla="*/ 1902841 w 6176" name="T16"/>
              <a:gd fmla="*/ 155475362 h 4867" name="T17"/>
              <a:gd fmla="*/ 18648087 w 6176" name="T18"/>
              <a:gd fmla="*/ 126258359 h 4867" name="T19"/>
              <a:gd fmla="*/ 39959966 w 6176" name="T20"/>
              <a:gd fmla="*/ 112314020 h 4867" name="T21"/>
              <a:gd fmla="*/ 473334819 w 6176" name="T22"/>
              <a:gd fmla="*/ 233639653 h 4867" name="T23"/>
              <a:gd fmla="*/ 501877740 w 6176" name="T24"/>
              <a:gd fmla="*/ 237339197 h 4867" name="T25"/>
              <a:gd fmla="*/ 530230038 w 6176" name="T26"/>
              <a:gd fmla="*/ 248817174 h 4867" name="T27"/>
              <a:gd fmla="*/ 554111014 w 6176" name="T28"/>
              <a:gd fmla="*/ 267125219 h 4867" name="T29"/>
              <a:gd fmla="*/ 571046267 w 6176" name="T30"/>
              <a:gd fmla="*/ 288563482 h 4867" name="T31"/>
              <a:gd fmla="*/ 583319883 w 6176" name="T32"/>
              <a:gd fmla="*/ 316547304 h 4867" name="T33"/>
              <a:gd fmla="*/ 587601198 w 6176" name="T34"/>
              <a:gd fmla="*/ 347756180 h 4867" name="T35"/>
              <a:gd fmla="*/ 583985831 w 6176" name="T36"/>
              <a:gd fmla="*/ 376214185 h 4867" name="T37"/>
              <a:gd fmla="*/ 572473475 w 6176" name="T38"/>
              <a:gd fmla="*/ 404482209 h 4867" name="T39"/>
              <a:gd fmla="*/ 554111014 w 6176" name="T40"/>
              <a:gd fmla="*/ 428386834 h 4867" name="T41"/>
              <a:gd fmla="*/ 532513509 w 6176" name="T42"/>
              <a:gd fmla="*/ 445177189 h 4867" name="T43"/>
              <a:gd fmla="*/ 504636844 w 6176" name="T44"/>
              <a:gd fmla="*/ 457414165 h 4867" name="T45"/>
              <a:gd fmla="*/ 473334819 w 6176" name="T46"/>
              <a:gd fmla="*/ 461682727 h 4867" name="T47"/>
              <a:gd fmla="*/ 444601892 w 6176" name="T48"/>
              <a:gd fmla="*/ 458172856 h 4867" name="T49"/>
              <a:gd fmla="*/ 416439601 w 6176" name="T50"/>
              <a:gd fmla="*/ 446600043 h 4867" name="T51"/>
              <a:gd fmla="*/ 392463621 w 6176" name="T52"/>
              <a:gd fmla="*/ 428386834 h 4867" name="T53"/>
              <a:gd fmla="*/ 375528060 w 6176" name="T54"/>
              <a:gd fmla="*/ 406758898 h 4867" name="T55"/>
              <a:gd fmla="*/ 363254752 w 6176" name="T56"/>
              <a:gd fmla="*/ 378965057 h 4867" name="T57"/>
              <a:gd fmla="*/ 358878126 w 6176" name="T58"/>
              <a:gd fmla="*/ 347756180 h 4867" name="T59"/>
              <a:gd fmla="*/ 362588804 w 6176" name="T60"/>
              <a:gd fmla="*/ 319298176 h 4867" name="T61"/>
              <a:gd fmla="*/ 374101161 w 6176" name="T62"/>
              <a:gd fmla="*/ 291029844 h 4867" name="T63"/>
              <a:gd fmla="*/ 392463621 w 6176" name="T64"/>
              <a:gd fmla="*/ 267125219 h 4867" name="T65"/>
              <a:gd fmla="*/ 413965815 w 6176" name="T66"/>
              <a:gd fmla="*/ 250240336 h 4867" name="T67"/>
              <a:gd fmla="*/ 442032795 w 6176" name="T68"/>
              <a:gd fmla="*/ 238003360 h 4867" name="T69"/>
              <a:gd fmla="*/ 473334819 w 6176" name="T70"/>
              <a:gd fmla="*/ 233639653 h 4867" name="T71"/>
              <a:gd fmla="*/ 470195086 w 6176" name="T72"/>
              <a:gd fmla="*/ 424877271 h 4867" name="T73"/>
              <a:gd fmla="*/ 506825003 w 6176" name="T74"/>
              <a:gd fmla="*/ 417288203 h 4867" name="T75"/>
              <a:gd fmla="*/ 535272613 w 6176" name="T76"/>
              <a:gd fmla="*/ 393858068 h 4867" name="T77"/>
              <a:gd fmla="*/ 550305333 w 6176" name="T78"/>
              <a:gd fmla="*/ 355534613 h 4867" name="T79"/>
              <a:gd fmla="*/ 544596810 w 6176" name="T80"/>
              <a:gd fmla="*/ 317590813 h 4867" name="T81"/>
              <a:gd fmla="*/ 418437445 w 6176" name="T82"/>
              <a:gd fmla="*/ 402110683 h 4867" name="T83"/>
              <a:gd fmla="*/ 473334819 w 6176" name="T84"/>
              <a:gd fmla="*/ 270540254 h 4867" name="T85"/>
              <a:gd fmla="*/ 433089535 w 6176" name="T86"/>
              <a:gd fmla="*/ 281638884 h 4867" name="T87"/>
              <a:gd fmla="*/ 407020400 w 6176" name="T88"/>
              <a:gd fmla="*/ 307630527 h 4867" name="T89"/>
              <a:gd fmla="*/ 395888673 w 6176" name="T90"/>
              <a:gd fmla="*/ 347756180 h 4867" name="T91"/>
              <a:gd fmla="*/ 405212562 w 6176" name="T92"/>
              <a:gd fmla="*/ 384466800 h 4867" name="T93"/>
              <a:gd fmla="*/ 320155053 w 6176" name="T94"/>
              <a:gd fmla="*/ 349084198 h 4867" name="T95"/>
              <a:gd fmla="*/ 288567710 w 6176" name="T96"/>
              <a:gd fmla="*/ 91349939 h 4867" name="T97"/>
              <a:gd fmla="*/ 285237661 w 6176" name="T98"/>
              <a:gd fmla="*/ 71809020 h 4867" name="T99"/>
              <a:gd fmla="*/ 265067363 w 6176" name="T100"/>
              <a:gd fmla="*/ 63935443 h 4867" name="T101"/>
              <a:gd fmla="*/ 168783123 w 6176" name="T102"/>
              <a:gd fmla="*/ 137167317 h 4867" name="T103"/>
              <a:gd fmla="*/ 169163753 w 6176" name="T104"/>
              <a:gd fmla="*/ 158605580 h 4867" name="T105"/>
              <a:gd fmla="*/ 186479636 w 6176" name="T106"/>
              <a:gd fmla="*/ 168565866 h 4867" name="T107"/>
              <a:gd fmla="*/ 63935946 w 6176" name="T108"/>
              <a:gd fmla="*/ 149878475 h 4867" name="T109"/>
              <a:gd fmla="*/ 48617907 w 6176" name="T110"/>
              <a:gd fmla="*/ 156234054 h 4867" name="T111"/>
              <a:gd fmla="*/ 42338440 w 6176" name="T112"/>
              <a:gd fmla="*/ 238287869 h 4867" name="T113"/>
              <a:gd fmla="*/ 51852644 w 6176" name="T114"/>
              <a:gd fmla="*/ 256121424 h 4867"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b" l="0" r="r" t="0"/>
            <a:pathLst>
              <a:path h="4867" w="6176">
                <a:moveTo>
                  <a:pt x="1587" y="1134"/>
                </a:moveTo>
                <a:lnTo>
                  <a:pt x="2912" y="51"/>
                </a:lnTo>
                <a:lnTo>
                  <a:pt x="2930" y="38"/>
                </a:lnTo>
                <a:lnTo>
                  <a:pt x="2949" y="26"/>
                </a:lnTo>
                <a:lnTo>
                  <a:pt x="2968" y="17"/>
                </a:lnTo>
                <a:lnTo>
                  <a:pt x="2989" y="10"/>
                </a:lnTo>
                <a:lnTo>
                  <a:pt x="3010" y="5"/>
                </a:lnTo>
                <a:lnTo>
                  <a:pt x="3032" y="1"/>
                </a:lnTo>
                <a:lnTo>
                  <a:pt x="3053" y="0"/>
                </a:lnTo>
                <a:lnTo>
                  <a:pt x="3075" y="1"/>
                </a:lnTo>
                <a:lnTo>
                  <a:pt x="3095" y="5"/>
                </a:lnTo>
                <a:lnTo>
                  <a:pt x="3116" y="10"/>
                </a:lnTo>
                <a:lnTo>
                  <a:pt x="3137" y="17"/>
                </a:lnTo>
                <a:lnTo>
                  <a:pt x="3156" y="26"/>
                </a:lnTo>
                <a:lnTo>
                  <a:pt x="3174" y="38"/>
                </a:lnTo>
                <a:lnTo>
                  <a:pt x="3192" y="51"/>
                </a:lnTo>
                <a:lnTo>
                  <a:pt x="3208" y="66"/>
                </a:lnTo>
                <a:lnTo>
                  <a:pt x="3225" y="83"/>
                </a:lnTo>
                <a:lnTo>
                  <a:pt x="3236" y="98"/>
                </a:lnTo>
                <a:lnTo>
                  <a:pt x="3246" y="115"/>
                </a:lnTo>
                <a:lnTo>
                  <a:pt x="3255" y="132"/>
                </a:lnTo>
                <a:lnTo>
                  <a:pt x="3262" y="149"/>
                </a:lnTo>
                <a:lnTo>
                  <a:pt x="3267" y="168"/>
                </a:lnTo>
                <a:lnTo>
                  <a:pt x="3272" y="186"/>
                </a:lnTo>
                <a:lnTo>
                  <a:pt x="3274" y="205"/>
                </a:lnTo>
                <a:lnTo>
                  <a:pt x="3275" y="223"/>
                </a:lnTo>
                <a:lnTo>
                  <a:pt x="3275" y="4090"/>
                </a:lnTo>
                <a:lnTo>
                  <a:pt x="3274" y="4113"/>
                </a:lnTo>
                <a:lnTo>
                  <a:pt x="3271" y="4135"/>
                </a:lnTo>
                <a:lnTo>
                  <a:pt x="3264" y="4157"/>
                </a:lnTo>
                <a:lnTo>
                  <a:pt x="3257" y="4177"/>
                </a:lnTo>
                <a:lnTo>
                  <a:pt x="3248" y="4196"/>
                </a:lnTo>
                <a:lnTo>
                  <a:pt x="3236" y="4214"/>
                </a:lnTo>
                <a:lnTo>
                  <a:pt x="3223" y="4232"/>
                </a:lnTo>
                <a:lnTo>
                  <a:pt x="3210" y="4248"/>
                </a:lnTo>
                <a:lnTo>
                  <a:pt x="3193" y="4263"/>
                </a:lnTo>
                <a:lnTo>
                  <a:pt x="3176" y="4274"/>
                </a:lnTo>
                <a:lnTo>
                  <a:pt x="3158" y="4286"/>
                </a:lnTo>
                <a:lnTo>
                  <a:pt x="3139" y="4296"/>
                </a:lnTo>
                <a:lnTo>
                  <a:pt x="3118" y="4303"/>
                </a:lnTo>
                <a:lnTo>
                  <a:pt x="3097" y="4309"/>
                </a:lnTo>
                <a:lnTo>
                  <a:pt x="3075" y="4312"/>
                </a:lnTo>
                <a:lnTo>
                  <a:pt x="3052" y="4313"/>
                </a:lnTo>
                <a:lnTo>
                  <a:pt x="3029" y="4312"/>
                </a:lnTo>
                <a:lnTo>
                  <a:pt x="3007" y="4309"/>
                </a:lnTo>
                <a:lnTo>
                  <a:pt x="2986" y="4303"/>
                </a:lnTo>
                <a:lnTo>
                  <a:pt x="2965" y="4296"/>
                </a:lnTo>
                <a:lnTo>
                  <a:pt x="2946" y="4286"/>
                </a:lnTo>
                <a:lnTo>
                  <a:pt x="2928" y="4275"/>
                </a:lnTo>
                <a:lnTo>
                  <a:pt x="2911" y="4263"/>
                </a:lnTo>
                <a:lnTo>
                  <a:pt x="2894" y="4248"/>
                </a:lnTo>
                <a:lnTo>
                  <a:pt x="1613" y="3184"/>
                </a:lnTo>
                <a:lnTo>
                  <a:pt x="672" y="3184"/>
                </a:lnTo>
                <a:lnTo>
                  <a:pt x="636" y="3183"/>
                </a:lnTo>
                <a:lnTo>
                  <a:pt x="603" y="3181"/>
                </a:lnTo>
                <a:lnTo>
                  <a:pt x="569" y="3177"/>
                </a:lnTo>
                <a:lnTo>
                  <a:pt x="536" y="3171"/>
                </a:lnTo>
                <a:lnTo>
                  <a:pt x="504" y="3163"/>
                </a:lnTo>
                <a:lnTo>
                  <a:pt x="471" y="3154"/>
                </a:lnTo>
                <a:lnTo>
                  <a:pt x="440" y="3144"/>
                </a:lnTo>
                <a:lnTo>
                  <a:pt x="410" y="3131"/>
                </a:lnTo>
                <a:lnTo>
                  <a:pt x="380" y="3118"/>
                </a:lnTo>
                <a:lnTo>
                  <a:pt x="351" y="3103"/>
                </a:lnTo>
                <a:lnTo>
                  <a:pt x="324" y="3087"/>
                </a:lnTo>
                <a:lnTo>
                  <a:pt x="296" y="3069"/>
                </a:lnTo>
                <a:lnTo>
                  <a:pt x="270" y="3050"/>
                </a:lnTo>
                <a:lnTo>
                  <a:pt x="244" y="3030"/>
                </a:lnTo>
                <a:lnTo>
                  <a:pt x="220" y="3009"/>
                </a:lnTo>
                <a:lnTo>
                  <a:pt x="196" y="2987"/>
                </a:lnTo>
                <a:lnTo>
                  <a:pt x="175" y="2964"/>
                </a:lnTo>
                <a:lnTo>
                  <a:pt x="153" y="2939"/>
                </a:lnTo>
                <a:lnTo>
                  <a:pt x="133" y="2913"/>
                </a:lnTo>
                <a:lnTo>
                  <a:pt x="115" y="2888"/>
                </a:lnTo>
                <a:lnTo>
                  <a:pt x="97" y="2860"/>
                </a:lnTo>
                <a:lnTo>
                  <a:pt x="80" y="2832"/>
                </a:lnTo>
                <a:lnTo>
                  <a:pt x="66" y="2803"/>
                </a:lnTo>
                <a:lnTo>
                  <a:pt x="52" y="2773"/>
                </a:lnTo>
                <a:lnTo>
                  <a:pt x="41" y="2743"/>
                </a:lnTo>
                <a:lnTo>
                  <a:pt x="30" y="2712"/>
                </a:lnTo>
                <a:lnTo>
                  <a:pt x="20" y="2680"/>
                </a:lnTo>
                <a:lnTo>
                  <a:pt x="13" y="2648"/>
                </a:lnTo>
                <a:lnTo>
                  <a:pt x="7" y="2614"/>
                </a:lnTo>
                <a:lnTo>
                  <a:pt x="3" y="2581"/>
                </a:lnTo>
                <a:lnTo>
                  <a:pt x="0" y="2547"/>
                </a:lnTo>
                <a:lnTo>
                  <a:pt x="0" y="2512"/>
                </a:lnTo>
                <a:lnTo>
                  <a:pt x="0" y="1806"/>
                </a:lnTo>
                <a:lnTo>
                  <a:pt x="0" y="1772"/>
                </a:lnTo>
                <a:lnTo>
                  <a:pt x="3" y="1738"/>
                </a:lnTo>
                <a:lnTo>
                  <a:pt x="7" y="1704"/>
                </a:lnTo>
                <a:lnTo>
                  <a:pt x="13" y="1671"/>
                </a:lnTo>
                <a:lnTo>
                  <a:pt x="20" y="1639"/>
                </a:lnTo>
                <a:lnTo>
                  <a:pt x="30" y="1607"/>
                </a:lnTo>
                <a:lnTo>
                  <a:pt x="41" y="1576"/>
                </a:lnTo>
                <a:lnTo>
                  <a:pt x="52" y="1545"/>
                </a:lnTo>
                <a:lnTo>
                  <a:pt x="66" y="1516"/>
                </a:lnTo>
                <a:lnTo>
                  <a:pt x="80" y="1487"/>
                </a:lnTo>
                <a:lnTo>
                  <a:pt x="97" y="1458"/>
                </a:lnTo>
                <a:lnTo>
                  <a:pt x="115" y="1431"/>
                </a:lnTo>
                <a:lnTo>
                  <a:pt x="133" y="1404"/>
                </a:lnTo>
                <a:lnTo>
                  <a:pt x="153" y="1380"/>
                </a:lnTo>
                <a:lnTo>
                  <a:pt x="175" y="1355"/>
                </a:lnTo>
                <a:lnTo>
                  <a:pt x="196" y="1331"/>
                </a:lnTo>
                <a:lnTo>
                  <a:pt x="212" y="1318"/>
                </a:lnTo>
                <a:lnTo>
                  <a:pt x="235" y="1297"/>
                </a:lnTo>
                <a:lnTo>
                  <a:pt x="259" y="1277"/>
                </a:lnTo>
                <a:lnTo>
                  <a:pt x="284" y="1259"/>
                </a:lnTo>
                <a:lnTo>
                  <a:pt x="310" y="1241"/>
                </a:lnTo>
                <a:lnTo>
                  <a:pt x="336" y="1225"/>
                </a:lnTo>
                <a:lnTo>
                  <a:pt x="363" y="1210"/>
                </a:lnTo>
                <a:lnTo>
                  <a:pt x="391" y="1196"/>
                </a:lnTo>
                <a:lnTo>
                  <a:pt x="420" y="1184"/>
                </a:lnTo>
                <a:lnTo>
                  <a:pt x="450" y="1172"/>
                </a:lnTo>
                <a:lnTo>
                  <a:pt x="480" y="1162"/>
                </a:lnTo>
                <a:lnTo>
                  <a:pt x="510" y="1154"/>
                </a:lnTo>
                <a:lnTo>
                  <a:pt x="542" y="1147"/>
                </a:lnTo>
                <a:lnTo>
                  <a:pt x="573" y="1142"/>
                </a:lnTo>
                <a:lnTo>
                  <a:pt x="605" y="1137"/>
                </a:lnTo>
                <a:lnTo>
                  <a:pt x="639" y="1135"/>
                </a:lnTo>
                <a:lnTo>
                  <a:pt x="672" y="1134"/>
                </a:lnTo>
                <a:lnTo>
                  <a:pt x="1587" y="1134"/>
                </a:lnTo>
                <a:close/>
                <a:moveTo>
                  <a:pt x="4975" y="2463"/>
                </a:moveTo>
                <a:lnTo>
                  <a:pt x="4975" y="2463"/>
                </a:lnTo>
                <a:lnTo>
                  <a:pt x="5006" y="2464"/>
                </a:lnTo>
                <a:lnTo>
                  <a:pt x="5036" y="2465"/>
                </a:lnTo>
                <a:lnTo>
                  <a:pt x="5067" y="2467"/>
                </a:lnTo>
                <a:lnTo>
                  <a:pt x="5097" y="2470"/>
                </a:lnTo>
                <a:lnTo>
                  <a:pt x="5128" y="2473"/>
                </a:lnTo>
                <a:lnTo>
                  <a:pt x="5158" y="2477"/>
                </a:lnTo>
                <a:lnTo>
                  <a:pt x="5187" y="2482"/>
                </a:lnTo>
                <a:lnTo>
                  <a:pt x="5217" y="2488"/>
                </a:lnTo>
                <a:lnTo>
                  <a:pt x="5246" y="2494"/>
                </a:lnTo>
                <a:lnTo>
                  <a:pt x="5275" y="2502"/>
                </a:lnTo>
                <a:lnTo>
                  <a:pt x="5304" y="2509"/>
                </a:lnTo>
                <a:lnTo>
                  <a:pt x="5331" y="2518"/>
                </a:lnTo>
                <a:lnTo>
                  <a:pt x="5360" y="2526"/>
                </a:lnTo>
                <a:lnTo>
                  <a:pt x="5387" y="2536"/>
                </a:lnTo>
                <a:lnTo>
                  <a:pt x="5415" y="2547"/>
                </a:lnTo>
                <a:lnTo>
                  <a:pt x="5442" y="2558"/>
                </a:lnTo>
                <a:lnTo>
                  <a:pt x="5469" y="2569"/>
                </a:lnTo>
                <a:lnTo>
                  <a:pt x="5495" y="2582"/>
                </a:lnTo>
                <a:lnTo>
                  <a:pt x="5521" y="2595"/>
                </a:lnTo>
                <a:lnTo>
                  <a:pt x="5547" y="2609"/>
                </a:lnTo>
                <a:lnTo>
                  <a:pt x="5573" y="2623"/>
                </a:lnTo>
                <a:lnTo>
                  <a:pt x="5597" y="2638"/>
                </a:lnTo>
                <a:lnTo>
                  <a:pt x="5622" y="2653"/>
                </a:lnTo>
                <a:lnTo>
                  <a:pt x="5647" y="2669"/>
                </a:lnTo>
                <a:lnTo>
                  <a:pt x="5670" y="2685"/>
                </a:lnTo>
                <a:lnTo>
                  <a:pt x="5694" y="2702"/>
                </a:lnTo>
                <a:lnTo>
                  <a:pt x="5716" y="2720"/>
                </a:lnTo>
                <a:lnTo>
                  <a:pt x="5739" y="2738"/>
                </a:lnTo>
                <a:lnTo>
                  <a:pt x="5761" y="2757"/>
                </a:lnTo>
                <a:lnTo>
                  <a:pt x="5783" y="2776"/>
                </a:lnTo>
                <a:lnTo>
                  <a:pt x="5804" y="2795"/>
                </a:lnTo>
                <a:lnTo>
                  <a:pt x="5824" y="2816"/>
                </a:lnTo>
                <a:lnTo>
                  <a:pt x="5845" y="2836"/>
                </a:lnTo>
                <a:lnTo>
                  <a:pt x="5864" y="2858"/>
                </a:lnTo>
                <a:lnTo>
                  <a:pt x="5883" y="2879"/>
                </a:lnTo>
                <a:lnTo>
                  <a:pt x="5902" y="2900"/>
                </a:lnTo>
                <a:lnTo>
                  <a:pt x="5920" y="2923"/>
                </a:lnTo>
                <a:lnTo>
                  <a:pt x="5938" y="2947"/>
                </a:lnTo>
                <a:lnTo>
                  <a:pt x="5954" y="2970"/>
                </a:lnTo>
                <a:lnTo>
                  <a:pt x="5971" y="2994"/>
                </a:lnTo>
                <a:lnTo>
                  <a:pt x="5987" y="3017"/>
                </a:lnTo>
                <a:lnTo>
                  <a:pt x="6002" y="3042"/>
                </a:lnTo>
                <a:lnTo>
                  <a:pt x="6017" y="3068"/>
                </a:lnTo>
                <a:lnTo>
                  <a:pt x="6031" y="3092"/>
                </a:lnTo>
                <a:lnTo>
                  <a:pt x="6045" y="3118"/>
                </a:lnTo>
                <a:lnTo>
                  <a:pt x="6058" y="3145"/>
                </a:lnTo>
                <a:lnTo>
                  <a:pt x="6070" y="3171"/>
                </a:lnTo>
                <a:lnTo>
                  <a:pt x="6082" y="3197"/>
                </a:lnTo>
                <a:lnTo>
                  <a:pt x="6093" y="3225"/>
                </a:lnTo>
                <a:lnTo>
                  <a:pt x="6103" y="3252"/>
                </a:lnTo>
                <a:lnTo>
                  <a:pt x="6113" y="3280"/>
                </a:lnTo>
                <a:lnTo>
                  <a:pt x="6122" y="3308"/>
                </a:lnTo>
                <a:lnTo>
                  <a:pt x="6131" y="3337"/>
                </a:lnTo>
                <a:lnTo>
                  <a:pt x="6138" y="3366"/>
                </a:lnTo>
                <a:lnTo>
                  <a:pt x="6146" y="3395"/>
                </a:lnTo>
                <a:lnTo>
                  <a:pt x="6152" y="3423"/>
                </a:lnTo>
                <a:lnTo>
                  <a:pt x="6158" y="3452"/>
                </a:lnTo>
                <a:lnTo>
                  <a:pt x="6163" y="3482"/>
                </a:lnTo>
                <a:lnTo>
                  <a:pt x="6166" y="3512"/>
                </a:lnTo>
                <a:lnTo>
                  <a:pt x="6171" y="3542"/>
                </a:lnTo>
                <a:lnTo>
                  <a:pt x="6173" y="3574"/>
                </a:lnTo>
                <a:lnTo>
                  <a:pt x="6175" y="3604"/>
                </a:lnTo>
                <a:lnTo>
                  <a:pt x="6176" y="3635"/>
                </a:lnTo>
                <a:lnTo>
                  <a:pt x="6176" y="3666"/>
                </a:lnTo>
                <a:lnTo>
                  <a:pt x="6176" y="3697"/>
                </a:lnTo>
                <a:lnTo>
                  <a:pt x="6175" y="3727"/>
                </a:lnTo>
                <a:lnTo>
                  <a:pt x="6173" y="3758"/>
                </a:lnTo>
                <a:lnTo>
                  <a:pt x="6171" y="3788"/>
                </a:lnTo>
                <a:lnTo>
                  <a:pt x="6166" y="3819"/>
                </a:lnTo>
                <a:lnTo>
                  <a:pt x="6163" y="3849"/>
                </a:lnTo>
                <a:lnTo>
                  <a:pt x="6158" y="3878"/>
                </a:lnTo>
                <a:lnTo>
                  <a:pt x="6152" y="3908"/>
                </a:lnTo>
                <a:lnTo>
                  <a:pt x="6146" y="3937"/>
                </a:lnTo>
                <a:lnTo>
                  <a:pt x="6138" y="3966"/>
                </a:lnTo>
                <a:lnTo>
                  <a:pt x="6131" y="3995"/>
                </a:lnTo>
                <a:lnTo>
                  <a:pt x="6122" y="4023"/>
                </a:lnTo>
                <a:lnTo>
                  <a:pt x="6113" y="4051"/>
                </a:lnTo>
                <a:lnTo>
                  <a:pt x="6103" y="4078"/>
                </a:lnTo>
                <a:lnTo>
                  <a:pt x="6093" y="4106"/>
                </a:lnTo>
                <a:lnTo>
                  <a:pt x="6082" y="4133"/>
                </a:lnTo>
                <a:lnTo>
                  <a:pt x="6070" y="4160"/>
                </a:lnTo>
                <a:lnTo>
                  <a:pt x="6058" y="4187"/>
                </a:lnTo>
                <a:lnTo>
                  <a:pt x="6045" y="4212"/>
                </a:lnTo>
                <a:lnTo>
                  <a:pt x="6031" y="4238"/>
                </a:lnTo>
                <a:lnTo>
                  <a:pt x="6017" y="4264"/>
                </a:lnTo>
                <a:lnTo>
                  <a:pt x="6002" y="4288"/>
                </a:lnTo>
                <a:lnTo>
                  <a:pt x="5987" y="4313"/>
                </a:lnTo>
                <a:lnTo>
                  <a:pt x="5971" y="4338"/>
                </a:lnTo>
                <a:lnTo>
                  <a:pt x="5954" y="4361"/>
                </a:lnTo>
                <a:lnTo>
                  <a:pt x="5938" y="4385"/>
                </a:lnTo>
                <a:lnTo>
                  <a:pt x="5920" y="4407"/>
                </a:lnTo>
                <a:lnTo>
                  <a:pt x="5902" y="4430"/>
                </a:lnTo>
                <a:lnTo>
                  <a:pt x="5883" y="4452"/>
                </a:lnTo>
                <a:lnTo>
                  <a:pt x="5864" y="4474"/>
                </a:lnTo>
                <a:lnTo>
                  <a:pt x="5845" y="4495"/>
                </a:lnTo>
                <a:lnTo>
                  <a:pt x="5824" y="4516"/>
                </a:lnTo>
                <a:lnTo>
                  <a:pt x="5804" y="4536"/>
                </a:lnTo>
                <a:lnTo>
                  <a:pt x="5783" y="4555"/>
                </a:lnTo>
                <a:lnTo>
                  <a:pt x="5761" y="4575"/>
                </a:lnTo>
                <a:lnTo>
                  <a:pt x="5739" y="4593"/>
                </a:lnTo>
                <a:lnTo>
                  <a:pt x="5716" y="4611"/>
                </a:lnTo>
                <a:lnTo>
                  <a:pt x="5694" y="4629"/>
                </a:lnTo>
                <a:lnTo>
                  <a:pt x="5670" y="4645"/>
                </a:lnTo>
                <a:lnTo>
                  <a:pt x="5647" y="4662"/>
                </a:lnTo>
                <a:lnTo>
                  <a:pt x="5622" y="4678"/>
                </a:lnTo>
                <a:lnTo>
                  <a:pt x="5597" y="4693"/>
                </a:lnTo>
                <a:lnTo>
                  <a:pt x="5573" y="4708"/>
                </a:lnTo>
                <a:lnTo>
                  <a:pt x="5547" y="4722"/>
                </a:lnTo>
                <a:lnTo>
                  <a:pt x="5521" y="4736"/>
                </a:lnTo>
                <a:lnTo>
                  <a:pt x="5495" y="4749"/>
                </a:lnTo>
                <a:lnTo>
                  <a:pt x="5469" y="4761"/>
                </a:lnTo>
                <a:lnTo>
                  <a:pt x="5442" y="4773"/>
                </a:lnTo>
                <a:lnTo>
                  <a:pt x="5415" y="4785"/>
                </a:lnTo>
                <a:lnTo>
                  <a:pt x="5387" y="4794"/>
                </a:lnTo>
                <a:lnTo>
                  <a:pt x="5360" y="4804"/>
                </a:lnTo>
                <a:lnTo>
                  <a:pt x="5331" y="4813"/>
                </a:lnTo>
                <a:lnTo>
                  <a:pt x="5304" y="4822"/>
                </a:lnTo>
                <a:lnTo>
                  <a:pt x="5275" y="4830"/>
                </a:lnTo>
                <a:lnTo>
                  <a:pt x="5246" y="4837"/>
                </a:lnTo>
                <a:lnTo>
                  <a:pt x="5217" y="4844"/>
                </a:lnTo>
                <a:lnTo>
                  <a:pt x="5187" y="4849"/>
                </a:lnTo>
                <a:lnTo>
                  <a:pt x="5158" y="4853"/>
                </a:lnTo>
                <a:lnTo>
                  <a:pt x="5128" y="4857"/>
                </a:lnTo>
                <a:lnTo>
                  <a:pt x="5097" y="4862"/>
                </a:lnTo>
                <a:lnTo>
                  <a:pt x="5067" y="4864"/>
                </a:lnTo>
                <a:lnTo>
                  <a:pt x="5036" y="4866"/>
                </a:lnTo>
                <a:lnTo>
                  <a:pt x="5006" y="4867"/>
                </a:lnTo>
                <a:lnTo>
                  <a:pt x="4975" y="4867"/>
                </a:lnTo>
                <a:lnTo>
                  <a:pt x="4943" y="4867"/>
                </a:lnTo>
                <a:lnTo>
                  <a:pt x="4912" y="4866"/>
                </a:lnTo>
                <a:lnTo>
                  <a:pt x="4881" y="4864"/>
                </a:lnTo>
                <a:lnTo>
                  <a:pt x="4851" y="4862"/>
                </a:lnTo>
                <a:lnTo>
                  <a:pt x="4821" y="4857"/>
                </a:lnTo>
                <a:lnTo>
                  <a:pt x="4791" y="4853"/>
                </a:lnTo>
                <a:lnTo>
                  <a:pt x="4761" y="4849"/>
                </a:lnTo>
                <a:lnTo>
                  <a:pt x="4732" y="4844"/>
                </a:lnTo>
                <a:lnTo>
                  <a:pt x="4702" y="4837"/>
                </a:lnTo>
                <a:lnTo>
                  <a:pt x="4673" y="4830"/>
                </a:lnTo>
                <a:lnTo>
                  <a:pt x="4646" y="4822"/>
                </a:lnTo>
                <a:lnTo>
                  <a:pt x="4617" y="4813"/>
                </a:lnTo>
                <a:lnTo>
                  <a:pt x="4589" y="4804"/>
                </a:lnTo>
                <a:lnTo>
                  <a:pt x="4561" y="4794"/>
                </a:lnTo>
                <a:lnTo>
                  <a:pt x="4534" y="4785"/>
                </a:lnTo>
                <a:lnTo>
                  <a:pt x="4506" y="4773"/>
                </a:lnTo>
                <a:lnTo>
                  <a:pt x="4479" y="4761"/>
                </a:lnTo>
                <a:lnTo>
                  <a:pt x="4454" y="4749"/>
                </a:lnTo>
                <a:lnTo>
                  <a:pt x="4427" y="4736"/>
                </a:lnTo>
                <a:lnTo>
                  <a:pt x="4401" y="4722"/>
                </a:lnTo>
                <a:lnTo>
                  <a:pt x="4377" y="4708"/>
                </a:lnTo>
                <a:lnTo>
                  <a:pt x="4351" y="4693"/>
                </a:lnTo>
                <a:lnTo>
                  <a:pt x="4326" y="4678"/>
                </a:lnTo>
                <a:lnTo>
                  <a:pt x="4303" y="4662"/>
                </a:lnTo>
                <a:lnTo>
                  <a:pt x="4279" y="4645"/>
                </a:lnTo>
                <a:lnTo>
                  <a:pt x="4255" y="4629"/>
                </a:lnTo>
                <a:lnTo>
                  <a:pt x="4232" y="4611"/>
                </a:lnTo>
                <a:lnTo>
                  <a:pt x="4209" y="4593"/>
                </a:lnTo>
                <a:lnTo>
                  <a:pt x="4188" y="4575"/>
                </a:lnTo>
                <a:lnTo>
                  <a:pt x="4167" y="4555"/>
                </a:lnTo>
                <a:lnTo>
                  <a:pt x="4145" y="4536"/>
                </a:lnTo>
                <a:lnTo>
                  <a:pt x="4125" y="4516"/>
                </a:lnTo>
                <a:lnTo>
                  <a:pt x="4104" y="4495"/>
                </a:lnTo>
                <a:lnTo>
                  <a:pt x="4085" y="4474"/>
                </a:lnTo>
                <a:lnTo>
                  <a:pt x="4066" y="4452"/>
                </a:lnTo>
                <a:lnTo>
                  <a:pt x="4047" y="4430"/>
                </a:lnTo>
                <a:lnTo>
                  <a:pt x="4029" y="4407"/>
                </a:lnTo>
                <a:lnTo>
                  <a:pt x="4011" y="4385"/>
                </a:lnTo>
                <a:lnTo>
                  <a:pt x="3994" y="4361"/>
                </a:lnTo>
                <a:lnTo>
                  <a:pt x="3978" y="4338"/>
                </a:lnTo>
                <a:lnTo>
                  <a:pt x="3962" y="4313"/>
                </a:lnTo>
                <a:lnTo>
                  <a:pt x="3947" y="4288"/>
                </a:lnTo>
                <a:lnTo>
                  <a:pt x="3932" y="4264"/>
                </a:lnTo>
                <a:lnTo>
                  <a:pt x="3918" y="4238"/>
                </a:lnTo>
                <a:lnTo>
                  <a:pt x="3904" y="4212"/>
                </a:lnTo>
                <a:lnTo>
                  <a:pt x="3891" y="4187"/>
                </a:lnTo>
                <a:lnTo>
                  <a:pt x="3878" y="4160"/>
                </a:lnTo>
                <a:lnTo>
                  <a:pt x="3866" y="4133"/>
                </a:lnTo>
                <a:lnTo>
                  <a:pt x="3856" y="4106"/>
                </a:lnTo>
                <a:lnTo>
                  <a:pt x="3845" y="4078"/>
                </a:lnTo>
                <a:lnTo>
                  <a:pt x="3835" y="4051"/>
                </a:lnTo>
                <a:lnTo>
                  <a:pt x="3827" y="4023"/>
                </a:lnTo>
                <a:lnTo>
                  <a:pt x="3818" y="3995"/>
                </a:lnTo>
                <a:lnTo>
                  <a:pt x="3811" y="3966"/>
                </a:lnTo>
                <a:lnTo>
                  <a:pt x="3803" y="3937"/>
                </a:lnTo>
                <a:lnTo>
                  <a:pt x="3797" y="3908"/>
                </a:lnTo>
                <a:lnTo>
                  <a:pt x="3791" y="3878"/>
                </a:lnTo>
                <a:lnTo>
                  <a:pt x="3786" y="3849"/>
                </a:lnTo>
                <a:lnTo>
                  <a:pt x="3782" y="3819"/>
                </a:lnTo>
                <a:lnTo>
                  <a:pt x="3779" y="3788"/>
                </a:lnTo>
                <a:lnTo>
                  <a:pt x="3775" y="3758"/>
                </a:lnTo>
                <a:lnTo>
                  <a:pt x="3774" y="3727"/>
                </a:lnTo>
                <a:lnTo>
                  <a:pt x="3773" y="3697"/>
                </a:lnTo>
                <a:lnTo>
                  <a:pt x="3772" y="3666"/>
                </a:lnTo>
                <a:lnTo>
                  <a:pt x="3773" y="3635"/>
                </a:lnTo>
                <a:lnTo>
                  <a:pt x="3774" y="3604"/>
                </a:lnTo>
                <a:lnTo>
                  <a:pt x="3775" y="3574"/>
                </a:lnTo>
                <a:lnTo>
                  <a:pt x="3779" y="3542"/>
                </a:lnTo>
                <a:lnTo>
                  <a:pt x="3782" y="3512"/>
                </a:lnTo>
                <a:lnTo>
                  <a:pt x="3786" y="3482"/>
                </a:lnTo>
                <a:lnTo>
                  <a:pt x="3791" y="3452"/>
                </a:lnTo>
                <a:lnTo>
                  <a:pt x="3797" y="3423"/>
                </a:lnTo>
                <a:lnTo>
                  <a:pt x="3803" y="3395"/>
                </a:lnTo>
                <a:lnTo>
                  <a:pt x="3811" y="3366"/>
                </a:lnTo>
                <a:lnTo>
                  <a:pt x="3818" y="3337"/>
                </a:lnTo>
                <a:lnTo>
                  <a:pt x="3827" y="3308"/>
                </a:lnTo>
                <a:lnTo>
                  <a:pt x="3835" y="3280"/>
                </a:lnTo>
                <a:lnTo>
                  <a:pt x="3845" y="3252"/>
                </a:lnTo>
                <a:lnTo>
                  <a:pt x="3856" y="3225"/>
                </a:lnTo>
                <a:lnTo>
                  <a:pt x="3866" y="3197"/>
                </a:lnTo>
                <a:lnTo>
                  <a:pt x="3878" y="3171"/>
                </a:lnTo>
                <a:lnTo>
                  <a:pt x="3891" y="3145"/>
                </a:lnTo>
                <a:lnTo>
                  <a:pt x="3904" y="3118"/>
                </a:lnTo>
                <a:lnTo>
                  <a:pt x="3918" y="3092"/>
                </a:lnTo>
                <a:lnTo>
                  <a:pt x="3932" y="3068"/>
                </a:lnTo>
                <a:lnTo>
                  <a:pt x="3947" y="3042"/>
                </a:lnTo>
                <a:lnTo>
                  <a:pt x="3962" y="3017"/>
                </a:lnTo>
                <a:lnTo>
                  <a:pt x="3978" y="2994"/>
                </a:lnTo>
                <a:lnTo>
                  <a:pt x="3994" y="2970"/>
                </a:lnTo>
                <a:lnTo>
                  <a:pt x="4011" y="2947"/>
                </a:lnTo>
                <a:lnTo>
                  <a:pt x="4029" y="2923"/>
                </a:lnTo>
                <a:lnTo>
                  <a:pt x="4047" y="2900"/>
                </a:lnTo>
                <a:lnTo>
                  <a:pt x="4066" y="2879"/>
                </a:lnTo>
                <a:lnTo>
                  <a:pt x="4085" y="2858"/>
                </a:lnTo>
                <a:lnTo>
                  <a:pt x="4104" y="2836"/>
                </a:lnTo>
                <a:lnTo>
                  <a:pt x="4125" y="2816"/>
                </a:lnTo>
                <a:lnTo>
                  <a:pt x="4145" y="2795"/>
                </a:lnTo>
                <a:lnTo>
                  <a:pt x="4167" y="2776"/>
                </a:lnTo>
                <a:lnTo>
                  <a:pt x="4188" y="2757"/>
                </a:lnTo>
                <a:lnTo>
                  <a:pt x="4209" y="2738"/>
                </a:lnTo>
                <a:lnTo>
                  <a:pt x="4232" y="2720"/>
                </a:lnTo>
                <a:lnTo>
                  <a:pt x="4255" y="2702"/>
                </a:lnTo>
                <a:lnTo>
                  <a:pt x="4279" y="2685"/>
                </a:lnTo>
                <a:lnTo>
                  <a:pt x="4303" y="2669"/>
                </a:lnTo>
                <a:lnTo>
                  <a:pt x="4326" y="2653"/>
                </a:lnTo>
                <a:lnTo>
                  <a:pt x="4351" y="2638"/>
                </a:lnTo>
                <a:lnTo>
                  <a:pt x="4377" y="2623"/>
                </a:lnTo>
                <a:lnTo>
                  <a:pt x="4401" y="2609"/>
                </a:lnTo>
                <a:lnTo>
                  <a:pt x="4427" y="2595"/>
                </a:lnTo>
                <a:lnTo>
                  <a:pt x="4454" y="2582"/>
                </a:lnTo>
                <a:lnTo>
                  <a:pt x="4479" y="2569"/>
                </a:lnTo>
                <a:lnTo>
                  <a:pt x="4506" y="2558"/>
                </a:lnTo>
                <a:lnTo>
                  <a:pt x="4534" y="2547"/>
                </a:lnTo>
                <a:lnTo>
                  <a:pt x="4561" y="2536"/>
                </a:lnTo>
                <a:lnTo>
                  <a:pt x="4589" y="2526"/>
                </a:lnTo>
                <a:lnTo>
                  <a:pt x="4617" y="2518"/>
                </a:lnTo>
                <a:lnTo>
                  <a:pt x="4646" y="2509"/>
                </a:lnTo>
                <a:lnTo>
                  <a:pt x="4673" y="2502"/>
                </a:lnTo>
                <a:lnTo>
                  <a:pt x="4702" y="2494"/>
                </a:lnTo>
                <a:lnTo>
                  <a:pt x="4732" y="2488"/>
                </a:lnTo>
                <a:lnTo>
                  <a:pt x="4761" y="2482"/>
                </a:lnTo>
                <a:lnTo>
                  <a:pt x="4791" y="2477"/>
                </a:lnTo>
                <a:lnTo>
                  <a:pt x="4821" y="2473"/>
                </a:lnTo>
                <a:lnTo>
                  <a:pt x="4851" y="2470"/>
                </a:lnTo>
                <a:lnTo>
                  <a:pt x="4881" y="2467"/>
                </a:lnTo>
                <a:lnTo>
                  <a:pt x="4912" y="2465"/>
                </a:lnTo>
                <a:lnTo>
                  <a:pt x="4943" y="2464"/>
                </a:lnTo>
                <a:lnTo>
                  <a:pt x="4975" y="2463"/>
                </a:lnTo>
                <a:close/>
                <a:moveTo>
                  <a:pt x="5548" y="3088"/>
                </a:moveTo>
                <a:lnTo>
                  <a:pt x="4727" y="4441"/>
                </a:lnTo>
                <a:lnTo>
                  <a:pt x="4757" y="4450"/>
                </a:lnTo>
                <a:lnTo>
                  <a:pt x="4787" y="4458"/>
                </a:lnTo>
                <a:lnTo>
                  <a:pt x="4817" y="4464"/>
                </a:lnTo>
                <a:lnTo>
                  <a:pt x="4848" y="4469"/>
                </a:lnTo>
                <a:lnTo>
                  <a:pt x="4879" y="4474"/>
                </a:lnTo>
                <a:lnTo>
                  <a:pt x="4910" y="4477"/>
                </a:lnTo>
                <a:lnTo>
                  <a:pt x="4942" y="4479"/>
                </a:lnTo>
                <a:lnTo>
                  <a:pt x="4975" y="4479"/>
                </a:lnTo>
                <a:lnTo>
                  <a:pt x="5016" y="4478"/>
                </a:lnTo>
                <a:lnTo>
                  <a:pt x="5057" y="4475"/>
                </a:lnTo>
                <a:lnTo>
                  <a:pt x="5098" y="4469"/>
                </a:lnTo>
                <a:lnTo>
                  <a:pt x="5139" y="4463"/>
                </a:lnTo>
                <a:lnTo>
                  <a:pt x="5178" y="4453"/>
                </a:lnTo>
                <a:lnTo>
                  <a:pt x="5217" y="4443"/>
                </a:lnTo>
                <a:lnTo>
                  <a:pt x="5254" y="4430"/>
                </a:lnTo>
                <a:lnTo>
                  <a:pt x="5291" y="4415"/>
                </a:lnTo>
                <a:lnTo>
                  <a:pt x="5327" y="4399"/>
                </a:lnTo>
                <a:lnTo>
                  <a:pt x="5363" y="4381"/>
                </a:lnTo>
                <a:lnTo>
                  <a:pt x="5397" y="4361"/>
                </a:lnTo>
                <a:lnTo>
                  <a:pt x="5429" y="4340"/>
                </a:lnTo>
                <a:lnTo>
                  <a:pt x="5461" y="4317"/>
                </a:lnTo>
                <a:lnTo>
                  <a:pt x="5492" y="4294"/>
                </a:lnTo>
                <a:lnTo>
                  <a:pt x="5521" y="4268"/>
                </a:lnTo>
                <a:lnTo>
                  <a:pt x="5550" y="4241"/>
                </a:lnTo>
                <a:lnTo>
                  <a:pt x="5577" y="4212"/>
                </a:lnTo>
                <a:lnTo>
                  <a:pt x="5603" y="4183"/>
                </a:lnTo>
                <a:lnTo>
                  <a:pt x="5626" y="4152"/>
                </a:lnTo>
                <a:lnTo>
                  <a:pt x="5649" y="4120"/>
                </a:lnTo>
                <a:lnTo>
                  <a:pt x="5670" y="4088"/>
                </a:lnTo>
                <a:lnTo>
                  <a:pt x="5689" y="4054"/>
                </a:lnTo>
                <a:lnTo>
                  <a:pt x="5708" y="4018"/>
                </a:lnTo>
                <a:lnTo>
                  <a:pt x="5724" y="3982"/>
                </a:lnTo>
                <a:lnTo>
                  <a:pt x="5739" y="3945"/>
                </a:lnTo>
                <a:lnTo>
                  <a:pt x="5752" y="3908"/>
                </a:lnTo>
                <a:lnTo>
                  <a:pt x="5762" y="3869"/>
                </a:lnTo>
                <a:lnTo>
                  <a:pt x="5772" y="3830"/>
                </a:lnTo>
                <a:lnTo>
                  <a:pt x="5778" y="3789"/>
                </a:lnTo>
                <a:lnTo>
                  <a:pt x="5784" y="3748"/>
                </a:lnTo>
                <a:lnTo>
                  <a:pt x="5787" y="3707"/>
                </a:lnTo>
                <a:lnTo>
                  <a:pt x="5788" y="3666"/>
                </a:lnTo>
                <a:lnTo>
                  <a:pt x="5787" y="3624"/>
                </a:lnTo>
                <a:lnTo>
                  <a:pt x="5784" y="3582"/>
                </a:lnTo>
                <a:lnTo>
                  <a:pt x="5778" y="3541"/>
                </a:lnTo>
                <a:lnTo>
                  <a:pt x="5772" y="3502"/>
                </a:lnTo>
                <a:lnTo>
                  <a:pt x="5762" y="3462"/>
                </a:lnTo>
                <a:lnTo>
                  <a:pt x="5752" y="3423"/>
                </a:lnTo>
                <a:lnTo>
                  <a:pt x="5739" y="3386"/>
                </a:lnTo>
                <a:lnTo>
                  <a:pt x="5724" y="3348"/>
                </a:lnTo>
                <a:lnTo>
                  <a:pt x="5708" y="3313"/>
                </a:lnTo>
                <a:lnTo>
                  <a:pt x="5689" y="3278"/>
                </a:lnTo>
                <a:lnTo>
                  <a:pt x="5670" y="3243"/>
                </a:lnTo>
                <a:lnTo>
                  <a:pt x="5649" y="3210"/>
                </a:lnTo>
                <a:lnTo>
                  <a:pt x="5626" y="3179"/>
                </a:lnTo>
                <a:lnTo>
                  <a:pt x="5603" y="3148"/>
                </a:lnTo>
                <a:lnTo>
                  <a:pt x="5577" y="3118"/>
                </a:lnTo>
                <a:lnTo>
                  <a:pt x="5550" y="3090"/>
                </a:lnTo>
                <a:lnTo>
                  <a:pt x="5548" y="3088"/>
                </a:lnTo>
                <a:close/>
                <a:moveTo>
                  <a:pt x="4398" y="4239"/>
                </a:moveTo>
                <a:lnTo>
                  <a:pt x="5217" y="2889"/>
                </a:lnTo>
                <a:lnTo>
                  <a:pt x="5188" y="2880"/>
                </a:lnTo>
                <a:lnTo>
                  <a:pt x="5159" y="2873"/>
                </a:lnTo>
                <a:lnTo>
                  <a:pt x="5129" y="2866"/>
                </a:lnTo>
                <a:lnTo>
                  <a:pt x="5099" y="2861"/>
                </a:lnTo>
                <a:lnTo>
                  <a:pt x="5068" y="2858"/>
                </a:lnTo>
                <a:lnTo>
                  <a:pt x="5037" y="2854"/>
                </a:lnTo>
                <a:lnTo>
                  <a:pt x="5006" y="2852"/>
                </a:lnTo>
                <a:lnTo>
                  <a:pt x="4975" y="2852"/>
                </a:lnTo>
                <a:lnTo>
                  <a:pt x="4933" y="2853"/>
                </a:lnTo>
                <a:lnTo>
                  <a:pt x="4891" y="2855"/>
                </a:lnTo>
                <a:lnTo>
                  <a:pt x="4850" y="2861"/>
                </a:lnTo>
                <a:lnTo>
                  <a:pt x="4811" y="2868"/>
                </a:lnTo>
                <a:lnTo>
                  <a:pt x="4771" y="2877"/>
                </a:lnTo>
                <a:lnTo>
                  <a:pt x="4732" y="2889"/>
                </a:lnTo>
                <a:lnTo>
                  <a:pt x="4695" y="2902"/>
                </a:lnTo>
                <a:lnTo>
                  <a:pt x="4657" y="2915"/>
                </a:lnTo>
                <a:lnTo>
                  <a:pt x="4622" y="2932"/>
                </a:lnTo>
                <a:lnTo>
                  <a:pt x="4587" y="2950"/>
                </a:lnTo>
                <a:lnTo>
                  <a:pt x="4552" y="2969"/>
                </a:lnTo>
                <a:lnTo>
                  <a:pt x="4519" y="2990"/>
                </a:lnTo>
                <a:lnTo>
                  <a:pt x="4487" y="3013"/>
                </a:lnTo>
                <a:lnTo>
                  <a:pt x="4457" y="3038"/>
                </a:lnTo>
                <a:lnTo>
                  <a:pt x="4427" y="3063"/>
                </a:lnTo>
                <a:lnTo>
                  <a:pt x="4399" y="3090"/>
                </a:lnTo>
                <a:lnTo>
                  <a:pt x="4372" y="3118"/>
                </a:lnTo>
                <a:lnTo>
                  <a:pt x="4347" y="3148"/>
                </a:lnTo>
                <a:lnTo>
                  <a:pt x="4322" y="3179"/>
                </a:lnTo>
                <a:lnTo>
                  <a:pt x="4299" y="3210"/>
                </a:lnTo>
                <a:lnTo>
                  <a:pt x="4278" y="3243"/>
                </a:lnTo>
                <a:lnTo>
                  <a:pt x="4259" y="3278"/>
                </a:lnTo>
                <a:lnTo>
                  <a:pt x="4240" y="3313"/>
                </a:lnTo>
                <a:lnTo>
                  <a:pt x="4224" y="3348"/>
                </a:lnTo>
                <a:lnTo>
                  <a:pt x="4210" y="3386"/>
                </a:lnTo>
                <a:lnTo>
                  <a:pt x="4198" y="3423"/>
                </a:lnTo>
                <a:lnTo>
                  <a:pt x="4186" y="3462"/>
                </a:lnTo>
                <a:lnTo>
                  <a:pt x="4177" y="3502"/>
                </a:lnTo>
                <a:lnTo>
                  <a:pt x="4170" y="3541"/>
                </a:lnTo>
                <a:lnTo>
                  <a:pt x="4164" y="3582"/>
                </a:lnTo>
                <a:lnTo>
                  <a:pt x="4162" y="3624"/>
                </a:lnTo>
                <a:lnTo>
                  <a:pt x="4161" y="3666"/>
                </a:lnTo>
                <a:lnTo>
                  <a:pt x="4162" y="3707"/>
                </a:lnTo>
                <a:lnTo>
                  <a:pt x="4164" y="3748"/>
                </a:lnTo>
                <a:lnTo>
                  <a:pt x="4170" y="3789"/>
                </a:lnTo>
                <a:lnTo>
                  <a:pt x="4177" y="3829"/>
                </a:lnTo>
                <a:lnTo>
                  <a:pt x="4186" y="3868"/>
                </a:lnTo>
                <a:lnTo>
                  <a:pt x="4197" y="3907"/>
                </a:lnTo>
                <a:lnTo>
                  <a:pt x="4209" y="3944"/>
                </a:lnTo>
                <a:lnTo>
                  <a:pt x="4224" y="3982"/>
                </a:lnTo>
                <a:lnTo>
                  <a:pt x="4240" y="4017"/>
                </a:lnTo>
                <a:lnTo>
                  <a:pt x="4259" y="4053"/>
                </a:lnTo>
                <a:lnTo>
                  <a:pt x="4278" y="4087"/>
                </a:lnTo>
                <a:lnTo>
                  <a:pt x="4298" y="4119"/>
                </a:lnTo>
                <a:lnTo>
                  <a:pt x="4321" y="4151"/>
                </a:lnTo>
                <a:lnTo>
                  <a:pt x="4346" y="4182"/>
                </a:lnTo>
                <a:lnTo>
                  <a:pt x="4371" y="4211"/>
                </a:lnTo>
                <a:lnTo>
                  <a:pt x="4398" y="4239"/>
                </a:lnTo>
                <a:close/>
                <a:moveTo>
                  <a:pt x="3365" y="684"/>
                </a:moveTo>
                <a:lnTo>
                  <a:pt x="3603" y="684"/>
                </a:lnTo>
                <a:lnTo>
                  <a:pt x="3603" y="3680"/>
                </a:lnTo>
                <a:lnTo>
                  <a:pt x="3365" y="3680"/>
                </a:lnTo>
                <a:lnTo>
                  <a:pt x="3365" y="684"/>
                </a:lnTo>
                <a:close/>
                <a:moveTo>
                  <a:pt x="2103" y="1731"/>
                </a:moveTo>
                <a:lnTo>
                  <a:pt x="2958" y="1069"/>
                </a:lnTo>
                <a:lnTo>
                  <a:pt x="2975" y="1054"/>
                </a:lnTo>
                <a:lnTo>
                  <a:pt x="2991" y="1038"/>
                </a:lnTo>
                <a:lnTo>
                  <a:pt x="3004" y="1021"/>
                </a:lnTo>
                <a:lnTo>
                  <a:pt x="3016" y="1002"/>
                </a:lnTo>
                <a:lnTo>
                  <a:pt x="3025" y="983"/>
                </a:lnTo>
                <a:lnTo>
                  <a:pt x="3033" y="963"/>
                </a:lnTo>
                <a:lnTo>
                  <a:pt x="3039" y="942"/>
                </a:lnTo>
                <a:lnTo>
                  <a:pt x="3042" y="921"/>
                </a:lnTo>
                <a:lnTo>
                  <a:pt x="3044" y="901"/>
                </a:lnTo>
                <a:lnTo>
                  <a:pt x="3043" y="879"/>
                </a:lnTo>
                <a:lnTo>
                  <a:pt x="3041" y="858"/>
                </a:lnTo>
                <a:lnTo>
                  <a:pt x="3037" y="836"/>
                </a:lnTo>
                <a:lnTo>
                  <a:pt x="3031" y="816"/>
                </a:lnTo>
                <a:lnTo>
                  <a:pt x="3022" y="796"/>
                </a:lnTo>
                <a:lnTo>
                  <a:pt x="3011" y="776"/>
                </a:lnTo>
                <a:lnTo>
                  <a:pt x="2998" y="757"/>
                </a:lnTo>
                <a:lnTo>
                  <a:pt x="2983" y="740"/>
                </a:lnTo>
                <a:lnTo>
                  <a:pt x="2967" y="725"/>
                </a:lnTo>
                <a:lnTo>
                  <a:pt x="2950" y="711"/>
                </a:lnTo>
                <a:lnTo>
                  <a:pt x="2931" y="700"/>
                </a:lnTo>
                <a:lnTo>
                  <a:pt x="2912" y="691"/>
                </a:lnTo>
                <a:lnTo>
                  <a:pt x="2892" y="683"/>
                </a:lnTo>
                <a:lnTo>
                  <a:pt x="2872" y="677"/>
                </a:lnTo>
                <a:lnTo>
                  <a:pt x="2851" y="673"/>
                </a:lnTo>
                <a:lnTo>
                  <a:pt x="2829" y="671"/>
                </a:lnTo>
                <a:lnTo>
                  <a:pt x="2808" y="671"/>
                </a:lnTo>
                <a:lnTo>
                  <a:pt x="2786" y="674"/>
                </a:lnTo>
                <a:lnTo>
                  <a:pt x="2766" y="679"/>
                </a:lnTo>
                <a:lnTo>
                  <a:pt x="2744" y="685"/>
                </a:lnTo>
                <a:lnTo>
                  <a:pt x="2725" y="694"/>
                </a:lnTo>
                <a:lnTo>
                  <a:pt x="2705" y="704"/>
                </a:lnTo>
                <a:lnTo>
                  <a:pt x="2687" y="717"/>
                </a:lnTo>
                <a:lnTo>
                  <a:pt x="1831" y="1380"/>
                </a:lnTo>
                <a:lnTo>
                  <a:pt x="1813" y="1395"/>
                </a:lnTo>
                <a:lnTo>
                  <a:pt x="1798" y="1411"/>
                </a:lnTo>
                <a:lnTo>
                  <a:pt x="1785" y="1428"/>
                </a:lnTo>
                <a:lnTo>
                  <a:pt x="1774" y="1446"/>
                </a:lnTo>
                <a:lnTo>
                  <a:pt x="1764" y="1465"/>
                </a:lnTo>
                <a:lnTo>
                  <a:pt x="1756" y="1486"/>
                </a:lnTo>
                <a:lnTo>
                  <a:pt x="1750" y="1506"/>
                </a:lnTo>
                <a:lnTo>
                  <a:pt x="1747" y="1526"/>
                </a:lnTo>
                <a:lnTo>
                  <a:pt x="1745" y="1548"/>
                </a:lnTo>
                <a:lnTo>
                  <a:pt x="1745" y="1569"/>
                </a:lnTo>
                <a:lnTo>
                  <a:pt x="1748" y="1591"/>
                </a:lnTo>
                <a:lnTo>
                  <a:pt x="1752" y="1612"/>
                </a:lnTo>
                <a:lnTo>
                  <a:pt x="1758" y="1633"/>
                </a:lnTo>
                <a:lnTo>
                  <a:pt x="1767" y="1653"/>
                </a:lnTo>
                <a:lnTo>
                  <a:pt x="1778" y="1672"/>
                </a:lnTo>
                <a:lnTo>
                  <a:pt x="1791" y="1690"/>
                </a:lnTo>
                <a:lnTo>
                  <a:pt x="1806" y="1709"/>
                </a:lnTo>
                <a:lnTo>
                  <a:pt x="1822" y="1724"/>
                </a:lnTo>
                <a:lnTo>
                  <a:pt x="1839" y="1737"/>
                </a:lnTo>
                <a:lnTo>
                  <a:pt x="1857" y="1748"/>
                </a:lnTo>
                <a:lnTo>
                  <a:pt x="1876" y="1758"/>
                </a:lnTo>
                <a:lnTo>
                  <a:pt x="1897" y="1765"/>
                </a:lnTo>
                <a:lnTo>
                  <a:pt x="1917" y="1772"/>
                </a:lnTo>
                <a:lnTo>
                  <a:pt x="1939" y="1775"/>
                </a:lnTo>
                <a:lnTo>
                  <a:pt x="1960" y="1777"/>
                </a:lnTo>
                <a:lnTo>
                  <a:pt x="1981" y="1776"/>
                </a:lnTo>
                <a:lnTo>
                  <a:pt x="2002" y="1774"/>
                </a:lnTo>
                <a:lnTo>
                  <a:pt x="2023" y="1770"/>
                </a:lnTo>
                <a:lnTo>
                  <a:pt x="2044" y="1763"/>
                </a:lnTo>
                <a:lnTo>
                  <a:pt x="2064" y="1755"/>
                </a:lnTo>
                <a:lnTo>
                  <a:pt x="2083" y="1744"/>
                </a:lnTo>
                <a:lnTo>
                  <a:pt x="2103" y="1731"/>
                </a:lnTo>
                <a:close/>
                <a:moveTo>
                  <a:pt x="1456" y="2739"/>
                </a:moveTo>
                <a:lnTo>
                  <a:pt x="1456" y="1580"/>
                </a:lnTo>
                <a:lnTo>
                  <a:pt x="672" y="1580"/>
                </a:lnTo>
                <a:lnTo>
                  <a:pt x="649" y="1581"/>
                </a:lnTo>
                <a:lnTo>
                  <a:pt x="629" y="1583"/>
                </a:lnTo>
                <a:lnTo>
                  <a:pt x="609" y="1589"/>
                </a:lnTo>
                <a:lnTo>
                  <a:pt x="588" y="1595"/>
                </a:lnTo>
                <a:lnTo>
                  <a:pt x="570" y="1604"/>
                </a:lnTo>
                <a:lnTo>
                  <a:pt x="552" y="1613"/>
                </a:lnTo>
                <a:lnTo>
                  <a:pt x="536" y="1625"/>
                </a:lnTo>
                <a:lnTo>
                  <a:pt x="520" y="1638"/>
                </a:lnTo>
                <a:lnTo>
                  <a:pt x="511" y="1647"/>
                </a:lnTo>
                <a:lnTo>
                  <a:pt x="497" y="1663"/>
                </a:lnTo>
                <a:lnTo>
                  <a:pt x="483" y="1680"/>
                </a:lnTo>
                <a:lnTo>
                  <a:pt x="472" y="1699"/>
                </a:lnTo>
                <a:lnTo>
                  <a:pt x="463" y="1718"/>
                </a:lnTo>
                <a:lnTo>
                  <a:pt x="455" y="1739"/>
                </a:lnTo>
                <a:lnTo>
                  <a:pt x="449" y="1761"/>
                </a:lnTo>
                <a:lnTo>
                  <a:pt x="446" y="1784"/>
                </a:lnTo>
                <a:lnTo>
                  <a:pt x="445" y="1806"/>
                </a:lnTo>
                <a:lnTo>
                  <a:pt x="445" y="2512"/>
                </a:lnTo>
                <a:lnTo>
                  <a:pt x="446" y="2535"/>
                </a:lnTo>
                <a:lnTo>
                  <a:pt x="449" y="2558"/>
                </a:lnTo>
                <a:lnTo>
                  <a:pt x="455" y="2579"/>
                </a:lnTo>
                <a:lnTo>
                  <a:pt x="463" y="2600"/>
                </a:lnTo>
                <a:lnTo>
                  <a:pt x="472" y="2620"/>
                </a:lnTo>
                <a:lnTo>
                  <a:pt x="483" y="2639"/>
                </a:lnTo>
                <a:lnTo>
                  <a:pt x="497" y="2656"/>
                </a:lnTo>
                <a:lnTo>
                  <a:pt x="511" y="2672"/>
                </a:lnTo>
                <a:lnTo>
                  <a:pt x="527" y="2687"/>
                </a:lnTo>
                <a:lnTo>
                  <a:pt x="545" y="2700"/>
                </a:lnTo>
                <a:lnTo>
                  <a:pt x="564" y="2712"/>
                </a:lnTo>
                <a:lnTo>
                  <a:pt x="584" y="2721"/>
                </a:lnTo>
                <a:lnTo>
                  <a:pt x="604" y="2729"/>
                </a:lnTo>
                <a:lnTo>
                  <a:pt x="626" y="2734"/>
                </a:lnTo>
                <a:lnTo>
                  <a:pt x="648" y="2738"/>
                </a:lnTo>
                <a:lnTo>
                  <a:pt x="672" y="2739"/>
                </a:lnTo>
                <a:lnTo>
                  <a:pt x="1456" y="2739"/>
                </a:lnTo>
                <a:close/>
              </a:path>
            </a:pathLst>
          </a:custGeom>
          <a:solidFill>
            <a:schemeClr val="accent3"/>
          </a:solidFill>
          <a:ln>
            <a:noFill/>
          </a:ln>
        </p:spPr>
        <p:txBody>
          <a:bodyPr anchor="ct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defRPr/>
            </a:pPr>
            <a:endParaRPr altLang="en-US" lang="zh-CN">
              <a:solidFill>
                <a:schemeClr val="tx2"/>
              </a:solidFill>
              <a:latin charset="-122" panose="020b0503020204020204" pitchFamily="34" typeface="微软雅黑"/>
              <a:ea charset="-122" panose="020b0503020204020204" pitchFamily="34" typeface="微软雅黑"/>
            </a:endParaRPr>
          </a:p>
        </p:txBody>
      </p:sp>
      <p:sp>
        <p:nvSpPr>
          <p:cNvPr id="26" name="KSO_Shape"/>
          <p:cNvSpPr/>
          <p:nvPr/>
        </p:nvSpPr>
        <p:spPr bwMode="auto">
          <a:xfrm>
            <a:off x="6079641" y="3249453"/>
            <a:ext cx="393723" cy="246680"/>
          </a:xfrm>
          <a:custGeom>
            <a:gdLst>
              <a:gd fmla="*/ 2147483646 w 257" name="T0"/>
              <a:gd fmla="*/ 2147483646 h 191" name="T1"/>
              <a:gd fmla="*/ 2147483646 w 257" name="T2"/>
              <a:gd fmla="*/ 2147483646 h 191" name="T3"/>
              <a:gd fmla="*/ 2147483646 w 257" name="T4"/>
              <a:gd fmla="*/ 2147483646 h 191" name="T5"/>
              <a:gd fmla="*/ 2147483646 w 257" name="T6"/>
              <a:gd fmla="*/ 2147483646 h 191" name="T7"/>
              <a:gd fmla="*/ 2147483646 w 257" name="T8"/>
              <a:gd fmla="*/ 2147483646 h 191" name="T9"/>
              <a:gd fmla="*/ 2147483646 w 257" name="T10"/>
              <a:gd fmla="*/ 2147483646 h 191" name="T11"/>
              <a:gd fmla="*/ 2147483646 w 257" name="T12"/>
              <a:gd fmla="*/ 2147483646 h 191" name="T13"/>
              <a:gd fmla="*/ 2147483646 w 257" name="T14"/>
              <a:gd fmla="*/ 2147483646 h 191" name="T15"/>
              <a:gd fmla="*/ 2147483646 w 257" name="T16"/>
              <a:gd fmla="*/ 2147483646 h 191" name="T17"/>
              <a:gd fmla="*/ 2147483646 w 257" name="T18"/>
              <a:gd fmla="*/ 2147483646 h 191" name="T19"/>
              <a:gd fmla="*/ 2147483646 w 257" name="T20"/>
              <a:gd fmla="*/ 2147483646 h 191" name="T21"/>
              <a:gd fmla="*/ 2147483646 w 257" name="T22"/>
              <a:gd fmla="*/ 2147483646 h 191" name="T23"/>
              <a:gd fmla="*/ 2147483646 w 257" name="T24"/>
              <a:gd fmla="*/ 2147483646 h 191" name="T25"/>
              <a:gd fmla="*/ 2147483646 w 257" name="T26"/>
              <a:gd fmla="*/ 2147483646 h 191" name="T27"/>
              <a:gd fmla="*/ 2147483646 w 257" name="T28"/>
              <a:gd fmla="*/ 2147483646 h 191" name="T29"/>
              <a:gd fmla="*/ 2147483646 w 257" name="T30"/>
              <a:gd fmla="*/ 2147483646 h 191" name="T31"/>
              <a:gd fmla="*/ 2147483646 w 257" name="T32"/>
              <a:gd fmla="*/ 2147483646 h 191" name="T33"/>
              <a:gd fmla="*/ 2147483646 w 257" name="T34"/>
              <a:gd fmla="*/ 2147483646 h 191" name="T35"/>
              <a:gd fmla="*/ 2147483646 w 257" name="T36"/>
              <a:gd fmla="*/ 2147483646 h 191" name="T37"/>
              <a:gd fmla="*/ 2147483646 w 257" name="T38"/>
              <a:gd fmla="*/ 2147483646 h 191" name="T39"/>
              <a:gd fmla="*/ 2147483646 w 257" name="T40"/>
              <a:gd fmla="*/ 2147483646 h 191" name="T41"/>
              <a:gd fmla="*/ 2147483646 w 257" name="T42"/>
              <a:gd fmla="*/ 2147483646 h 191" name="T43"/>
              <a:gd fmla="*/ 2147483646 w 257" name="T44"/>
              <a:gd fmla="*/ 2147483646 h 191" name="T45"/>
              <a:gd fmla="*/ 2147483646 w 257" name="T46"/>
              <a:gd fmla="*/ 2147483646 h 191" name="T47"/>
              <a:gd fmla="*/ 2147483646 w 257" name="T48"/>
              <a:gd fmla="*/ 2147483646 h 191" name="T49"/>
              <a:gd fmla="*/ 2147483646 w 257" name="T50"/>
              <a:gd fmla="*/ 2147483646 h 191" name="T51"/>
              <a:gd fmla="*/ 2147483646 w 257" name="T52"/>
              <a:gd fmla="*/ 2147483646 h 191" name="T53"/>
              <a:gd fmla="*/ 2147483646 w 257" name="T54"/>
              <a:gd fmla="*/ 2147483646 h 191" name="T55"/>
              <a:gd fmla="*/ 2147483646 w 257" name="T56"/>
              <a:gd fmla="*/ 2147483646 h 191" name="T57"/>
              <a:gd fmla="*/ 2147483646 w 257" name="T58"/>
              <a:gd fmla="*/ 2147483646 h 191" name="T59"/>
              <a:gd fmla="*/ 2147483646 w 257" name="T60"/>
              <a:gd fmla="*/ 2147483646 h 191" name="T61"/>
              <a:gd fmla="*/ 2147483646 w 257" name="T62"/>
              <a:gd fmla="*/ 2147483646 h 191" name="T63"/>
              <a:gd fmla="*/ 2147483646 w 257" name="T64"/>
              <a:gd fmla="*/ 2147483646 h 191" name="T65"/>
              <a:gd fmla="*/ 2147483646 w 257" name="T66"/>
              <a:gd fmla="*/ 2147483646 h 191" name="T67"/>
              <a:gd fmla="*/ 2147483646 w 257" name="T68"/>
              <a:gd fmla="*/ 2147483646 h 191" name="T69"/>
              <a:gd fmla="*/ 2147483646 w 257" name="T70"/>
              <a:gd fmla="*/ 2147483646 h 191" name="T71"/>
              <a:gd fmla="*/ 2147483646 w 257" name="T72"/>
              <a:gd fmla="*/ 2147483646 h 191" name="T73"/>
              <a:gd fmla="*/ 2147483646 w 257" name="T74"/>
              <a:gd fmla="*/ 2147483646 h 191" name="T75"/>
              <a:gd fmla="*/ 2147483646 w 257" name="T76"/>
              <a:gd fmla="*/ 2147483646 h 191" name="T77"/>
              <a:gd fmla="*/ 2147483646 w 257" name="T78"/>
              <a:gd fmla="*/ 2147483646 h 191" name="T79"/>
              <a:gd fmla="*/ 2147483646 w 257" name="T80"/>
              <a:gd fmla="*/ 2147483646 h 191" name="T81"/>
              <a:gd fmla="*/ 2147483646 w 257" name="T82"/>
              <a:gd fmla="*/ 2147483646 h 191" name="T83"/>
              <a:gd fmla="*/ 2147483646 w 257" name="T84"/>
              <a:gd fmla="*/ 2147483646 h 191" name="T85"/>
              <a:gd fmla="*/ 2147483646 w 257" name="T86"/>
              <a:gd fmla="*/ 2147483646 h 191" name="T87"/>
              <a:gd fmla="*/ 2147483646 w 257" name="T88"/>
              <a:gd fmla="*/ 2147483646 h 191" name="T89"/>
              <a:gd fmla="*/ 2147483646 w 257" name="T90"/>
              <a:gd fmla="*/ 2147483646 h 191" name="T91"/>
              <a:gd fmla="*/ 2147483646 w 257" name="T92"/>
              <a:gd fmla="*/ 2147483646 h 191" name="T93"/>
              <a:gd fmla="*/ 2147483646 w 257" name="T94"/>
              <a:gd fmla="*/ 2147483646 h 191" name="T95"/>
              <a:gd fmla="*/ 2147483646 w 257" name="T96"/>
              <a:gd fmla="*/ 2147483646 h 191" name="T97"/>
              <a:gd fmla="*/ 2147483646 w 257" name="T98"/>
              <a:gd fmla="*/ 2147483646 h 191"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b" l="0" r="r" t="0"/>
            <a:pathLst>
              <a:path h="191" w="257">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chemeClr val="accent2"/>
          </a:solidFill>
          <a:ln>
            <a:noFill/>
          </a:ln>
        </p:spPr>
        <p:txBody>
          <a:bodyPr anchor="ctr" bIns="405000" lIns="51435" rIns="51435" tIns="25718"/>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defRPr/>
            </a:pPr>
            <a:endParaRPr altLang="en-US" lang="zh-CN">
              <a:solidFill>
                <a:schemeClr val="tx2"/>
              </a:solidFill>
              <a:latin charset="-122" panose="020b0503020204020204" pitchFamily="34" typeface="微软雅黑"/>
              <a:ea charset="-122" panose="020b0503020204020204" pitchFamily="34" typeface="微软雅黑"/>
            </a:endParaRPr>
          </a:p>
        </p:txBody>
      </p:sp>
      <p:sp>
        <p:nvSpPr>
          <p:cNvPr id="27" name="KSO_Shape"/>
          <p:cNvSpPr/>
          <p:nvPr/>
        </p:nvSpPr>
        <p:spPr>
          <a:xfrm>
            <a:off x="4731112" y="2121694"/>
            <a:ext cx="328892" cy="272828"/>
          </a:xfrm>
          <a:custGeom>
            <a:rect b="b" l="l" r="r" t="t"/>
            <a:pathLst>
              <a:path h="903533" w="96965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chemeClr val="tx2"/>
              </a:solidFill>
              <a:latin charset="-122" panose="020b0503020204020204" pitchFamily="34" typeface="微软雅黑"/>
              <a:ea charset="-122" panose="020b0503020204020204" pitchFamily="34" typeface="微软雅黑"/>
            </a:endParaRPr>
          </a:p>
        </p:txBody>
      </p:sp>
      <p:sp>
        <p:nvSpPr>
          <p:cNvPr id="28" name="文本框 27"/>
          <p:cNvSpPr txBox="1"/>
          <p:nvPr/>
        </p:nvSpPr>
        <p:spPr>
          <a:xfrm>
            <a:off x="754206" y="2255435"/>
            <a:ext cx="3044824" cy="749808"/>
          </a:xfrm>
          <a:prstGeom prst="rect">
            <a:avLst/>
          </a:prstGeom>
          <a:noFill/>
        </p:spPr>
        <p:txBody>
          <a:bodyPr rtlCol="0" wrap="square">
            <a:spAutoFit/>
          </a:bodyPr>
          <a:lstStyle/>
          <a:p>
            <a:pPr>
              <a:lnSpc>
                <a:spcPct val="120000"/>
              </a:lnSpc>
              <a:spcBef>
                <a:spcPct val="20000"/>
              </a:spcBef>
            </a:pPr>
            <a:r>
              <a:rPr altLang="en-US" lang="zh-CN" sz="900">
                <a:solidFill>
                  <a:schemeClr val="tx2"/>
                </a:solidFill>
                <a:latin charset="-122" panose="020b0503020204020204" pitchFamily="34" typeface="微软雅黑"/>
                <a:ea charset="-122" panose="020b0503020204020204" pitchFamily="34" typeface="微软雅黑"/>
                <a:sym charset="0" panose="020b0604020202020204" pitchFamily="34" typeface="Arial"/>
              </a:rPr>
              <a:t>单击此处编辑您要的内容，建议您在展示时采用微软雅黑字体，本模版所有图形线条及其相应素材均可自由编辑、改色、替换。更多使用说明和作品请详阅模版最末的使用手册。</a:t>
            </a:r>
          </a:p>
        </p:txBody>
      </p:sp>
      <p:sp>
        <p:nvSpPr>
          <p:cNvPr id="29" name="文本框 28"/>
          <p:cNvSpPr txBox="1"/>
          <p:nvPr/>
        </p:nvSpPr>
        <p:spPr>
          <a:xfrm>
            <a:off x="359632" y="1872062"/>
            <a:ext cx="2720136" cy="274320"/>
          </a:xfrm>
          <a:prstGeom prst="rect">
            <a:avLst/>
          </a:prstGeom>
          <a:noFill/>
        </p:spPr>
        <p:txBody>
          <a:bodyPr rtlCol="0" wrap="square">
            <a:spAutoFit/>
          </a:bodyPr>
          <a:lstStyle/>
          <a:p>
            <a:pPr algn="ctr"/>
            <a:r>
              <a:rPr altLang="en-US" lang="zh-CN" sz="1200">
                <a:solidFill>
                  <a:schemeClr val="accent1"/>
                </a:solidFill>
                <a:latin charset="-122" panose="020b0503020204020204" pitchFamily="34" typeface="微软雅黑"/>
                <a:ea charset="-122" panose="020b0503020204020204" pitchFamily="34" typeface="微软雅黑"/>
              </a:rPr>
              <a:t>单击编辑标题</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1">
                                  <p:stCondLst>
                                    <p:cond delay="0"/>
                                  </p:stCondLst>
                                  <p:childTnLst>
                                    <p:set>
                                      <p:cBhvr>
                                        <p:cTn dur="1" fill="hold" id="6">
                                          <p:stCondLst>
                                            <p:cond delay="0"/>
                                          </p:stCondLst>
                                        </p:cTn>
                                        <p:tgtEl>
                                          <p:spTgt spid="16"/>
                                        </p:tgtEl>
                                        <p:attrNameLst>
                                          <p:attrName>style.visibility</p:attrName>
                                        </p:attrNameLst>
                                      </p:cBhvr>
                                      <p:to>
                                        <p:strVal val="visible"/>
                                      </p:to>
                                    </p:set>
                                    <p:anim calcmode="lin" valueType="num">
                                      <p:cBhvr additive="base">
                                        <p:cTn dur="500" fill="hold" id="7"/>
                                        <p:tgtEl>
                                          <p:spTgt spid="16"/>
                                        </p:tgtEl>
                                        <p:attrNameLst>
                                          <p:attrName>ppt_x</p:attrName>
                                        </p:attrNameLst>
                                      </p:cBhvr>
                                      <p:tavLst>
                                        <p:tav tm="0">
                                          <p:val>
                                            <p:strVal val="#ppt_x"/>
                                          </p:val>
                                        </p:tav>
                                        <p:tav tm="100000">
                                          <p:val>
                                            <p:strVal val="#ppt_x"/>
                                          </p:val>
                                        </p:tav>
                                      </p:tavLst>
                                    </p:anim>
                                    <p:anim calcmode="lin" valueType="num">
                                      <p:cBhvr additive="base">
                                        <p:cTn dur="500" fill="hold" id="8"/>
                                        <p:tgtEl>
                                          <p:spTgt spid="16"/>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1">
                                  <p:stCondLst>
                                    <p:cond delay="0"/>
                                  </p:stCondLst>
                                  <p:childTnLst>
                                    <p:set>
                                      <p:cBhvr>
                                        <p:cTn dur="1" fill="hold" id="10">
                                          <p:stCondLst>
                                            <p:cond delay="0"/>
                                          </p:stCondLst>
                                        </p:cTn>
                                        <p:tgtEl>
                                          <p:spTgt spid="19"/>
                                        </p:tgtEl>
                                        <p:attrNameLst>
                                          <p:attrName>style.visibility</p:attrName>
                                        </p:attrNameLst>
                                      </p:cBhvr>
                                      <p:to>
                                        <p:strVal val="visible"/>
                                      </p:to>
                                    </p:set>
                                    <p:anim calcmode="lin" valueType="num">
                                      <p:cBhvr additive="base">
                                        <p:cTn dur="500" fill="hold" id="11"/>
                                        <p:tgtEl>
                                          <p:spTgt spid="19"/>
                                        </p:tgtEl>
                                        <p:attrNameLst>
                                          <p:attrName>ppt_x</p:attrName>
                                        </p:attrNameLst>
                                      </p:cBhvr>
                                      <p:tavLst>
                                        <p:tav tm="0">
                                          <p:val>
                                            <p:strVal val="#ppt_x"/>
                                          </p:val>
                                        </p:tav>
                                        <p:tav tm="100000">
                                          <p:val>
                                            <p:strVal val="#ppt_x"/>
                                          </p:val>
                                        </p:tav>
                                      </p:tavLst>
                                    </p:anim>
                                    <p:anim calcmode="lin" valueType="num">
                                      <p:cBhvr additive="base">
                                        <p:cTn dur="500" fill="hold" id="12"/>
                                        <p:tgtEl>
                                          <p:spTgt spid="19"/>
                                        </p:tgtEl>
                                        <p:attrNameLst>
                                          <p:attrName>ppt_y</p:attrName>
                                        </p:attrNameLst>
                                      </p:cBhvr>
                                      <p:tavLst>
                                        <p:tav tm="0">
                                          <p:val>
                                            <p:strVal val="0-#ppt_h/2"/>
                                          </p:val>
                                        </p:tav>
                                        <p:tav tm="100000">
                                          <p:val>
                                            <p:strVal val="#ppt_y"/>
                                          </p:val>
                                        </p:tav>
                                      </p:tavLst>
                                    </p:anim>
                                  </p:childTnLst>
                                </p:cTn>
                              </p:par>
                              <p:par>
                                <p:cTn fill="hold" grpId="0" id="13" nodeType="withEffect" presetClass="entr" presetID="2" presetSubtype="1">
                                  <p:stCondLst>
                                    <p:cond delay="0"/>
                                  </p:stCondLst>
                                  <p:childTnLst>
                                    <p:set>
                                      <p:cBhvr>
                                        <p:cTn dur="1" fill="hold" id="14">
                                          <p:stCondLst>
                                            <p:cond delay="0"/>
                                          </p:stCondLst>
                                        </p:cTn>
                                        <p:tgtEl>
                                          <p:spTgt spid="22"/>
                                        </p:tgtEl>
                                        <p:attrNameLst>
                                          <p:attrName>style.visibility</p:attrName>
                                        </p:attrNameLst>
                                      </p:cBhvr>
                                      <p:to>
                                        <p:strVal val="visible"/>
                                      </p:to>
                                    </p:set>
                                    <p:anim calcmode="lin" valueType="num">
                                      <p:cBhvr additive="base">
                                        <p:cTn dur="500" fill="hold" id="15"/>
                                        <p:tgtEl>
                                          <p:spTgt spid="22"/>
                                        </p:tgtEl>
                                        <p:attrNameLst>
                                          <p:attrName>ppt_x</p:attrName>
                                        </p:attrNameLst>
                                      </p:cBhvr>
                                      <p:tavLst>
                                        <p:tav tm="0">
                                          <p:val>
                                            <p:strVal val="#ppt_x"/>
                                          </p:val>
                                        </p:tav>
                                        <p:tav tm="100000">
                                          <p:val>
                                            <p:strVal val="#ppt_x"/>
                                          </p:val>
                                        </p:tav>
                                      </p:tavLst>
                                    </p:anim>
                                    <p:anim calcmode="lin" valueType="num">
                                      <p:cBhvr additive="base">
                                        <p:cTn dur="500" fill="hold" id="16"/>
                                        <p:tgtEl>
                                          <p:spTgt spid="22"/>
                                        </p:tgtEl>
                                        <p:attrNameLst>
                                          <p:attrName>ppt_y</p:attrName>
                                        </p:attrNameLst>
                                      </p:cBhvr>
                                      <p:tavLst>
                                        <p:tav tm="0">
                                          <p:val>
                                            <p:strVal val="0-#ppt_h/2"/>
                                          </p:val>
                                        </p:tav>
                                        <p:tav tm="100000">
                                          <p:val>
                                            <p:strVal val="#ppt_y"/>
                                          </p:val>
                                        </p:tav>
                                      </p:tavLst>
                                    </p:anim>
                                  </p:childTnLst>
                                </p:cTn>
                              </p:par>
                              <p:par>
                                <p:cTn fill="hold" grpId="0" id="17" nodeType="withEffect" presetClass="entr" presetID="2" presetSubtype="1">
                                  <p:stCondLst>
                                    <p:cond delay="0"/>
                                  </p:stCondLst>
                                  <p:childTnLst>
                                    <p:set>
                                      <p:cBhvr>
                                        <p:cTn dur="1" fill="hold" id="18">
                                          <p:stCondLst>
                                            <p:cond delay="0"/>
                                          </p:stCondLst>
                                        </p:cTn>
                                        <p:tgtEl>
                                          <p:spTgt spid="27"/>
                                        </p:tgtEl>
                                        <p:attrNameLst>
                                          <p:attrName>style.visibility</p:attrName>
                                        </p:attrNameLst>
                                      </p:cBhvr>
                                      <p:to>
                                        <p:strVal val="visible"/>
                                      </p:to>
                                    </p:set>
                                    <p:anim calcmode="lin" valueType="num">
                                      <p:cBhvr additive="base">
                                        <p:cTn dur="500" fill="hold" id="19"/>
                                        <p:tgtEl>
                                          <p:spTgt spid="27"/>
                                        </p:tgtEl>
                                        <p:attrNameLst>
                                          <p:attrName>ppt_x</p:attrName>
                                        </p:attrNameLst>
                                      </p:cBhvr>
                                      <p:tavLst>
                                        <p:tav tm="0">
                                          <p:val>
                                            <p:strVal val="#ppt_x"/>
                                          </p:val>
                                        </p:tav>
                                        <p:tav tm="100000">
                                          <p:val>
                                            <p:strVal val="#ppt_x"/>
                                          </p:val>
                                        </p:tav>
                                      </p:tavLst>
                                    </p:anim>
                                    <p:anim calcmode="lin" valueType="num">
                                      <p:cBhvr additive="base">
                                        <p:cTn dur="500" fill="hold" id="20"/>
                                        <p:tgtEl>
                                          <p:spTgt spid="27"/>
                                        </p:tgtEl>
                                        <p:attrNameLst>
                                          <p:attrName>ppt_y</p:attrName>
                                        </p:attrNameLst>
                                      </p:cBhvr>
                                      <p:tavLst>
                                        <p:tav tm="0">
                                          <p:val>
                                            <p:strVal val="0-#ppt_h/2"/>
                                          </p:val>
                                        </p:tav>
                                        <p:tav tm="100000">
                                          <p:val>
                                            <p:strVal val="#ppt_y"/>
                                          </p:val>
                                        </p:tav>
                                      </p:tavLst>
                                    </p:anim>
                                  </p:childTnLst>
                                </p:cTn>
                              </p:par>
                            </p:childTnLst>
                          </p:cTn>
                        </p:par>
                      </p:childTnLst>
                    </p:cTn>
                  </p:par>
                  <p:par>
                    <p:cTn fill="hold" id="21" nodeType="clickPar">
                      <p:stCondLst>
                        <p:cond delay="indefinite"/>
                      </p:stCondLst>
                      <p:childTnLst>
                        <p:par>
                          <p:cTn fill="hold" id="22" nodeType="afterGroup">
                            <p:stCondLst>
                              <p:cond delay="0"/>
                            </p:stCondLst>
                            <p:childTnLst>
                              <p:par>
                                <p:cTn fill="hold" id="23" nodeType="clickEffect" presetClass="entr" presetID="2" presetSubtype="1">
                                  <p:stCondLst>
                                    <p:cond delay="0"/>
                                  </p:stCondLst>
                                  <p:childTnLst>
                                    <p:set>
                                      <p:cBhvr>
                                        <p:cTn dur="1" fill="hold" id="24">
                                          <p:stCondLst>
                                            <p:cond delay="0"/>
                                          </p:stCondLst>
                                        </p:cTn>
                                        <p:tgtEl>
                                          <p:spTgt spid="17"/>
                                        </p:tgtEl>
                                        <p:attrNameLst>
                                          <p:attrName>style.visibility</p:attrName>
                                        </p:attrNameLst>
                                      </p:cBhvr>
                                      <p:to>
                                        <p:strVal val="visible"/>
                                      </p:to>
                                    </p:set>
                                    <p:anim calcmode="lin" valueType="num">
                                      <p:cBhvr additive="base">
                                        <p:cTn dur="500" fill="hold" id="25"/>
                                        <p:tgtEl>
                                          <p:spTgt spid="17"/>
                                        </p:tgtEl>
                                        <p:attrNameLst>
                                          <p:attrName>ppt_x</p:attrName>
                                        </p:attrNameLst>
                                      </p:cBhvr>
                                      <p:tavLst>
                                        <p:tav tm="0">
                                          <p:val>
                                            <p:strVal val="#ppt_x"/>
                                          </p:val>
                                        </p:tav>
                                        <p:tav tm="100000">
                                          <p:val>
                                            <p:strVal val="#ppt_x"/>
                                          </p:val>
                                        </p:tav>
                                      </p:tavLst>
                                    </p:anim>
                                    <p:anim calcmode="lin" valueType="num">
                                      <p:cBhvr additive="base">
                                        <p:cTn dur="500" fill="hold" id="26"/>
                                        <p:tgtEl>
                                          <p:spTgt spid="17"/>
                                        </p:tgtEl>
                                        <p:attrNameLst>
                                          <p:attrName>ppt_y</p:attrName>
                                        </p:attrNameLst>
                                      </p:cBhvr>
                                      <p:tavLst>
                                        <p:tav tm="0">
                                          <p:val>
                                            <p:strVal val="0-#ppt_h/2"/>
                                          </p:val>
                                        </p:tav>
                                        <p:tav tm="100000">
                                          <p:val>
                                            <p:strVal val="#ppt_y"/>
                                          </p:val>
                                        </p:tav>
                                      </p:tavLst>
                                    </p:anim>
                                  </p:childTnLst>
                                </p:cTn>
                              </p:par>
                              <p:par>
                                <p:cTn fill="hold" grpId="0" id="27" nodeType="withEffect" presetClass="entr" presetID="2" presetSubtype="1">
                                  <p:stCondLst>
                                    <p:cond delay="0"/>
                                  </p:stCondLst>
                                  <p:childTnLst>
                                    <p:set>
                                      <p:cBhvr>
                                        <p:cTn dur="1" fill="hold" id="28">
                                          <p:stCondLst>
                                            <p:cond delay="0"/>
                                          </p:stCondLst>
                                        </p:cTn>
                                        <p:tgtEl>
                                          <p:spTgt spid="20"/>
                                        </p:tgtEl>
                                        <p:attrNameLst>
                                          <p:attrName>style.visibility</p:attrName>
                                        </p:attrNameLst>
                                      </p:cBhvr>
                                      <p:to>
                                        <p:strVal val="visible"/>
                                      </p:to>
                                    </p:set>
                                    <p:anim calcmode="lin" valueType="num">
                                      <p:cBhvr additive="base">
                                        <p:cTn dur="500" fill="hold" id="29"/>
                                        <p:tgtEl>
                                          <p:spTgt spid="20"/>
                                        </p:tgtEl>
                                        <p:attrNameLst>
                                          <p:attrName>ppt_x</p:attrName>
                                        </p:attrNameLst>
                                      </p:cBhvr>
                                      <p:tavLst>
                                        <p:tav tm="0">
                                          <p:val>
                                            <p:strVal val="#ppt_x"/>
                                          </p:val>
                                        </p:tav>
                                        <p:tav tm="100000">
                                          <p:val>
                                            <p:strVal val="#ppt_x"/>
                                          </p:val>
                                        </p:tav>
                                      </p:tavLst>
                                    </p:anim>
                                    <p:anim calcmode="lin" valueType="num">
                                      <p:cBhvr additive="base">
                                        <p:cTn dur="500" fill="hold" id="30"/>
                                        <p:tgtEl>
                                          <p:spTgt spid="20"/>
                                        </p:tgtEl>
                                        <p:attrNameLst>
                                          <p:attrName>ppt_y</p:attrName>
                                        </p:attrNameLst>
                                      </p:cBhvr>
                                      <p:tavLst>
                                        <p:tav tm="0">
                                          <p:val>
                                            <p:strVal val="0-#ppt_h/2"/>
                                          </p:val>
                                        </p:tav>
                                        <p:tav tm="100000">
                                          <p:val>
                                            <p:strVal val="#ppt_y"/>
                                          </p:val>
                                        </p:tav>
                                      </p:tavLst>
                                    </p:anim>
                                  </p:childTnLst>
                                </p:cTn>
                              </p:par>
                              <p:par>
                                <p:cTn fill="hold" grpId="0" id="31" nodeType="withEffect" presetClass="entr" presetID="2" presetSubtype="1">
                                  <p:stCondLst>
                                    <p:cond delay="0"/>
                                  </p:stCondLst>
                                  <p:childTnLst>
                                    <p:set>
                                      <p:cBhvr>
                                        <p:cTn dur="1" fill="hold" id="32">
                                          <p:stCondLst>
                                            <p:cond delay="0"/>
                                          </p:stCondLst>
                                        </p:cTn>
                                        <p:tgtEl>
                                          <p:spTgt spid="24"/>
                                        </p:tgtEl>
                                        <p:attrNameLst>
                                          <p:attrName>style.visibility</p:attrName>
                                        </p:attrNameLst>
                                      </p:cBhvr>
                                      <p:to>
                                        <p:strVal val="visible"/>
                                      </p:to>
                                    </p:set>
                                    <p:anim calcmode="lin" valueType="num">
                                      <p:cBhvr additive="base">
                                        <p:cTn dur="500" fill="hold" id="33"/>
                                        <p:tgtEl>
                                          <p:spTgt spid="24"/>
                                        </p:tgtEl>
                                        <p:attrNameLst>
                                          <p:attrName>ppt_x</p:attrName>
                                        </p:attrNameLst>
                                      </p:cBhvr>
                                      <p:tavLst>
                                        <p:tav tm="0">
                                          <p:val>
                                            <p:strVal val="#ppt_x"/>
                                          </p:val>
                                        </p:tav>
                                        <p:tav tm="100000">
                                          <p:val>
                                            <p:strVal val="#ppt_x"/>
                                          </p:val>
                                        </p:tav>
                                      </p:tavLst>
                                    </p:anim>
                                    <p:anim calcmode="lin" valueType="num">
                                      <p:cBhvr additive="base">
                                        <p:cTn dur="500" fill="hold" id="34"/>
                                        <p:tgtEl>
                                          <p:spTgt spid="24"/>
                                        </p:tgtEl>
                                        <p:attrNameLst>
                                          <p:attrName>ppt_y</p:attrName>
                                        </p:attrNameLst>
                                      </p:cBhvr>
                                      <p:tavLst>
                                        <p:tav tm="0">
                                          <p:val>
                                            <p:strVal val="0-#ppt_h/2"/>
                                          </p:val>
                                        </p:tav>
                                        <p:tav tm="100000">
                                          <p:val>
                                            <p:strVal val="#ppt_y"/>
                                          </p:val>
                                        </p:tav>
                                      </p:tavLst>
                                    </p:anim>
                                  </p:childTnLst>
                                </p:cTn>
                              </p:par>
                              <p:par>
                                <p:cTn fill="hold" grpId="0" id="35" nodeType="withEffect" presetClass="entr" presetID="2" presetSubtype="1">
                                  <p:stCondLst>
                                    <p:cond delay="0"/>
                                  </p:stCondLst>
                                  <p:childTnLst>
                                    <p:set>
                                      <p:cBhvr>
                                        <p:cTn dur="1" fill="hold" id="36">
                                          <p:stCondLst>
                                            <p:cond delay="0"/>
                                          </p:stCondLst>
                                        </p:cTn>
                                        <p:tgtEl>
                                          <p:spTgt spid="26"/>
                                        </p:tgtEl>
                                        <p:attrNameLst>
                                          <p:attrName>style.visibility</p:attrName>
                                        </p:attrNameLst>
                                      </p:cBhvr>
                                      <p:to>
                                        <p:strVal val="visible"/>
                                      </p:to>
                                    </p:set>
                                    <p:anim calcmode="lin" valueType="num">
                                      <p:cBhvr additive="base">
                                        <p:cTn dur="500" fill="hold" id="37"/>
                                        <p:tgtEl>
                                          <p:spTgt spid="26"/>
                                        </p:tgtEl>
                                        <p:attrNameLst>
                                          <p:attrName>ppt_x</p:attrName>
                                        </p:attrNameLst>
                                      </p:cBhvr>
                                      <p:tavLst>
                                        <p:tav tm="0">
                                          <p:val>
                                            <p:strVal val="#ppt_x"/>
                                          </p:val>
                                        </p:tav>
                                        <p:tav tm="100000">
                                          <p:val>
                                            <p:strVal val="#ppt_x"/>
                                          </p:val>
                                        </p:tav>
                                      </p:tavLst>
                                    </p:anim>
                                    <p:anim calcmode="lin" valueType="num">
                                      <p:cBhvr additive="base">
                                        <p:cTn dur="500" fill="hold" id="38"/>
                                        <p:tgtEl>
                                          <p:spTgt spid="26"/>
                                        </p:tgtEl>
                                        <p:attrNameLst>
                                          <p:attrName>ppt_y</p:attrName>
                                        </p:attrNameLst>
                                      </p:cBhvr>
                                      <p:tavLst>
                                        <p:tav tm="0">
                                          <p:val>
                                            <p:strVal val="0-#ppt_h/2"/>
                                          </p:val>
                                        </p:tav>
                                        <p:tav tm="100000">
                                          <p:val>
                                            <p:strVal val="#ppt_y"/>
                                          </p:val>
                                        </p:tav>
                                      </p:tavLst>
                                    </p:anim>
                                  </p:childTnLst>
                                </p:cTn>
                              </p:par>
                            </p:childTnLst>
                          </p:cTn>
                        </p:par>
                      </p:childTnLst>
                    </p:cTn>
                  </p:par>
                  <p:par>
                    <p:cTn fill="hold" id="39" nodeType="clickPar">
                      <p:stCondLst>
                        <p:cond delay="indefinite"/>
                      </p:stCondLst>
                      <p:childTnLst>
                        <p:par>
                          <p:cTn fill="hold" id="40" nodeType="afterGroup">
                            <p:stCondLst>
                              <p:cond delay="0"/>
                            </p:stCondLst>
                            <p:childTnLst>
                              <p:par>
                                <p:cTn fill="hold" id="41" nodeType="clickEffect" presetClass="entr" presetID="2" presetSubtype="1">
                                  <p:stCondLst>
                                    <p:cond delay="0"/>
                                  </p:stCondLst>
                                  <p:childTnLst>
                                    <p:set>
                                      <p:cBhvr>
                                        <p:cTn dur="1" fill="hold" id="42">
                                          <p:stCondLst>
                                            <p:cond delay="0"/>
                                          </p:stCondLst>
                                        </p:cTn>
                                        <p:tgtEl>
                                          <p:spTgt spid="18"/>
                                        </p:tgtEl>
                                        <p:attrNameLst>
                                          <p:attrName>style.visibility</p:attrName>
                                        </p:attrNameLst>
                                      </p:cBhvr>
                                      <p:to>
                                        <p:strVal val="visible"/>
                                      </p:to>
                                    </p:set>
                                    <p:anim calcmode="lin" valueType="num">
                                      <p:cBhvr additive="base">
                                        <p:cTn dur="500" fill="hold" id="43"/>
                                        <p:tgtEl>
                                          <p:spTgt spid="18"/>
                                        </p:tgtEl>
                                        <p:attrNameLst>
                                          <p:attrName>ppt_x</p:attrName>
                                        </p:attrNameLst>
                                      </p:cBhvr>
                                      <p:tavLst>
                                        <p:tav tm="0">
                                          <p:val>
                                            <p:strVal val="#ppt_x"/>
                                          </p:val>
                                        </p:tav>
                                        <p:tav tm="100000">
                                          <p:val>
                                            <p:strVal val="#ppt_x"/>
                                          </p:val>
                                        </p:tav>
                                      </p:tavLst>
                                    </p:anim>
                                    <p:anim calcmode="lin" valueType="num">
                                      <p:cBhvr additive="base">
                                        <p:cTn dur="500" fill="hold" id="44"/>
                                        <p:tgtEl>
                                          <p:spTgt spid="18"/>
                                        </p:tgtEl>
                                        <p:attrNameLst>
                                          <p:attrName>ppt_y</p:attrName>
                                        </p:attrNameLst>
                                      </p:cBhvr>
                                      <p:tavLst>
                                        <p:tav tm="0">
                                          <p:val>
                                            <p:strVal val="0-#ppt_h/2"/>
                                          </p:val>
                                        </p:tav>
                                        <p:tav tm="100000">
                                          <p:val>
                                            <p:strVal val="#ppt_y"/>
                                          </p:val>
                                        </p:tav>
                                      </p:tavLst>
                                    </p:anim>
                                  </p:childTnLst>
                                </p:cTn>
                              </p:par>
                              <p:par>
                                <p:cTn fill="hold" grpId="0" id="45" nodeType="withEffect" presetClass="entr" presetID="2" presetSubtype="1">
                                  <p:stCondLst>
                                    <p:cond delay="0"/>
                                  </p:stCondLst>
                                  <p:childTnLst>
                                    <p:set>
                                      <p:cBhvr>
                                        <p:cTn dur="1" fill="hold" id="46">
                                          <p:stCondLst>
                                            <p:cond delay="0"/>
                                          </p:stCondLst>
                                        </p:cTn>
                                        <p:tgtEl>
                                          <p:spTgt spid="21"/>
                                        </p:tgtEl>
                                        <p:attrNameLst>
                                          <p:attrName>style.visibility</p:attrName>
                                        </p:attrNameLst>
                                      </p:cBhvr>
                                      <p:to>
                                        <p:strVal val="visible"/>
                                      </p:to>
                                    </p:set>
                                    <p:anim calcmode="lin" valueType="num">
                                      <p:cBhvr additive="base">
                                        <p:cTn dur="500" fill="hold" id="47"/>
                                        <p:tgtEl>
                                          <p:spTgt spid="21"/>
                                        </p:tgtEl>
                                        <p:attrNameLst>
                                          <p:attrName>ppt_x</p:attrName>
                                        </p:attrNameLst>
                                      </p:cBhvr>
                                      <p:tavLst>
                                        <p:tav tm="0">
                                          <p:val>
                                            <p:strVal val="#ppt_x"/>
                                          </p:val>
                                        </p:tav>
                                        <p:tav tm="100000">
                                          <p:val>
                                            <p:strVal val="#ppt_x"/>
                                          </p:val>
                                        </p:tav>
                                      </p:tavLst>
                                    </p:anim>
                                    <p:anim calcmode="lin" valueType="num">
                                      <p:cBhvr additive="base">
                                        <p:cTn dur="500" fill="hold" id="48"/>
                                        <p:tgtEl>
                                          <p:spTgt spid="21"/>
                                        </p:tgtEl>
                                        <p:attrNameLst>
                                          <p:attrName>ppt_y</p:attrName>
                                        </p:attrNameLst>
                                      </p:cBhvr>
                                      <p:tavLst>
                                        <p:tav tm="0">
                                          <p:val>
                                            <p:strVal val="0-#ppt_h/2"/>
                                          </p:val>
                                        </p:tav>
                                        <p:tav tm="100000">
                                          <p:val>
                                            <p:strVal val="#ppt_y"/>
                                          </p:val>
                                        </p:tav>
                                      </p:tavLst>
                                    </p:anim>
                                  </p:childTnLst>
                                </p:cTn>
                              </p:par>
                              <p:par>
                                <p:cTn fill="hold" grpId="0" id="49" nodeType="withEffect" presetClass="entr" presetID="2" presetSubtype="1">
                                  <p:stCondLst>
                                    <p:cond delay="0"/>
                                  </p:stCondLst>
                                  <p:childTnLst>
                                    <p:set>
                                      <p:cBhvr>
                                        <p:cTn dur="1" fill="hold" id="50">
                                          <p:stCondLst>
                                            <p:cond delay="0"/>
                                          </p:stCondLst>
                                        </p:cTn>
                                        <p:tgtEl>
                                          <p:spTgt spid="23"/>
                                        </p:tgtEl>
                                        <p:attrNameLst>
                                          <p:attrName>style.visibility</p:attrName>
                                        </p:attrNameLst>
                                      </p:cBhvr>
                                      <p:to>
                                        <p:strVal val="visible"/>
                                      </p:to>
                                    </p:set>
                                    <p:anim calcmode="lin" valueType="num">
                                      <p:cBhvr additive="base">
                                        <p:cTn dur="500" fill="hold" id="51"/>
                                        <p:tgtEl>
                                          <p:spTgt spid="23"/>
                                        </p:tgtEl>
                                        <p:attrNameLst>
                                          <p:attrName>ppt_x</p:attrName>
                                        </p:attrNameLst>
                                      </p:cBhvr>
                                      <p:tavLst>
                                        <p:tav tm="0">
                                          <p:val>
                                            <p:strVal val="#ppt_x"/>
                                          </p:val>
                                        </p:tav>
                                        <p:tav tm="100000">
                                          <p:val>
                                            <p:strVal val="#ppt_x"/>
                                          </p:val>
                                        </p:tav>
                                      </p:tavLst>
                                    </p:anim>
                                    <p:anim calcmode="lin" valueType="num">
                                      <p:cBhvr additive="base">
                                        <p:cTn dur="500" fill="hold" id="52"/>
                                        <p:tgtEl>
                                          <p:spTgt spid="23"/>
                                        </p:tgtEl>
                                        <p:attrNameLst>
                                          <p:attrName>ppt_y</p:attrName>
                                        </p:attrNameLst>
                                      </p:cBhvr>
                                      <p:tavLst>
                                        <p:tav tm="0">
                                          <p:val>
                                            <p:strVal val="0-#ppt_h/2"/>
                                          </p:val>
                                        </p:tav>
                                        <p:tav tm="100000">
                                          <p:val>
                                            <p:strVal val="#ppt_y"/>
                                          </p:val>
                                        </p:tav>
                                      </p:tavLst>
                                    </p:anim>
                                  </p:childTnLst>
                                </p:cTn>
                              </p:par>
                              <p:par>
                                <p:cTn fill="hold" grpId="0" id="53" nodeType="withEffect" presetClass="entr" presetID="2" presetSubtype="1">
                                  <p:stCondLst>
                                    <p:cond delay="0"/>
                                  </p:stCondLst>
                                  <p:childTnLst>
                                    <p:set>
                                      <p:cBhvr>
                                        <p:cTn dur="1" fill="hold" id="54">
                                          <p:stCondLst>
                                            <p:cond delay="0"/>
                                          </p:stCondLst>
                                        </p:cTn>
                                        <p:tgtEl>
                                          <p:spTgt spid="25"/>
                                        </p:tgtEl>
                                        <p:attrNameLst>
                                          <p:attrName>style.visibility</p:attrName>
                                        </p:attrNameLst>
                                      </p:cBhvr>
                                      <p:to>
                                        <p:strVal val="visible"/>
                                      </p:to>
                                    </p:set>
                                    <p:anim calcmode="lin" valueType="num">
                                      <p:cBhvr additive="base">
                                        <p:cTn dur="500" fill="hold" id="55"/>
                                        <p:tgtEl>
                                          <p:spTgt spid="25"/>
                                        </p:tgtEl>
                                        <p:attrNameLst>
                                          <p:attrName>ppt_x</p:attrName>
                                        </p:attrNameLst>
                                      </p:cBhvr>
                                      <p:tavLst>
                                        <p:tav tm="0">
                                          <p:val>
                                            <p:strVal val="#ppt_x"/>
                                          </p:val>
                                        </p:tav>
                                        <p:tav tm="100000">
                                          <p:val>
                                            <p:strVal val="#ppt_x"/>
                                          </p:val>
                                        </p:tav>
                                      </p:tavLst>
                                    </p:anim>
                                    <p:anim calcmode="lin" valueType="num">
                                      <p:cBhvr additive="base">
                                        <p:cTn dur="500" fill="hold" id="56"/>
                                        <p:tgtEl>
                                          <p:spTgt spid="25"/>
                                        </p:tgtEl>
                                        <p:attrNameLst>
                                          <p:attrName>ppt_y</p:attrName>
                                        </p:attrNameLst>
                                      </p:cBhvr>
                                      <p:tavLst>
                                        <p:tav tm="0">
                                          <p:val>
                                            <p:strVal val="0-#ppt_h/2"/>
                                          </p:val>
                                        </p:tav>
                                        <p:tav tm="100000">
                                          <p:val>
                                            <p:strVal val="#ppt_y"/>
                                          </p:val>
                                        </p:tav>
                                      </p:tavLst>
                                    </p:anim>
                                  </p:childTnLst>
                                </p:cTn>
                              </p:par>
                            </p:childTnLst>
                          </p:cTn>
                        </p:par>
                      </p:childTnLst>
                    </p:cTn>
                  </p:par>
                  <p:par>
                    <p:cTn fill="hold" id="57" nodeType="clickPar">
                      <p:stCondLst>
                        <p:cond delay="indefinite"/>
                      </p:stCondLst>
                      <p:childTnLst>
                        <p:par>
                          <p:cTn fill="hold" id="58" nodeType="afterGroup">
                            <p:stCondLst>
                              <p:cond delay="0"/>
                            </p:stCondLst>
                            <p:childTnLst>
                              <p:par>
                                <p:cTn fill="hold" grpId="0" id="59" nodeType="clickEffect" presetClass="entr" presetID="2" presetSubtype="8">
                                  <p:stCondLst>
                                    <p:cond delay="0"/>
                                  </p:stCondLst>
                                  <p:childTnLst>
                                    <p:set>
                                      <p:cBhvr>
                                        <p:cTn dur="1" fill="hold" id="60">
                                          <p:stCondLst>
                                            <p:cond delay="0"/>
                                          </p:stCondLst>
                                        </p:cTn>
                                        <p:tgtEl>
                                          <p:spTgt spid="28"/>
                                        </p:tgtEl>
                                        <p:attrNameLst>
                                          <p:attrName>style.visibility</p:attrName>
                                        </p:attrNameLst>
                                      </p:cBhvr>
                                      <p:to>
                                        <p:strVal val="visible"/>
                                      </p:to>
                                    </p:set>
                                    <p:anim calcmode="lin" valueType="num">
                                      <p:cBhvr additive="base">
                                        <p:cTn dur="500" fill="hold" id="61"/>
                                        <p:tgtEl>
                                          <p:spTgt spid="28"/>
                                        </p:tgtEl>
                                        <p:attrNameLst>
                                          <p:attrName>ppt_x</p:attrName>
                                        </p:attrNameLst>
                                      </p:cBhvr>
                                      <p:tavLst>
                                        <p:tav tm="0">
                                          <p:val>
                                            <p:strVal val="0-#ppt_w/2"/>
                                          </p:val>
                                        </p:tav>
                                        <p:tav tm="100000">
                                          <p:val>
                                            <p:strVal val="#ppt_x"/>
                                          </p:val>
                                        </p:tav>
                                      </p:tavLst>
                                    </p:anim>
                                    <p:anim calcmode="lin" valueType="num">
                                      <p:cBhvr additive="base">
                                        <p:cTn dur="500" fill="hold" id="62"/>
                                        <p:tgtEl>
                                          <p:spTgt spid="28"/>
                                        </p:tgtEl>
                                        <p:attrNameLst>
                                          <p:attrName>ppt_y</p:attrName>
                                        </p:attrNameLst>
                                      </p:cBhvr>
                                      <p:tavLst>
                                        <p:tav tm="0">
                                          <p:val>
                                            <p:strVal val="#ppt_y"/>
                                          </p:val>
                                        </p:tav>
                                        <p:tav tm="100000">
                                          <p:val>
                                            <p:strVal val="#ppt_y"/>
                                          </p:val>
                                        </p:tav>
                                      </p:tavLst>
                                    </p:anim>
                                  </p:childTnLst>
                                </p:cTn>
                              </p:par>
                              <p:par>
                                <p:cTn fill="hold" grpId="0" id="63" nodeType="withEffect" presetClass="entr" presetID="2" presetSubtype="8">
                                  <p:stCondLst>
                                    <p:cond delay="0"/>
                                  </p:stCondLst>
                                  <p:childTnLst>
                                    <p:set>
                                      <p:cBhvr>
                                        <p:cTn dur="1" fill="hold" id="64">
                                          <p:stCondLst>
                                            <p:cond delay="0"/>
                                          </p:stCondLst>
                                        </p:cTn>
                                        <p:tgtEl>
                                          <p:spTgt spid="29"/>
                                        </p:tgtEl>
                                        <p:attrNameLst>
                                          <p:attrName>style.visibility</p:attrName>
                                        </p:attrNameLst>
                                      </p:cBhvr>
                                      <p:to>
                                        <p:strVal val="visible"/>
                                      </p:to>
                                    </p:set>
                                    <p:anim calcmode="lin" valueType="num">
                                      <p:cBhvr additive="base">
                                        <p:cTn dur="500" fill="hold" id="65"/>
                                        <p:tgtEl>
                                          <p:spTgt spid="29"/>
                                        </p:tgtEl>
                                        <p:attrNameLst>
                                          <p:attrName>ppt_x</p:attrName>
                                        </p:attrNameLst>
                                      </p:cBhvr>
                                      <p:tavLst>
                                        <p:tav tm="0">
                                          <p:val>
                                            <p:strVal val="0-#ppt_w/2"/>
                                          </p:val>
                                        </p:tav>
                                        <p:tav tm="100000">
                                          <p:val>
                                            <p:strVal val="#ppt_x"/>
                                          </p:val>
                                        </p:tav>
                                      </p:tavLst>
                                    </p:anim>
                                    <p:anim calcmode="lin" valueType="num">
                                      <p:cBhvr additive="base">
                                        <p:cTn dur="500" fill="hold" id="66"/>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20"/>
      <p:bldP grpId="0" spid="21"/>
      <p:bldP grpId="0" spid="22"/>
      <p:bldP grpId="0" spid="23"/>
      <p:bldP grpId="0" spid="24"/>
      <p:bldP grpId="0" spid="25"/>
      <p:bldP grpId="0" spid="26"/>
      <p:bldP grpId="0" spid="27"/>
      <p:bldP grpId="0" spid="28"/>
      <p:bldP grpId="0" spid="29"/>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文本框 5"/>
          <p:cNvSpPr txBox="1"/>
          <p:nvPr/>
        </p:nvSpPr>
        <p:spPr>
          <a:xfrm>
            <a:off x="3818973" y="158344"/>
            <a:ext cx="1470384" cy="335280"/>
          </a:xfrm>
          <a:prstGeom prst="rect">
            <a:avLst/>
          </a:prstGeom>
          <a:noFill/>
        </p:spPr>
        <p:txBody>
          <a:bodyPr rtlCol="0" wrap="square">
            <a:spAutoFit/>
          </a:bodyPr>
          <a:lstStyle/>
          <a:p>
            <a:r>
              <a:rPr altLang="en-US" lang="zh-CN" sz="1600">
                <a:solidFill>
                  <a:schemeClr val="tx2"/>
                </a:solidFill>
                <a:latin charset="-122" panose="020b0503020204020204" pitchFamily="34" typeface="微软雅黑"/>
                <a:ea charset="-122" panose="020b0503020204020204" pitchFamily="34" typeface="微软雅黑"/>
              </a:rPr>
              <a:t>项目成功展示</a:t>
            </a:r>
          </a:p>
        </p:txBody>
      </p:sp>
      <p:sp>
        <p:nvSpPr>
          <p:cNvPr id="3" name="AutoShape 3"/>
          <p:cNvSpPr>
            <a:spLocks noChangeArrowheads="1"/>
          </p:cNvSpPr>
          <p:nvPr/>
        </p:nvSpPr>
        <p:spPr bwMode="auto">
          <a:xfrm>
            <a:off x="5507831" y="1528706"/>
            <a:ext cx="1853804" cy="1228725"/>
          </a:xfrm>
          <a:prstGeom prst="rightArrow">
            <a:avLst>
              <a:gd fmla="val 75000" name="adj1"/>
              <a:gd fmla="val 31983" name="adj2"/>
            </a:avLst>
          </a:prstGeom>
          <a:solidFill>
            <a:schemeClr val="accent3"/>
          </a:solidFill>
          <a:ln cmpd="sng" w="9525">
            <a:noFill/>
            <a:bevel/>
          </a:ln>
        </p:spPr>
        <p:txBody>
          <a:bodyPr anchor="ctr" anchorCtr="1" lIns="34290" rIns="34290" wrap="none"/>
          <a:lstStyle>
            <a:lvl1pPr indent="-97155" marL="224155">
              <a:defRPr>
                <a:solidFill>
                  <a:schemeClr val="tx1"/>
                </a:solidFill>
                <a:latin charset="0" panose="020b0604020202020204" pitchFamily="34" typeface="Arial"/>
              </a:defRPr>
            </a:lvl1pPr>
            <a:lvl2pPr indent="-285750" marL="742950">
              <a:defRPr>
                <a:solidFill>
                  <a:schemeClr val="tx1"/>
                </a:solidFill>
                <a:latin charset="0" panose="020b0604020202020204" pitchFamily="34" typeface="Arial"/>
              </a:defRPr>
            </a:lvl2pPr>
            <a:lvl3pPr indent="-228600" marL="1143000">
              <a:defRPr>
                <a:solidFill>
                  <a:schemeClr val="tx1"/>
                </a:solidFill>
                <a:latin charset="0" panose="020b0604020202020204" pitchFamily="34" typeface="Arial"/>
              </a:defRPr>
            </a:lvl3pPr>
            <a:lvl4pPr indent="-228600" marL="1600200">
              <a:defRPr>
                <a:solidFill>
                  <a:schemeClr val="tx1"/>
                </a:solidFill>
                <a:latin charset="0" panose="020b0604020202020204" pitchFamily="34" typeface="Arial"/>
              </a:defRPr>
            </a:lvl4pPr>
            <a:lvl5pPr indent="-228600" marL="2057400">
              <a:defRPr>
                <a:solidFill>
                  <a:schemeClr val="tx1"/>
                </a:solidFill>
                <a:latin charset="0" panose="020b0604020202020204" pitchFamily="34" typeface="Arial"/>
              </a:defRPr>
            </a:lvl5pPr>
            <a:lvl6pPr fontAlgn="base" indent="-228600" marL="2514600">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indent="-228600" marL="2971800">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indent="-228600" marL="3429000">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indent="-228600" marL="3886200">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pPr eaLnBrk="0" hangingPunct="0">
              <a:spcBef>
                <a:spcPct val="30000"/>
              </a:spcBef>
            </a:pPr>
            <a:endParaRPr altLang="zh-CN" b="1" lang="zh-CN" sz="1200">
              <a:solidFill>
                <a:schemeClr val="bg1"/>
              </a:solidFill>
              <a:latin charset="-122" panose="020b0503020204020204" pitchFamily="34" typeface="微软雅黑"/>
              <a:ea charset="-122" panose="020b0503020204020204" pitchFamily="34" typeface="微软雅黑"/>
            </a:endParaRPr>
          </a:p>
        </p:txBody>
      </p:sp>
      <p:sp>
        <p:nvSpPr>
          <p:cNvPr id="5" name="AutoShape 4"/>
          <p:cNvSpPr>
            <a:spLocks noChangeArrowheads="1"/>
          </p:cNvSpPr>
          <p:nvPr/>
        </p:nvSpPr>
        <p:spPr bwMode="auto">
          <a:xfrm>
            <a:off x="3651647" y="1634671"/>
            <a:ext cx="1633538" cy="991791"/>
          </a:xfrm>
          <a:prstGeom prst="rightArrow">
            <a:avLst>
              <a:gd fmla="val 75000" name="adj1"/>
              <a:gd fmla="val 32003" name="adj2"/>
            </a:avLst>
          </a:prstGeom>
          <a:solidFill>
            <a:schemeClr val="accent2"/>
          </a:solidFill>
          <a:ln cmpd="sng" w="9525">
            <a:noFill/>
            <a:bevel/>
          </a:ln>
        </p:spPr>
        <p:txBody>
          <a:bodyPr anchor="ctr" anchorCtr="1" lIns="34290" rIns="34290" wrap="none"/>
          <a:lstStyle>
            <a:lvl1pPr indent="-97155" marL="358775">
              <a:defRPr>
                <a:solidFill>
                  <a:schemeClr val="tx1"/>
                </a:solidFill>
                <a:latin charset="0" panose="020b0604020202020204" pitchFamily="34" typeface="Arial"/>
              </a:defRPr>
            </a:lvl1pPr>
            <a:lvl2pPr indent="-285750" marL="742950">
              <a:defRPr>
                <a:solidFill>
                  <a:schemeClr val="tx1"/>
                </a:solidFill>
                <a:latin charset="0" panose="020b0604020202020204" pitchFamily="34" typeface="Arial"/>
              </a:defRPr>
            </a:lvl2pPr>
            <a:lvl3pPr indent="-228600" marL="1143000">
              <a:defRPr>
                <a:solidFill>
                  <a:schemeClr val="tx1"/>
                </a:solidFill>
                <a:latin charset="0" panose="020b0604020202020204" pitchFamily="34" typeface="Arial"/>
              </a:defRPr>
            </a:lvl3pPr>
            <a:lvl4pPr indent="-228600" marL="1600200">
              <a:defRPr>
                <a:solidFill>
                  <a:schemeClr val="tx1"/>
                </a:solidFill>
                <a:latin charset="0" panose="020b0604020202020204" pitchFamily="34" typeface="Arial"/>
              </a:defRPr>
            </a:lvl4pPr>
            <a:lvl5pPr indent="-228600" marL="2057400">
              <a:defRPr>
                <a:solidFill>
                  <a:schemeClr val="tx1"/>
                </a:solidFill>
                <a:latin charset="0" panose="020b0604020202020204" pitchFamily="34" typeface="Arial"/>
              </a:defRPr>
            </a:lvl5pPr>
            <a:lvl6pPr fontAlgn="base" indent="-228600" marL="2514600">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indent="-228600" marL="2971800">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indent="-228600" marL="3429000">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indent="-228600" marL="3886200">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pPr eaLnBrk="0" hangingPunct="0">
              <a:spcBef>
                <a:spcPct val="30000"/>
              </a:spcBef>
              <a:buClr>
                <a:schemeClr val="folHlink"/>
              </a:buClr>
            </a:pPr>
            <a:endParaRPr altLang="zh-CN" b="1" lang="zh-CN" sz="1200">
              <a:solidFill>
                <a:schemeClr val="bg1"/>
              </a:solidFill>
              <a:latin charset="-122" panose="020b0503020204020204" pitchFamily="34" typeface="微软雅黑"/>
              <a:ea charset="-122" panose="020b0503020204020204" pitchFamily="34" typeface="微软雅黑"/>
            </a:endParaRPr>
          </a:p>
        </p:txBody>
      </p:sp>
      <p:sp>
        <p:nvSpPr>
          <p:cNvPr id="6" name="AutoShape 5"/>
          <p:cNvSpPr>
            <a:spLocks noChangeArrowheads="1"/>
          </p:cNvSpPr>
          <p:nvPr/>
        </p:nvSpPr>
        <p:spPr bwMode="auto">
          <a:xfrm>
            <a:off x="1784747" y="1723968"/>
            <a:ext cx="1633538" cy="804863"/>
          </a:xfrm>
          <a:prstGeom prst="rightArrow">
            <a:avLst>
              <a:gd fmla="val 75000" name="adj1"/>
              <a:gd fmla="val 31985" name="adj2"/>
            </a:avLst>
          </a:prstGeom>
          <a:solidFill>
            <a:schemeClr val="accent1"/>
          </a:solidFill>
          <a:ln>
            <a:noFill/>
          </a:ln>
        </p:spPr>
        <p:txBody>
          <a:bodyPr anchor="ctr" anchorCtr="1" lIns="34290" rIns="34290" wrap="none"/>
          <a:lstStyle>
            <a:lvl1pPr indent="-97155" marL="224155">
              <a:defRPr>
                <a:solidFill>
                  <a:schemeClr val="tx1"/>
                </a:solidFill>
                <a:latin charset="0" panose="020b0604020202020204" pitchFamily="34" typeface="Arial"/>
              </a:defRPr>
            </a:lvl1pPr>
            <a:lvl2pPr indent="-285750" marL="742950">
              <a:defRPr>
                <a:solidFill>
                  <a:schemeClr val="tx1"/>
                </a:solidFill>
                <a:latin charset="0" panose="020b0604020202020204" pitchFamily="34" typeface="Arial"/>
              </a:defRPr>
            </a:lvl2pPr>
            <a:lvl3pPr indent="-228600" marL="1143000">
              <a:defRPr>
                <a:solidFill>
                  <a:schemeClr val="tx1"/>
                </a:solidFill>
                <a:latin charset="0" panose="020b0604020202020204" pitchFamily="34" typeface="Arial"/>
              </a:defRPr>
            </a:lvl3pPr>
            <a:lvl4pPr indent="-228600" marL="1600200">
              <a:defRPr>
                <a:solidFill>
                  <a:schemeClr val="tx1"/>
                </a:solidFill>
                <a:latin charset="0" panose="020b0604020202020204" pitchFamily="34" typeface="Arial"/>
              </a:defRPr>
            </a:lvl4pPr>
            <a:lvl5pPr indent="-228600" marL="2057400">
              <a:defRPr>
                <a:solidFill>
                  <a:schemeClr val="tx1"/>
                </a:solidFill>
                <a:latin charset="0" panose="020b0604020202020204" pitchFamily="34" typeface="Arial"/>
              </a:defRPr>
            </a:lvl5pPr>
            <a:lvl6pPr fontAlgn="base" indent="-228600" marL="2514600">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indent="-228600" marL="2971800">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indent="-228600" marL="3429000">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indent="-228600" marL="3886200">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pPr eaLnBrk="0" hangingPunct="0">
              <a:spcBef>
                <a:spcPct val="30000"/>
              </a:spcBef>
            </a:pPr>
            <a:endParaRPr altLang="zh-CN" lang="zh-CN" sz="1200">
              <a:solidFill>
                <a:schemeClr val="bg1"/>
              </a:solidFill>
              <a:latin charset="-122" panose="020b0503020204020204" pitchFamily="34" typeface="微软雅黑"/>
              <a:ea charset="-122" panose="020b0503020204020204" pitchFamily="34" typeface="微软雅黑"/>
            </a:endParaRPr>
          </a:p>
        </p:txBody>
      </p:sp>
      <p:sp>
        <p:nvSpPr>
          <p:cNvPr id="7" name="矩形 28"/>
          <p:cNvSpPr>
            <a:spLocks noChangeArrowheads="1"/>
          </p:cNvSpPr>
          <p:nvPr/>
        </p:nvSpPr>
        <p:spPr bwMode="auto">
          <a:xfrm>
            <a:off x="1772841" y="3325359"/>
            <a:ext cx="1856184"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tabLst>
                <a:tab pos="1358900"/>
              </a:tabLst>
              <a:defRPr>
                <a:solidFill>
                  <a:schemeClr val="tx1"/>
                </a:solidFill>
                <a:latin charset="0" panose="020b0604020202020204" pitchFamily="34" typeface="Arial"/>
              </a:defRPr>
            </a:lvl1pPr>
            <a:lvl2pPr>
              <a:tabLst>
                <a:tab pos="1358900"/>
              </a:tabLst>
              <a:defRPr>
                <a:solidFill>
                  <a:schemeClr val="tx1"/>
                </a:solidFill>
                <a:latin charset="0" panose="020b0604020202020204" pitchFamily="34" typeface="Arial"/>
              </a:defRPr>
            </a:lvl2pPr>
            <a:lvl3pPr>
              <a:tabLst>
                <a:tab pos="1358900"/>
              </a:tabLst>
              <a:defRPr>
                <a:solidFill>
                  <a:schemeClr val="tx1"/>
                </a:solidFill>
                <a:latin charset="0" panose="020b0604020202020204" pitchFamily="34" typeface="Arial"/>
              </a:defRPr>
            </a:lvl3pPr>
            <a:lvl4pPr>
              <a:tabLst>
                <a:tab pos="1358900"/>
              </a:tabLst>
              <a:defRPr>
                <a:solidFill>
                  <a:schemeClr val="tx1"/>
                </a:solidFill>
                <a:latin charset="0" panose="020b0604020202020204" pitchFamily="34" typeface="Arial"/>
              </a:defRPr>
            </a:lvl4pPr>
            <a:lvl5pPr>
              <a:tabLst>
                <a:tab pos="1358900"/>
              </a:tabLst>
              <a:defRPr>
                <a:solidFill>
                  <a:schemeClr val="tx1"/>
                </a:solidFill>
                <a:latin charset="0" panose="020b0604020202020204" pitchFamily="34" typeface="Arial"/>
              </a:defRPr>
            </a:lvl5pPr>
            <a:lvl6pPr fontAlgn="base">
              <a:spcBef>
                <a:spcPct val="0"/>
              </a:spcBef>
              <a:spcAft>
                <a:spcPct val="0"/>
              </a:spcAft>
              <a:buFont charset="0" panose="020b0604020202020204" pitchFamily="34" typeface="Arial"/>
              <a:tabLst>
                <a:tab pos="1358900"/>
              </a:tabLst>
              <a:defRPr>
                <a:solidFill>
                  <a:schemeClr val="tx1"/>
                </a:solidFill>
                <a:latin charset="0" panose="020b0604020202020204" pitchFamily="34" typeface="Arial"/>
              </a:defRPr>
            </a:lvl6pPr>
            <a:lvl7pPr fontAlgn="base">
              <a:spcBef>
                <a:spcPct val="0"/>
              </a:spcBef>
              <a:spcAft>
                <a:spcPct val="0"/>
              </a:spcAft>
              <a:buFont charset="0" panose="020b0604020202020204" pitchFamily="34" typeface="Arial"/>
              <a:tabLst>
                <a:tab pos="1358900"/>
              </a:tabLst>
              <a:defRPr>
                <a:solidFill>
                  <a:schemeClr val="tx1"/>
                </a:solidFill>
                <a:latin charset="0" panose="020b0604020202020204" pitchFamily="34" typeface="Arial"/>
              </a:defRPr>
            </a:lvl7pPr>
            <a:lvl8pPr fontAlgn="base">
              <a:spcBef>
                <a:spcPct val="0"/>
              </a:spcBef>
              <a:spcAft>
                <a:spcPct val="0"/>
              </a:spcAft>
              <a:buFont charset="0" panose="020b0604020202020204" pitchFamily="34" typeface="Arial"/>
              <a:tabLst>
                <a:tab pos="1358900"/>
              </a:tabLst>
              <a:defRPr>
                <a:solidFill>
                  <a:schemeClr val="tx1"/>
                </a:solidFill>
                <a:latin charset="0" panose="020b0604020202020204" pitchFamily="34" typeface="Arial"/>
              </a:defRPr>
            </a:lvl8pPr>
            <a:lvl9pPr fontAlgn="base">
              <a:spcBef>
                <a:spcPct val="0"/>
              </a:spcBef>
              <a:spcAft>
                <a:spcPct val="0"/>
              </a:spcAft>
              <a:buFont charset="0" panose="020b0604020202020204" pitchFamily="34" typeface="Arial"/>
              <a:tabLst>
                <a:tab pos="1358900"/>
              </a:tabLst>
              <a:defRPr>
                <a:solidFill>
                  <a:schemeClr val="tx1"/>
                </a:solidFill>
                <a:latin charset="0" panose="020b0604020202020204" pitchFamily="34" typeface="Arial"/>
              </a:defRPr>
            </a:lvl9pPr>
          </a:lstStyle>
          <a:p>
            <a:pPr defTabSz="912495">
              <a:spcBef>
                <a:spcPct val="20000"/>
              </a:spcBef>
              <a:defRPr/>
            </a:pPr>
            <a:r>
              <a:rPr altLang="en-US" lang="zh-CN" sz="900">
                <a:solidFill>
                  <a:schemeClr val="tx2"/>
                </a:solidFill>
                <a:latin charset="-122" panose="020b0503020204020204" pitchFamily="34" typeface="微软雅黑"/>
                <a:ea charset="-122" panose="020b0503020204020204" pitchFamily="34" typeface="微软雅黑"/>
                <a:cs typeface="+mn-ea"/>
                <a:sym charset="0" panose="020b0604020202020204" pitchFamily="34" typeface="Arial"/>
              </a:rPr>
              <a:t>单击此处可编辑内容，根据您的需要自由拉伸文本框大小</a:t>
            </a:r>
          </a:p>
        </p:txBody>
      </p:sp>
      <p:sp>
        <p:nvSpPr>
          <p:cNvPr id="8" name="文本框 29"/>
          <p:cNvSpPr>
            <a:spLocks noChangeArrowheads="1"/>
          </p:cNvSpPr>
          <p:nvPr/>
        </p:nvSpPr>
        <p:spPr bwMode="auto">
          <a:xfrm>
            <a:off x="1829992" y="2868159"/>
            <a:ext cx="1515665" cy="274320"/>
          </a:xfrm>
          <a:prstGeom prst="rect">
            <a:avLst/>
          </a:prstGeom>
          <a:solidFill>
            <a:schemeClr val="accent1"/>
          </a:solidFill>
          <a:ln>
            <a:noFill/>
          </a:ln>
        </p:spPr>
        <p:txBody>
          <a:bodyPr>
            <a:spAutoFit/>
          </a:bodyPr>
          <a:lstStyle/>
          <a:p>
            <a:pPr algn="ctr"/>
            <a:r>
              <a:rPr altLang="en-US" lang="zh-CN" sz="1200">
                <a:solidFill>
                  <a:schemeClr val="bg1"/>
                </a:solidFill>
                <a:latin charset="-122" panose="020b0503020204020204" pitchFamily="34" typeface="微软雅黑"/>
                <a:ea charset="-122" panose="020b0503020204020204" pitchFamily="34" typeface="微软雅黑"/>
              </a:rPr>
              <a:t>单击编辑标题</a:t>
            </a:r>
          </a:p>
        </p:txBody>
      </p:sp>
      <p:sp>
        <p:nvSpPr>
          <p:cNvPr id="9" name="矩形 30"/>
          <p:cNvSpPr>
            <a:spLocks noChangeArrowheads="1"/>
          </p:cNvSpPr>
          <p:nvPr/>
        </p:nvSpPr>
        <p:spPr bwMode="auto">
          <a:xfrm>
            <a:off x="3650456" y="3325359"/>
            <a:ext cx="185737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tabLst>
                <a:tab pos="1358900"/>
              </a:tabLst>
              <a:defRPr>
                <a:solidFill>
                  <a:schemeClr val="tx1"/>
                </a:solidFill>
                <a:latin charset="0" panose="020b0604020202020204" pitchFamily="34" typeface="Arial"/>
              </a:defRPr>
            </a:lvl1pPr>
            <a:lvl2pPr>
              <a:tabLst>
                <a:tab pos="1358900"/>
              </a:tabLst>
              <a:defRPr>
                <a:solidFill>
                  <a:schemeClr val="tx1"/>
                </a:solidFill>
                <a:latin charset="0" panose="020b0604020202020204" pitchFamily="34" typeface="Arial"/>
              </a:defRPr>
            </a:lvl2pPr>
            <a:lvl3pPr>
              <a:tabLst>
                <a:tab pos="1358900"/>
              </a:tabLst>
              <a:defRPr>
                <a:solidFill>
                  <a:schemeClr val="tx1"/>
                </a:solidFill>
                <a:latin charset="0" panose="020b0604020202020204" pitchFamily="34" typeface="Arial"/>
              </a:defRPr>
            </a:lvl3pPr>
            <a:lvl4pPr>
              <a:tabLst>
                <a:tab pos="1358900"/>
              </a:tabLst>
              <a:defRPr>
                <a:solidFill>
                  <a:schemeClr val="tx1"/>
                </a:solidFill>
                <a:latin charset="0" panose="020b0604020202020204" pitchFamily="34" typeface="Arial"/>
              </a:defRPr>
            </a:lvl4pPr>
            <a:lvl5pPr>
              <a:tabLst>
                <a:tab pos="1358900"/>
              </a:tabLst>
              <a:defRPr>
                <a:solidFill>
                  <a:schemeClr val="tx1"/>
                </a:solidFill>
                <a:latin charset="0" panose="020b0604020202020204" pitchFamily="34" typeface="Arial"/>
              </a:defRPr>
            </a:lvl5pPr>
            <a:lvl6pPr fontAlgn="base">
              <a:spcBef>
                <a:spcPct val="0"/>
              </a:spcBef>
              <a:spcAft>
                <a:spcPct val="0"/>
              </a:spcAft>
              <a:buFont charset="0" panose="020b0604020202020204" pitchFamily="34" typeface="Arial"/>
              <a:tabLst>
                <a:tab pos="1358900"/>
              </a:tabLst>
              <a:defRPr>
                <a:solidFill>
                  <a:schemeClr val="tx1"/>
                </a:solidFill>
                <a:latin charset="0" panose="020b0604020202020204" pitchFamily="34" typeface="Arial"/>
              </a:defRPr>
            </a:lvl6pPr>
            <a:lvl7pPr fontAlgn="base">
              <a:spcBef>
                <a:spcPct val="0"/>
              </a:spcBef>
              <a:spcAft>
                <a:spcPct val="0"/>
              </a:spcAft>
              <a:buFont charset="0" panose="020b0604020202020204" pitchFamily="34" typeface="Arial"/>
              <a:tabLst>
                <a:tab pos="1358900"/>
              </a:tabLst>
              <a:defRPr>
                <a:solidFill>
                  <a:schemeClr val="tx1"/>
                </a:solidFill>
                <a:latin charset="0" panose="020b0604020202020204" pitchFamily="34" typeface="Arial"/>
              </a:defRPr>
            </a:lvl7pPr>
            <a:lvl8pPr fontAlgn="base">
              <a:spcBef>
                <a:spcPct val="0"/>
              </a:spcBef>
              <a:spcAft>
                <a:spcPct val="0"/>
              </a:spcAft>
              <a:buFont charset="0" panose="020b0604020202020204" pitchFamily="34" typeface="Arial"/>
              <a:tabLst>
                <a:tab pos="1358900"/>
              </a:tabLst>
              <a:defRPr>
                <a:solidFill>
                  <a:schemeClr val="tx1"/>
                </a:solidFill>
                <a:latin charset="0" panose="020b0604020202020204" pitchFamily="34" typeface="Arial"/>
              </a:defRPr>
            </a:lvl8pPr>
            <a:lvl9pPr fontAlgn="base">
              <a:spcBef>
                <a:spcPct val="0"/>
              </a:spcBef>
              <a:spcAft>
                <a:spcPct val="0"/>
              </a:spcAft>
              <a:buFont charset="0" panose="020b0604020202020204" pitchFamily="34" typeface="Arial"/>
              <a:tabLst>
                <a:tab pos="1358900"/>
              </a:tabLst>
              <a:defRPr>
                <a:solidFill>
                  <a:schemeClr val="tx1"/>
                </a:solidFill>
                <a:latin charset="0" panose="020b0604020202020204" pitchFamily="34" typeface="Arial"/>
              </a:defRPr>
            </a:lvl9pPr>
          </a:lstStyle>
          <a:p>
            <a:pPr defTabSz="912495">
              <a:spcBef>
                <a:spcPct val="20000"/>
              </a:spcBef>
              <a:defRPr/>
            </a:pPr>
            <a:r>
              <a:rPr altLang="en-US" lang="zh-CN" sz="900">
                <a:solidFill>
                  <a:schemeClr val="tx2"/>
                </a:solidFill>
                <a:latin charset="-122" panose="020b0503020204020204" pitchFamily="34" typeface="微软雅黑"/>
                <a:ea charset="-122" panose="020b0503020204020204" pitchFamily="34" typeface="微软雅黑"/>
                <a:cs typeface="+mn-ea"/>
                <a:sym charset="0" panose="020b0604020202020204" pitchFamily="34" typeface="Arial"/>
              </a:rPr>
              <a:t>单击此处可编辑内容，根据您的需要自由拉伸文本框大小</a:t>
            </a:r>
          </a:p>
        </p:txBody>
      </p:sp>
      <p:sp>
        <p:nvSpPr>
          <p:cNvPr id="10" name="文本框 31"/>
          <p:cNvSpPr>
            <a:spLocks noChangeArrowheads="1"/>
          </p:cNvSpPr>
          <p:nvPr/>
        </p:nvSpPr>
        <p:spPr bwMode="auto">
          <a:xfrm>
            <a:off x="3677842" y="2868159"/>
            <a:ext cx="1515665" cy="274320"/>
          </a:xfrm>
          <a:prstGeom prst="rect">
            <a:avLst/>
          </a:prstGeom>
          <a:solidFill>
            <a:schemeClr val="accent2"/>
          </a:solidFill>
          <a:ln cmpd="sng" w="9525">
            <a:noFill/>
            <a:bevel/>
          </a:ln>
        </p:spPr>
        <p:txBody>
          <a:bodyPr>
            <a:spAutoFit/>
          </a:bodyPr>
          <a:lstStyle/>
          <a:p>
            <a:pPr algn="ctr"/>
            <a:r>
              <a:rPr altLang="en-US" lang="zh-CN" sz="1200">
                <a:solidFill>
                  <a:schemeClr val="bg1"/>
                </a:solidFill>
                <a:latin charset="-122" panose="020b0503020204020204" pitchFamily="34" typeface="微软雅黑"/>
                <a:ea charset="-122" panose="020b0503020204020204" pitchFamily="34" typeface="微软雅黑"/>
              </a:rPr>
              <a:t>单击编辑标题</a:t>
            </a:r>
          </a:p>
        </p:txBody>
      </p:sp>
      <p:sp>
        <p:nvSpPr>
          <p:cNvPr id="11" name="矩形 32"/>
          <p:cNvSpPr>
            <a:spLocks noChangeArrowheads="1"/>
          </p:cNvSpPr>
          <p:nvPr/>
        </p:nvSpPr>
        <p:spPr bwMode="auto">
          <a:xfrm>
            <a:off x="5641181" y="3325359"/>
            <a:ext cx="185737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tabLst>
                <a:tab pos="1358900"/>
              </a:tabLst>
              <a:defRPr>
                <a:solidFill>
                  <a:schemeClr val="tx1"/>
                </a:solidFill>
                <a:latin charset="0" panose="020b0604020202020204" pitchFamily="34" typeface="Arial"/>
              </a:defRPr>
            </a:lvl1pPr>
            <a:lvl2pPr>
              <a:tabLst>
                <a:tab pos="1358900"/>
              </a:tabLst>
              <a:defRPr>
                <a:solidFill>
                  <a:schemeClr val="tx1"/>
                </a:solidFill>
                <a:latin charset="0" panose="020b0604020202020204" pitchFamily="34" typeface="Arial"/>
              </a:defRPr>
            </a:lvl2pPr>
            <a:lvl3pPr>
              <a:tabLst>
                <a:tab pos="1358900"/>
              </a:tabLst>
              <a:defRPr>
                <a:solidFill>
                  <a:schemeClr val="tx1"/>
                </a:solidFill>
                <a:latin charset="0" panose="020b0604020202020204" pitchFamily="34" typeface="Arial"/>
              </a:defRPr>
            </a:lvl3pPr>
            <a:lvl4pPr>
              <a:tabLst>
                <a:tab pos="1358900"/>
              </a:tabLst>
              <a:defRPr>
                <a:solidFill>
                  <a:schemeClr val="tx1"/>
                </a:solidFill>
                <a:latin charset="0" panose="020b0604020202020204" pitchFamily="34" typeface="Arial"/>
              </a:defRPr>
            </a:lvl4pPr>
            <a:lvl5pPr>
              <a:tabLst>
                <a:tab pos="1358900"/>
              </a:tabLst>
              <a:defRPr>
                <a:solidFill>
                  <a:schemeClr val="tx1"/>
                </a:solidFill>
                <a:latin charset="0" panose="020b0604020202020204" pitchFamily="34" typeface="Arial"/>
              </a:defRPr>
            </a:lvl5pPr>
            <a:lvl6pPr fontAlgn="base">
              <a:spcBef>
                <a:spcPct val="0"/>
              </a:spcBef>
              <a:spcAft>
                <a:spcPct val="0"/>
              </a:spcAft>
              <a:buFont charset="0" panose="020b0604020202020204" pitchFamily="34" typeface="Arial"/>
              <a:tabLst>
                <a:tab pos="1358900"/>
              </a:tabLst>
              <a:defRPr>
                <a:solidFill>
                  <a:schemeClr val="tx1"/>
                </a:solidFill>
                <a:latin charset="0" panose="020b0604020202020204" pitchFamily="34" typeface="Arial"/>
              </a:defRPr>
            </a:lvl6pPr>
            <a:lvl7pPr fontAlgn="base">
              <a:spcBef>
                <a:spcPct val="0"/>
              </a:spcBef>
              <a:spcAft>
                <a:spcPct val="0"/>
              </a:spcAft>
              <a:buFont charset="0" panose="020b0604020202020204" pitchFamily="34" typeface="Arial"/>
              <a:tabLst>
                <a:tab pos="1358900"/>
              </a:tabLst>
              <a:defRPr>
                <a:solidFill>
                  <a:schemeClr val="tx1"/>
                </a:solidFill>
                <a:latin charset="0" panose="020b0604020202020204" pitchFamily="34" typeface="Arial"/>
              </a:defRPr>
            </a:lvl7pPr>
            <a:lvl8pPr fontAlgn="base">
              <a:spcBef>
                <a:spcPct val="0"/>
              </a:spcBef>
              <a:spcAft>
                <a:spcPct val="0"/>
              </a:spcAft>
              <a:buFont charset="0" panose="020b0604020202020204" pitchFamily="34" typeface="Arial"/>
              <a:tabLst>
                <a:tab pos="1358900"/>
              </a:tabLst>
              <a:defRPr>
                <a:solidFill>
                  <a:schemeClr val="tx1"/>
                </a:solidFill>
                <a:latin charset="0" panose="020b0604020202020204" pitchFamily="34" typeface="Arial"/>
              </a:defRPr>
            </a:lvl8pPr>
            <a:lvl9pPr fontAlgn="base">
              <a:spcBef>
                <a:spcPct val="0"/>
              </a:spcBef>
              <a:spcAft>
                <a:spcPct val="0"/>
              </a:spcAft>
              <a:buFont charset="0" panose="020b0604020202020204" pitchFamily="34" typeface="Arial"/>
              <a:tabLst>
                <a:tab pos="1358900"/>
              </a:tabLst>
              <a:defRPr>
                <a:solidFill>
                  <a:schemeClr val="tx1"/>
                </a:solidFill>
                <a:latin charset="0" panose="020b0604020202020204" pitchFamily="34" typeface="Arial"/>
              </a:defRPr>
            </a:lvl9pPr>
          </a:lstStyle>
          <a:p>
            <a:pPr defTabSz="912495">
              <a:spcBef>
                <a:spcPct val="20000"/>
              </a:spcBef>
              <a:defRPr/>
            </a:pPr>
            <a:r>
              <a:rPr altLang="en-US" lang="zh-CN" sz="900">
                <a:solidFill>
                  <a:schemeClr val="tx2"/>
                </a:solidFill>
                <a:latin charset="-122" panose="020b0503020204020204" pitchFamily="34" typeface="微软雅黑"/>
                <a:ea charset="-122" panose="020b0503020204020204" pitchFamily="34" typeface="微软雅黑"/>
                <a:cs typeface="+mn-ea"/>
                <a:sym charset="0" panose="020b0604020202020204" pitchFamily="34" typeface="Arial"/>
              </a:rPr>
              <a:t>单击此处可编辑内容，根据您的需要自由拉伸文本框大小</a:t>
            </a:r>
          </a:p>
        </p:txBody>
      </p:sp>
      <p:sp>
        <p:nvSpPr>
          <p:cNvPr id="12" name="文本框 33"/>
          <p:cNvSpPr>
            <a:spLocks noChangeArrowheads="1"/>
          </p:cNvSpPr>
          <p:nvPr/>
        </p:nvSpPr>
        <p:spPr bwMode="auto">
          <a:xfrm>
            <a:off x="5684044" y="2868159"/>
            <a:ext cx="1514475" cy="274320"/>
          </a:xfrm>
          <a:prstGeom prst="rect">
            <a:avLst/>
          </a:prstGeom>
          <a:solidFill>
            <a:schemeClr val="accent3"/>
          </a:solidFill>
          <a:ln cmpd="sng" w="9525">
            <a:noFill/>
            <a:bevel/>
          </a:ln>
        </p:spPr>
        <p:txBody>
          <a:bodyPr>
            <a:spAutoFit/>
          </a:bodyPr>
          <a:lstStyle/>
          <a:p>
            <a:pPr algn="ctr"/>
            <a:r>
              <a:rPr altLang="en-US" lang="zh-CN" sz="1200">
                <a:solidFill>
                  <a:schemeClr val="bg1"/>
                </a:solidFill>
                <a:latin charset="-122" panose="020b0503020204020204" pitchFamily="34" typeface="微软雅黑"/>
                <a:ea charset="-122" panose="020b0503020204020204" pitchFamily="34" typeface="微软雅黑"/>
              </a:rPr>
              <a:t>单击编辑标题</a:t>
            </a:r>
          </a:p>
        </p:txBody>
      </p:sp>
      <p:sp>
        <p:nvSpPr>
          <p:cNvPr id="13" name="矩形 58"/>
          <p:cNvSpPr>
            <a:spLocks noChangeArrowheads="1"/>
          </p:cNvSpPr>
          <p:nvPr/>
        </p:nvSpPr>
        <p:spPr bwMode="auto">
          <a:xfrm>
            <a:off x="1878054" y="1738256"/>
            <a:ext cx="1419542" cy="777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defRPr>
            </a:lvl1pPr>
            <a:lvl2pPr>
              <a:defRPr>
                <a:solidFill>
                  <a:schemeClr val="tx1"/>
                </a:solidFill>
                <a:latin charset="0" panose="020b0604020202020204" pitchFamily="34" typeface="Arial"/>
              </a:defRPr>
            </a:lvl2pPr>
            <a:lvl3pPr>
              <a:defRPr>
                <a:solidFill>
                  <a:schemeClr val="tx1"/>
                </a:solidFill>
                <a:latin charset="0" panose="020b0604020202020204" pitchFamily="34" typeface="Arial"/>
              </a:defRPr>
            </a:lvl3pPr>
            <a:lvl4pPr>
              <a:defRPr>
                <a:solidFill>
                  <a:schemeClr val="tx1"/>
                </a:solidFill>
                <a:latin charset="0" panose="020b0604020202020204" pitchFamily="34" typeface="Arial"/>
              </a:defRPr>
            </a:lvl4pPr>
            <a:lvl5pPr>
              <a:defRPr>
                <a:solidFill>
                  <a:schemeClr val="tx1"/>
                </a:solidFill>
                <a:latin charset="0" panose="020b0604020202020204" pitchFamily="34" typeface="Arial"/>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pPr algn="ctr"/>
            <a:r>
              <a:rPr altLang="zh-CN" b="1" lang="en-US" sz="4500">
                <a:solidFill>
                  <a:schemeClr val="bg1"/>
                </a:solidFill>
                <a:latin charset="-122" panose="020b0503020204020204" pitchFamily="34" typeface="微软雅黑"/>
                <a:ea charset="-122" panose="020b0503020204020204" pitchFamily="34" typeface="微软雅黑"/>
                <a:sym charset="0" panose="020f0502020204030204" pitchFamily="34" typeface="Calibri"/>
              </a:rPr>
              <a:t>20%</a:t>
            </a:r>
          </a:p>
        </p:txBody>
      </p:sp>
      <p:sp>
        <p:nvSpPr>
          <p:cNvPr id="14" name="矩形 59"/>
          <p:cNvSpPr>
            <a:spLocks noChangeArrowheads="1"/>
          </p:cNvSpPr>
          <p:nvPr/>
        </p:nvSpPr>
        <p:spPr bwMode="auto">
          <a:xfrm>
            <a:off x="3758050" y="1723968"/>
            <a:ext cx="1419542" cy="777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defRPr>
            </a:lvl1pPr>
            <a:lvl2pPr>
              <a:defRPr>
                <a:solidFill>
                  <a:schemeClr val="tx1"/>
                </a:solidFill>
                <a:latin charset="0" panose="020b0604020202020204" pitchFamily="34" typeface="Arial"/>
              </a:defRPr>
            </a:lvl2pPr>
            <a:lvl3pPr>
              <a:defRPr>
                <a:solidFill>
                  <a:schemeClr val="tx1"/>
                </a:solidFill>
                <a:latin charset="0" panose="020b0604020202020204" pitchFamily="34" typeface="Arial"/>
              </a:defRPr>
            </a:lvl3pPr>
            <a:lvl4pPr>
              <a:defRPr>
                <a:solidFill>
                  <a:schemeClr val="tx1"/>
                </a:solidFill>
                <a:latin charset="0" panose="020b0604020202020204" pitchFamily="34" typeface="Arial"/>
              </a:defRPr>
            </a:lvl4pPr>
            <a:lvl5pPr>
              <a:defRPr>
                <a:solidFill>
                  <a:schemeClr val="tx1"/>
                </a:solidFill>
                <a:latin charset="0" panose="020b0604020202020204" pitchFamily="34" typeface="Arial"/>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pPr algn="ctr"/>
            <a:r>
              <a:rPr altLang="zh-CN" b="1" lang="en-US" sz="4500">
                <a:solidFill>
                  <a:schemeClr val="bg1"/>
                </a:solidFill>
                <a:latin charset="-122" panose="020b0503020204020204" pitchFamily="34" typeface="微软雅黑"/>
                <a:ea charset="-122" panose="020b0503020204020204" pitchFamily="34" typeface="微软雅黑"/>
                <a:sym charset="0" panose="020f0502020204030204" pitchFamily="34" typeface="Calibri"/>
              </a:rPr>
              <a:t>30%</a:t>
            </a:r>
          </a:p>
        </p:txBody>
      </p:sp>
      <p:sp>
        <p:nvSpPr>
          <p:cNvPr id="15" name="矩形 60"/>
          <p:cNvSpPr>
            <a:spLocks noChangeArrowheads="1"/>
          </p:cNvSpPr>
          <p:nvPr/>
        </p:nvSpPr>
        <p:spPr bwMode="auto">
          <a:xfrm>
            <a:off x="5724367" y="1723968"/>
            <a:ext cx="1419542" cy="777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defRPr>
            </a:lvl1pPr>
            <a:lvl2pPr>
              <a:defRPr>
                <a:solidFill>
                  <a:schemeClr val="tx1"/>
                </a:solidFill>
                <a:latin charset="0" panose="020b0604020202020204" pitchFamily="34" typeface="Arial"/>
              </a:defRPr>
            </a:lvl2pPr>
            <a:lvl3pPr>
              <a:defRPr>
                <a:solidFill>
                  <a:schemeClr val="tx1"/>
                </a:solidFill>
                <a:latin charset="0" panose="020b0604020202020204" pitchFamily="34" typeface="Arial"/>
              </a:defRPr>
            </a:lvl3pPr>
            <a:lvl4pPr>
              <a:defRPr>
                <a:solidFill>
                  <a:schemeClr val="tx1"/>
                </a:solidFill>
                <a:latin charset="0" panose="020b0604020202020204" pitchFamily="34" typeface="Arial"/>
              </a:defRPr>
            </a:lvl4pPr>
            <a:lvl5pPr>
              <a:defRPr>
                <a:solidFill>
                  <a:schemeClr val="tx1"/>
                </a:solidFill>
                <a:latin charset="0" panose="020b0604020202020204" pitchFamily="34" typeface="Arial"/>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pPr algn="ctr"/>
            <a:r>
              <a:rPr altLang="zh-CN" b="1" lang="en-US" sz="4500">
                <a:solidFill>
                  <a:schemeClr val="bg1"/>
                </a:solidFill>
                <a:latin charset="-122" panose="020b0503020204020204" pitchFamily="34" typeface="微软雅黑"/>
                <a:ea charset="-122" panose="020b0503020204020204" pitchFamily="34" typeface="微软雅黑"/>
                <a:sym charset="0" panose="020f0502020204030204" pitchFamily="34" typeface="Calibri"/>
              </a:rPr>
              <a:t>50%</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8">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500" fill="hold" id="7"/>
                                        <p:tgtEl>
                                          <p:spTgt spid="6"/>
                                        </p:tgtEl>
                                        <p:attrNameLst>
                                          <p:attrName>ppt_x</p:attrName>
                                        </p:attrNameLst>
                                      </p:cBhvr>
                                      <p:tavLst>
                                        <p:tav tm="0">
                                          <p:val>
                                            <p:strVal val="0-#ppt_w/2"/>
                                          </p:val>
                                        </p:tav>
                                        <p:tav tm="100000">
                                          <p:val>
                                            <p:strVal val="#ppt_x"/>
                                          </p:val>
                                        </p:tav>
                                      </p:tavLst>
                                    </p:anim>
                                    <p:anim calcmode="lin" valueType="num">
                                      <p:cBhvr additive="base">
                                        <p:cTn dur="500" fill="hold" id="8"/>
                                        <p:tgtEl>
                                          <p:spTgt spid="6"/>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7"/>
                                        </p:tgtEl>
                                        <p:attrNameLst>
                                          <p:attrName>style.visibility</p:attrName>
                                        </p:attrNameLst>
                                      </p:cBhvr>
                                      <p:to>
                                        <p:strVal val="visible"/>
                                      </p:to>
                                    </p:set>
                                    <p:anim calcmode="lin" valueType="num">
                                      <p:cBhvr additive="base">
                                        <p:cTn dur="500" fill="hold" id="11"/>
                                        <p:tgtEl>
                                          <p:spTgt spid="7"/>
                                        </p:tgtEl>
                                        <p:attrNameLst>
                                          <p:attrName>ppt_x</p:attrName>
                                        </p:attrNameLst>
                                      </p:cBhvr>
                                      <p:tavLst>
                                        <p:tav tm="0">
                                          <p:val>
                                            <p:strVal val="0-#ppt_w/2"/>
                                          </p:val>
                                        </p:tav>
                                        <p:tav tm="100000">
                                          <p:val>
                                            <p:strVal val="#ppt_x"/>
                                          </p:val>
                                        </p:tav>
                                      </p:tavLst>
                                    </p:anim>
                                    <p:anim calcmode="lin" valueType="num">
                                      <p:cBhvr additive="base">
                                        <p:cTn dur="500" fill="hold" id="12"/>
                                        <p:tgtEl>
                                          <p:spTgt spid="7"/>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0"/>
                                  </p:stCondLst>
                                  <p:childTnLst>
                                    <p:set>
                                      <p:cBhvr>
                                        <p:cTn dur="1" fill="hold" id="14">
                                          <p:stCondLst>
                                            <p:cond delay="0"/>
                                          </p:stCondLst>
                                        </p:cTn>
                                        <p:tgtEl>
                                          <p:spTgt spid="8"/>
                                        </p:tgtEl>
                                        <p:attrNameLst>
                                          <p:attrName>style.visibility</p:attrName>
                                        </p:attrNameLst>
                                      </p:cBhvr>
                                      <p:to>
                                        <p:strVal val="visible"/>
                                      </p:to>
                                    </p:set>
                                    <p:anim calcmode="lin" valueType="num">
                                      <p:cBhvr additive="base">
                                        <p:cTn dur="500" fill="hold" id="15"/>
                                        <p:tgtEl>
                                          <p:spTgt spid="8"/>
                                        </p:tgtEl>
                                        <p:attrNameLst>
                                          <p:attrName>ppt_x</p:attrName>
                                        </p:attrNameLst>
                                      </p:cBhvr>
                                      <p:tavLst>
                                        <p:tav tm="0">
                                          <p:val>
                                            <p:strVal val="0-#ppt_w/2"/>
                                          </p:val>
                                        </p:tav>
                                        <p:tav tm="100000">
                                          <p:val>
                                            <p:strVal val="#ppt_x"/>
                                          </p:val>
                                        </p:tav>
                                      </p:tavLst>
                                    </p:anim>
                                    <p:anim calcmode="lin" valueType="num">
                                      <p:cBhvr additive="base">
                                        <p:cTn dur="500" fill="hold" id="16"/>
                                        <p:tgtEl>
                                          <p:spTgt spid="8"/>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8">
                                  <p:stCondLst>
                                    <p:cond delay="0"/>
                                  </p:stCondLst>
                                  <p:childTnLst>
                                    <p:set>
                                      <p:cBhvr>
                                        <p:cTn dur="1" fill="hold" id="18">
                                          <p:stCondLst>
                                            <p:cond delay="0"/>
                                          </p:stCondLst>
                                        </p:cTn>
                                        <p:tgtEl>
                                          <p:spTgt spid="13"/>
                                        </p:tgtEl>
                                        <p:attrNameLst>
                                          <p:attrName>style.visibility</p:attrName>
                                        </p:attrNameLst>
                                      </p:cBhvr>
                                      <p:to>
                                        <p:strVal val="visible"/>
                                      </p:to>
                                    </p:set>
                                    <p:anim calcmode="lin" valueType="num">
                                      <p:cBhvr additive="base">
                                        <p:cTn dur="500" fill="hold" id="19"/>
                                        <p:tgtEl>
                                          <p:spTgt spid="13"/>
                                        </p:tgtEl>
                                        <p:attrNameLst>
                                          <p:attrName>ppt_x</p:attrName>
                                        </p:attrNameLst>
                                      </p:cBhvr>
                                      <p:tavLst>
                                        <p:tav tm="0">
                                          <p:val>
                                            <p:strVal val="0-#ppt_w/2"/>
                                          </p:val>
                                        </p:tav>
                                        <p:tav tm="100000">
                                          <p:val>
                                            <p:strVal val="#ppt_x"/>
                                          </p:val>
                                        </p:tav>
                                      </p:tavLst>
                                    </p:anim>
                                    <p:anim calcmode="lin" valueType="num">
                                      <p:cBhvr additive="base">
                                        <p:cTn dur="500" fill="hold" id="20"/>
                                        <p:tgtEl>
                                          <p:spTgt spid="13"/>
                                        </p:tgtEl>
                                        <p:attrNameLst>
                                          <p:attrName>ppt_y</p:attrName>
                                        </p:attrNameLst>
                                      </p:cBhvr>
                                      <p:tavLst>
                                        <p:tav tm="0">
                                          <p:val>
                                            <p:strVal val="#ppt_y"/>
                                          </p:val>
                                        </p:tav>
                                        <p:tav tm="100000">
                                          <p:val>
                                            <p:strVal val="#ppt_y"/>
                                          </p:val>
                                        </p:tav>
                                      </p:tavLst>
                                    </p:anim>
                                  </p:childTnLst>
                                </p:cTn>
                              </p:par>
                            </p:childTnLst>
                          </p:cTn>
                        </p:par>
                      </p:childTnLst>
                    </p:cTn>
                  </p:par>
                  <p:par>
                    <p:cTn fill="hold" id="21" nodeType="clickPar">
                      <p:stCondLst>
                        <p:cond delay="indefinite"/>
                      </p:stCondLst>
                      <p:childTnLst>
                        <p:par>
                          <p:cTn fill="hold" id="22" nodeType="afterGroup">
                            <p:stCondLst>
                              <p:cond delay="0"/>
                            </p:stCondLst>
                            <p:childTnLst>
                              <p:par>
                                <p:cTn fill="hold" grpId="0" id="23" nodeType="clickEffect" presetClass="entr" presetID="2" presetSubtype="8">
                                  <p:stCondLst>
                                    <p:cond delay="0"/>
                                  </p:stCondLst>
                                  <p:childTnLst>
                                    <p:set>
                                      <p:cBhvr>
                                        <p:cTn dur="1" fill="hold" id="24">
                                          <p:stCondLst>
                                            <p:cond delay="0"/>
                                          </p:stCondLst>
                                        </p:cTn>
                                        <p:tgtEl>
                                          <p:spTgt spid="5"/>
                                        </p:tgtEl>
                                        <p:attrNameLst>
                                          <p:attrName>style.visibility</p:attrName>
                                        </p:attrNameLst>
                                      </p:cBhvr>
                                      <p:to>
                                        <p:strVal val="visible"/>
                                      </p:to>
                                    </p:set>
                                    <p:anim calcmode="lin" valueType="num">
                                      <p:cBhvr additive="base">
                                        <p:cTn dur="500" fill="hold" id="25"/>
                                        <p:tgtEl>
                                          <p:spTgt spid="5"/>
                                        </p:tgtEl>
                                        <p:attrNameLst>
                                          <p:attrName>ppt_x</p:attrName>
                                        </p:attrNameLst>
                                      </p:cBhvr>
                                      <p:tavLst>
                                        <p:tav tm="0">
                                          <p:val>
                                            <p:strVal val="0-#ppt_w/2"/>
                                          </p:val>
                                        </p:tav>
                                        <p:tav tm="100000">
                                          <p:val>
                                            <p:strVal val="#ppt_x"/>
                                          </p:val>
                                        </p:tav>
                                      </p:tavLst>
                                    </p:anim>
                                    <p:anim calcmode="lin" valueType="num">
                                      <p:cBhvr additive="base">
                                        <p:cTn dur="500" fill="hold" id="26"/>
                                        <p:tgtEl>
                                          <p:spTgt spid="5"/>
                                        </p:tgtEl>
                                        <p:attrNameLst>
                                          <p:attrName>ppt_y</p:attrName>
                                        </p:attrNameLst>
                                      </p:cBhvr>
                                      <p:tavLst>
                                        <p:tav tm="0">
                                          <p:val>
                                            <p:strVal val="#ppt_y"/>
                                          </p:val>
                                        </p:tav>
                                        <p:tav tm="100000">
                                          <p:val>
                                            <p:strVal val="#ppt_y"/>
                                          </p:val>
                                        </p:tav>
                                      </p:tavLst>
                                    </p:anim>
                                  </p:childTnLst>
                                </p:cTn>
                              </p:par>
                              <p:par>
                                <p:cTn fill="hold" grpId="0" id="27" nodeType="withEffect" presetClass="entr" presetID="2" presetSubtype="8">
                                  <p:stCondLst>
                                    <p:cond delay="0"/>
                                  </p:stCondLst>
                                  <p:childTnLst>
                                    <p:set>
                                      <p:cBhvr>
                                        <p:cTn dur="1" fill="hold" id="28">
                                          <p:stCondLst>
                                            <p:cond delay="0"/>
                                          </p:stCondLst>
                                        </p:cTn>
                                        <p:tgtEl>
                                          <p:spTgt spid="9"/>
                                        </p:tgtEl>
                                        <p:attrNameLst>
                                          <p:attrName>style.visibility</p:attrName>
                                        </p:attrNameLst>
                                      </p:cBhvr>
                                      <p:to>
                                        <p:strVal val="visible"/>
                                      </p:to>
                                    </p:set>
                                    <p:anim calcmode="lin" valueType="num">
                                      <p:cBhvr additive="base">
                                        <p:cTn dur="500" fill="hold" id="29"/>
                                        <p:tgtEl>
                                          <p:spTgt spid="9"/>
                                        </p:tgtEl>
                                        <p:attrNameLst>
                                          <p:attrName>ppt_x</p:attrName>
                                        </p:attrNameLst>
                                      </p:cBhvr>
                                      <p:tavLst>
                                        <p:tav tm="0">
                                          <p:val>
                                            <p:strVal val="0-#ppt_w/2"/>
                                          </p:val>
                                        </p:tav>
                                        <p:tav tm="100000">
                                          <p:val>
                                            <p:strVal val="#ppt_x"/>
                                          </p:val>
                                        </p:tav>
                                      </p:tavLst>
                                    </p:anim>
                                    <p:anim calcmode="lin" valueType="num">
                                      <p:cBhvr additive="base">
                                        <p:cTn dur="500" fill="hold" id="30"/>
                                        <p:tgtEl>
                                          <p:spTgt spid="9"/>
                                        </p:tgtEl>
                                        <p:attrNameLst>
                                          <p:attrName>ppt_y</p:attrName>
                                        </p:attrNameLst>
                                      </p:cBhvr>
                                      <p:tavLst>
                                        <p:tav tm="0">
                                          <p:val>
                                            <p:strVal val="#ppt_y"/>
                                          </p:val>
                                        </p:tav>
                                        <p:tav tm="100000">
                                          <p:val>
                                            <p:strVal val="#ppt_y"/>
                                          </p:val>
                                        </p:tav>
                                      </p:tavLst>
                                    </p:anim>
                                  </p:childTnLst>
                                </p:cTn>
                              </p:par>
                              <p:par>
                                <p:cTn fill="hold" grpId="0" id="31" nodeType="withEffect" presetClass="entr" presetID="2" presetSubtype="8">
                                  <p:stCondLst>
                                    <p:cond delay="0"/>
                                  </p:stCondLst>
                                  <p:childTnLst>
                                    <p:set>
                                      <p:cBhvr>
                                        <p:cTn dur="1" fill="hold" id="32">
                                          <p:stCondLst>
                                            <p:cond delay="0"/>
                                          </p:stCondLst>
                                        </p:cTn>
                                        <p:tgtEl>
                                          <p:spTgt spid="10"/>
                                        </p:tgtEl>
                                        <p:attrNameLst>
                                          <p:attrName>style.visibility</p:attrName>
                                        </p:attrNameLst>
                                      </p:cBhvr>
                                      <p:to>
                                        <p:strVal val="visible"/>
                                      </p:to>
                                    </p:set>
                                    <p:anim calcmode="lin" valueType="num">
                                      <p:cBhvr additive="base">
                                        <p:cTn dur="500" fill="hold" id="33"/>
                                        <p:tgtEl>
                                          <p:spTgt spid="10"/>
                                        </p:tgtEl>
                                        <p:attrNameLst>
                                          <p:attrName>ppt_x</p:attrName>
                                        </p:attrNameLst>
                                      </p:cBhvr>
                                      <p:tavLst>
                                        <p:tav tm="0">
                                          <p:val>
                                            <p:strVal val="0-#ppt_w/2"/>
                                          </p:val>
                                        </p:tav>
                                        <p:tav tm="100000">
                                          <p:val>
                                            <p:strVal val="#ppt_x"/>
                                          </p:val>
                                        </p:tav>
                                      </p:tavLst>
                                    </p:anim>
                                    <p:anim calcmode="lin" valueType="num">
                                      <p:cBhvr additive="base">
                                        <p:cTn dur="500" fill="hold" id="34"/>
                                        <p:tgtEl>
                                          <p:spTgt spid="10"/>
                                        </p:tgtEl>
                                        <p:attrNameLst>
                                          <p:attrName>ppt_y</p:attrName>
                                        </p:attrNameLst>
                                      </p:cBhvr>
                                      <p:tavLst>
                                        <p:tav tm="0">
                                          <p:val>
                                            <p:strVal val="#ppt_y"/>
                                          </p:val>
                                        </p:tav>
                                        <p:tav tm="100000">
                                          <p:val>
                                            <p:strVal val="#ppt_y"/>
                                          </p:val>
                                        </p:tav>
                                      </p:tavLst>
                                    </p:anim>
                                  </p:childTnLst>
                                </p:cTn>
                              </p:par>
                              <p:par>
                                <p:cTn fill="hold" grpId="0" id="35" nodeType="withEffect" presetClass="entr" presetID="2" presetSubtype="8">
                                  <p:stCondLst>
                                    <p:cond delay="0"/>
                                  </p:stCondLst>
                                  <p:childTnLst>
                                    <p:set>
                                      <p:cBhvr>
                                        <p:cTn dur="1" fill="hold" id="36">
                                          <p:stCondLst>
                                            <p:cond delay="0"/>
                                          </p:stCondLst>
                                        </p:cTn>
                                        <p:tgtEl>
                                          <p:spTgt spid="14"/>
                                        </p:tgtEl>
                                        <p:attrNameLst>
                                          <p:attrName>style.visibility</p:attrName>
                                        </p:attrNameLst>
                                      </p:cBhvr>
                                      <p:to>
                                        <p:strVal val="visible"/>
                                      </p:to>
                                    </p:set>
                                    <p:anim calcmode="lin" valueType="num">
                                      <p:cBhvr additive="base">
                                        <p:cTn dur="500" fill="hold" id="37"/>
                                        <p:tgtEl>
                                          <p:spTgt spid="14"/>
                                        </p:tgtEl>
                                        <p:attrNameLst>
                                          <p:attrName>ppt_x</p:attrName>
                                        </p:attrNameLst>
                                      </p:cBhvr>
                                      <p:tavLst>
                                        <p:tav tm="0">
                                          <p:val>
                                            <p:strVal val="0-#ppt_w/2"/>
                                          </p:val>
                                        </p:tav>
                                        <p:tav tm="100000">
                                          <p:val>
                                            <p:strVal val="#ppt_x"/>
                                          </p:val>
                                        </p:tav>
                                      </p:tavLst>
                                    </p:anim>
                                    <p:anim calcmode="lin" valueType="num">
                                      <p:cBhvr additive="base">
                                        <p:cTn dur="500" fill="hold" id="38"/>
                                        <p:tgtEl>
                                          <p:spTgt spid="14"/>
                                        </p:tgtEl>
                                        <p:attrNameLst>
                                          <p:attrName>ppt_y</p:attrName>
                                        </p:attrNameLst>
                                      </p:cBhvr>
                                      <p:tavLst>
                                        <p:tav tm="0">
                                          <p:val>
                                            <p:strVal val="#ppt_y"/>
                                          </p:val>
                                        </p:tav>
                                        <p:tav tm="100000">
                                          <p:val>
                                            <p:strVal val="#ppt_y"/>
                                          </p:val>
                                        </p:tav>
                                      </p:tavLst>
                                    </p:anim>
                                  </p:childTnLst>
                                </p:cTn>
                              </p:par>
                            </p:childTnLst>
                          </p:cTn>
                        </p:par>
                      </p:childTnLst>
                    </p:cTn>
                  </p:par>
                  <p:par>
                    <p:cTn fill="hold" id="39" nodeType="clickPar">
                      <p:stCondLst>
                        <p:cond delay="indefinite"/>
                      </p:stCondLst>
                      <p:childTnLst>
                        <p:par>
                          <p:cTn fill="hold" id="40" nodeType="afterGroup">
                            <p:stCondLst>
                              <p:cond delay="0"/>
                            </p:stCondLst>
                            <p:childTnLst>
                              <p:par>
                                <p:cTn fill="hold" grpId="0" id="41" nodeType="clickEffect" presetClass="entr" presetID="2" presetSubtype="8">
                                  <p:stCondLst>
                                    <p:cond delay="0"/>
                                  </p:stCondLst>
                                  <p:childTnLst>
                                    <p:set>
                                      <p:cBhvr>
                                        <p:cTn dur="1" fill="hold" id="42">
                                          <p:stCondLst>
                                            <p:cond delay="0"/>
                                          </p:stCondLst>
                                        </p:cTn>
                                        <p:tgtEl>
                                          <p:spTgt spid="3"/>
                                        </p:tgtEl>
                                        <p:attrNameLst>
                                          <p:attrName>style.visibility</p:attrName>
                                        </p:attrNameLst>
                                      </p:cBhvr>
                                      <p:to>
                                        <p:strVal val="visible"/>
                                      </p:to>
                                    </p:set>
                                    <p:anim calcmode="lin" valueType="num">
                                      <p:cBhvr additive="base">
                                        <p:cTn dur="500" fill="hold" id="43"/>
                                        <p:tgtEl>
                                          <p:spTgt spid="3"/>
                                        </p:tgtEl>
                                        <p:attrNameLst>
                                          <p:attrName>ppt_x</p:attrName>
                                        </p:attrNameLst>
                                      </p:cBhvr>
                                      <p:tavLst>
                                        <p:tav tm="0">
                                          <p:val>
                                            <p:strVal val="0-#ppt_w/2"/>
                                          </p:val>
                                        </p:tav>
                                        <p:tav tm="100000">
                                          <p:val>
                                            <p:strVal val="#ppt_x"/>
                                          </p:val>
                                        </p:tav>
                                      </p:tavLst>
                                    </p:anim>
                                    <p:anim calcmode="lin" valueType="num">
                                      <p:cBhvr additive="base">
                                        <p:cTn dur="500" fill="hold" id="44"/>
                                        <p:tgtEl>
                                          <p:spTgt spid="3"/>
                                        </p:tgtEl>
                                        <p:attrNameLst>
                                          <p:attrName>ppt_y</p:attrName>
                                        </p:attrNameLst>
                                      </p:cBhvr>
                                      <p:tavLst>
                                        <p:tav tm="0">
                                          <p:val>
                                            <p:strVal val="#ppt_y"/>
                                          </p:val>
                                        </p:tav>
                                        <p:tav tm="100000">
                                          <p:val>
                                            <p:strVal val="#ppt_y"/>
                                          </p:val>
                                        </p:tav>
                                      </p:tavLst>
                                    </p:anim>
                                  </p:childTnLst>
                                </p:cTn>
                              </p:par>
                              <p:par>
                                <p:cTn fill="hold" grpId="0" id="45" nodeType="withEffect" presetClass="entr" presetID="2" presetSubtype="8">
                                  <p:stCondLst>
                                    <p:cond delay="0"/>
                                  </p:stCondLst>
                                  <p:childTnLst>
                                    <p:set>
                                      <p:cBhvr>
                                        <p:cTn dur="1" fill="hold" id="46">
                                          <p:stCondLst>
                                            <p:cond delay="0"/>
                                          </p:stCondLst>
                                        </p:cTn>
                                        <p:tgtEl>
                                          <p:spTgt spid="11"/>
                                        </p:tgtEl>
                                        <p:attrNameLst>
                                          <p:attrName>style.visibility</p:attrName>
                                        </p:attrNameLst>
                                      </p:cBhvr>
                                      <p:to>
                                        <p:strVal val="visible"/>
                                      </p:to>
                                    </p:set>
                                    <p:anim calcmode="lin" valueType="num">
                                      <p:cBhvr additive="base">
                                        <p:cTn dur="500" fill="hold" id="47"/>
                                        <p:tgtEl>
                                          <p:spTgt spid="11"/>
                                        </p:tgtEl>
                                        <p:attrNameLst>
                                          <p:attrName>ppt_x</p:attrName>
                                        </p:attrNameLst>
                                      </p:cBhvr>
                                      <p:tavLst>
                                        <p:tav tm="0">
                                          <p:val>
                                            <p:strVal val="0-#ppt_w/2"/>
                                          </p:val>
                                        </p:tav>
                                        <p:tav tm="100000">
                                          <p:val>
                                            <p:strVal val="#ppt_x"/>
                                          </p:val>
                                        </p:tav>
                                      </p:tavLst>
                                    </p:anim>
                                    <p:anim calcmode="lin" valueType="num">
                                      <p:cBhvr additive="base">
                                        <p:cTn dur="500" fill="hold" id="48"/>
                                        <p:tgtEl>
                                          <p:spTgt spid="11"/>
                                        </p:tgtEl>
                                        <p:attrNameLst>
                                          <p:attrName>ppt_y</p:attrName>
                                        </p:attrNameLst>
                                      </p:cBhvr>
                                      <p:tavLst>
                                        <p:tav tm="0">
                                          <p:val>
                                            <p:strVal val="#ppt_y"/>
                                          </p:val>
                                        </p:tav>
                                        <p:tav tm="100000">
                                          <p:val>
                                            <p:strVal val="#ppt_y"/>
                                          </p:val>
                                        </p:tav>
                                      </p:tavLst>
                                    </p:anim>
                                  </p:childTnLst>
                                </p:cTn>
                              </p:par>
                              <p:par>
                                <p:cTn fill="hold" grpId="0" id="49" nodeType="withEffect" presetClass="entr" presetID="2" presetSubtype="8">
                                  <p:stCondLst>
                                    <p:cond delay="0"/>
                                  </p:stCondLst>
                                  <p:childTnLst>
                                    <p:set>
                                      <p:cBhvr>
                                        <p:cTn dur="1" fill="hold" id="50">
                                          <p:stCondLst>
                                            <p:cond delay="0"/>
                                          </p:stCondLst>
                                        </p:cTn>
                                        <p:tgtEl>
                                          <p:spTgt spid="12"/>
                                        </p:tgtEl>
                                        <p:attrNameLst>
                                          <p:attrName>style.visibility</p:attrName>
                                        </p:attrNameLst>
                                      </p:cBhvr>
                                      <p:to>
                                        <p:strVal val="visible"/>
                                      </p:to>
                                    </p:set>
                                    <p:anim calcmode="lin" valueType="num">
                                      <p:cBhvr additive="base">
                                        <p:cTn dur="500" fill="hold" id="51"/>
                                        <p:tgtEl>
                                          <p:spTgt spid="12"/>
                                        </p:tgtEl>
                                        <p:attrNameLst>
                                          <p:attrName>ppt_x</p:attrName>
                                        </p:attrNameLst>
                                      </p:cBhvr>
                                      <p:tavLst>
                                        <p:tav tm="0">
                                          <p:val>
                                            <p:strVal val="0-#ppt_w/2"/>
                                          </p:val>
                                        </p:tav>
                                        <p:tav tm="100000">
                                          <p:val>
                                            <p:strVal val="#ppt_x"/>
                                          </p:val>
                                        </p:tav>
                                      </p:tavLst>
                                    </p:anim>
                                    <p:anim calcmode="lin" valueType="num">
                                      <p:cBhvr additive="base">
                                        <p:cTn dur="500" fill="hold" id="52"/>
                                        <p:tgtEl>
                                          <p:spTgt spid="12"/>
                                        </p:tgtEl>
                                        <p:attrNameLst>
                                          <p:attrName>ppt_y</p:attrName>
                                        </p:attrNameLst>
                                      </p:cBhvr>
                                      <p:tavLst>
                                        <p:tav tm="0">
                                          <p:val>
                                            <p:strVal val="#ppt_y"/>
                                          </p:val>
                                        </p:tav>
                                        <p:tav tm="100000">
                                          <p:val>
                                            <p:strVal val="#ppt_y"/>
                                          </p:val>
                                        </p:tav>
                                      </p:tavLst>
                                    </p:anim>
                                  </p:childTnLst>
                                </p:cTn>
                              </p:par>
                              <p:par>
                                <p:cTn fill="hold" grpId="0" id="53" nodeType="withEffect" presetClass="entr" presetID="2" presetSubtype="8">
                                  <p:stCondLst>
                                    <p:cond delay="0"/>
                                  </p:stCondLst>
                                  <p:childTnLst>
                                    <p:set>
                                      <p:cBhvr>
                                        <p:cTn dur="1" fill="hold" id="54">
                                          <p:stCondLst>
                                            <p:cond delay="0"/>
                                          </p:stCondLst>
                                        </p:cTn>
                                        <p:tgtEl>
                                          <p:spTgt spid="15"/>
                                        </p:tgtEl>
                                        <p:attrNameLst>
                                          <p:attrName>style.visibility</p:attrName>
                                        </p:attrNameLst>
                                      </p:cBhvr>
                                      <p:to>
                                        <p:strVal val="visible"/>
                                      </p:to>
                                    </p:set>
                                    <p:anim calcmode="lin" valueType="num">
                                      <p:cBhvr additive="base">
                                        <p:cTn dur="500" fill="hold" id="55"/>
                                        <p:tgtEl>
                                          <p:spTgt spid="15"/>
                                        </p:tgtEl>
                                        <p:attrNameLst>
                                          <p:attrName>ppt_x</p:attrName>
                                        </p:attrNameLst>
                                      </p:cBhvr>
                                      <p:tavLst>
                                        <p:tav tm="0">
                                          <p:val>
                                            <p:strVal val="0-#ppt_w/2"/>
                                          </p:val>
                                        </p:tav>
                                        <p:tav tm="100000">
                                          <p:val>
                                            <p:strVal val="#ppt_x"/>
                                          </p:val>
                                        </p:tav>
                                      </p:tavLst>
                                    </p:anim>
                                    <p:anim calcmode="lin" valueType="num">
                                      <p:cBhvr additive="base">
                                        <p:cTn dur="500" fill="hold" id="56"/>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5"/>
      <p:bldP grpId="0" spid="6"/>
      <p:bldP grpId="0" spid="7"/>
      <p:bldP grpId="0" spid="8"/>
      <p:bldP grpId="0" spid="9"/>
      <p:bldP grpId="0" spid="10"/>
      <p:bldP grpId="0" spid="11"/>
      <p:bldP grpId="0" spid="12"/>
      <p:bldP grpId="0" spid="13"/>
      <p:bldP grpId="0" spid="14"/>
      <p:bldP grpId="0" spid="15"/>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0" name="图片 9"/>
          <p:cNvPicPr>
            <a:picLocks noChangeAspect="1"/>
          </p:cNvPicPr>
          <p:nvPr/>
        </p:nvPicPr>
        <p:blipFill>
          <a:blip r:embed="rId3">
            <a:extLst>
              <a:ext uri="{28A0092B-C50C-407E-A947-70E740481C1C}">
                <a14:useLocalDpi val="0"/>
              </a:ext>
            </a:extLst>
          </a:blip>
          <a:srcRect l="8435"/>
          <a:stretch>
            <a:fillRect/>
          </a:stretch>
        </p:blipFill>
        <p:spPr>
          <a:xfrm flipH="1">
            <a:off x="0" y="0"/>
            <a:ext cx="9144000" cy="5143500"/>
          </a:xfrm>
          <a:prstGeom prst="rect">
            <a:avLst/>
          </a:prstGeom>
        </p:spPr>
      </p:pic>
      <p:sp>
        <p:nvSpPr>
          <p:cNvPr id="11" name="文本框 10"/>
          <p:cNvSpPr txBox="1"/>
          <p:nvPr/>
        </p:nvSpPr>
        <p:spPr>
          <a:xfrm>
            <a:off x="1243157" y="2240325"/>
            <a:ext cx="852805" cy="777240"/>
          </a:xfrm>
          <a:prstGeom prst="rect">
            <a:avLst/>
          </a:prstGeom>
          <a:noFill/>
        </p:spPr>
        <p:txBody>
          <a:bodyPr rtlCol="0" wrap="none">
            <a:spAutoFit/>
          </a:bodyPr>
          <a:lstStyle/>
          <a:p>
            <a:r>
              <a:rPr altLang="zh-CN" lang="en-US" sz="4500">
                <a:gradFill>
                  <a:gsLst>
                    <a:gs pos="0">
                      <a:srgbClr val="788BA9"/>
                    </a:gs>
                    <a:gs pos="74000">
                      <a:srgbClr val="D67A71"/>
                    </a:gs>
                  </a:gsLst>
                  <a:lin ang="0" scaled="0"/>
                </a:gradFill>
                <a:latin charset="-122" panose="020b0503020204020204" pitchFamily="34" typeface="微软雅黑"/>
                <a:ea charset="-122" panose="020b0503020204020204" pitchFamily="34" typeface="微软雅黑"/>
              </a:rPr>
              <a:t>04</a:t>
            </a:r>
          </a:p>
        </p:txBody>
      </p:sp>
      <p:sp>
        <p:nvSpPr>
          <p:cNvPr id="12" name="矩形 11"/>
          <p:cNvSpPr/>
          <p:nvPr/>
        </p:nvSpPr>
        <p:spPr>
          <a:xfrm>
            <a:off x="2177578" y="2128389"/>
            <a:ext cx="2468880" cy="548640"/>
          </a:xfrm>
          <a:prstGeom prst="rect">
            <a:avLst/>
          </a:prstGeom>
        </p:spPr>
        <p:txBody>
          <a:bodyPr wrap="none">
            <a:spAutoFit/>
          </a:bodyPr>
          <a:lstStyle/>
          <a:p>
            <a:pPr algn="ctr" lvl="0"/>
            <a:r>
              <a:rPr altLang="en-US" lang="zh-CN" sz="3000">
                <a:gradFill>
                  <a:gsLst>
                    <a:gs pos="0">
                      <a:srgbClr val="788BA9"/>
                    </a:gs>
                    <a:gs pos="74000">
                      <a:srgbClr val="D67A71"/>
                    </a:gs>
                  </a:gsLst>
                  <a:lin ang="0" scaled="0"/>
                </a:gradFill>
                <a:latin charset="-122" panose="020b0503020204020204" pitchFamily="34" typeface="微软雅黑"/>
                <a:ea charset="-122" panose="020b0503020204020204" pitchFamily="34" typeface="微软雅黑"/>
              </a:rPr>
              <a:t>明年工作计划</a:t>
            </a:r>
          </a:p>
        </p:txBody>
      </p:sp>
      <p:sp>
        <p:nvSpPr>
          <p:cNvPr id="13" name="文本框 12"/>
          <p:cNvSpPr txBox="1"/>
          <p:nvPr/>
        </p:nvSpPr>
        <p:spPr>
          <a:xfrm>
            <a:off x="2154909" y="2632740"/>
            <a:ext cx="3596107" cy="365760"/>
          </a:xfrm>
          <a:prstGeom prst="rect">
            <a:avLst/>
          </a:prstGeom>
          <a:noFill/>
        </p:spPr>
        <p:txBody>
          <a:bodyPr rtlCol="0" wrap="square">
            <a:spAutoFit/>
          </a:bodyPr>
          <a:lstStyle/>
          <a:p>
            <a:pPr algn="just"/>
            <a:r>
              <a:rPr altLang="zh-CN" lang="en-US" sz="900">
                <a:solidFill>
                  <a:schemeClr val="tx2"/>
                </a:solidFill>
                <a:latin charset="-122" panose="020b0503020204020204" pitchFamily="34" typeface="微软雅黑"/>
                <a:ea charset="-122" panose="020b0503020204020204" pitchFamily="34" typeface="微软雅黑"/>
              </a:rPr>
              <a:t>Do onething at a time, and do well. Never forget to say thanks”. Keep on going never give up. Whatever</a:t>
            </a:r>
          </a:p>
        </p:txBody>
      </p:sp>
      <p:cxnSp>
        <p:nvCxnSpPr>
          <p:cNvPr id="22" name="直接连接符 21"/>
          <p:cNvCxnSpPr/>
          <p:nvPr/>
        </p:nvCxnSpPr>
        <p:spPr>
          <a:xfrm flipH="1">
            <a:off x="2129599" y="2098075"/>
            <a:ext cx="0" cy="1069331"/>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p:cTn dur="500" fill="hold" id="7"/>
                                        <p:tgtEl>
                                          <p:spTgt spid="11"/>
                                        </p:tgtEl>
                                        <p:attrNameLst>
                                          <p:attrName>ppt_w</p:attrName>
                                        </p:attrNameLst>
                                      </p:cBhvr>
                                      <p:tavLst>
                                        <p:tav tm="0">
                                          <p:val>
                                            <p:fltVal val="0"/>
                                          </p:val>
                                        </p:tav>
                                        <p:tav tm="100000">
                                          <p:val>
                                            <p:strVal val="#ppt_w"/>
                                          </p:val>
                                        </p:tav>
                                      </p:tavLst>
                                    </p:anim>
                                    <p:anim calcmode="lin" valueType="num">
                                      <p:cBhvr>
                                        <p:cTn dur="500" fill="hold" id="8"/>
                                        <p:tgtEl>
                                          <p:spTgt spid="11"/>
                                        </p:tgtEl>
                                        <p:attrNameLst>
                                          <p:attrName>ppt_h</p:attrName>
                                        </p:attrNameLst>
                                      </p:cBhvr>
                                      <p:tavLst>
                                        <p:tav tm="0">
                                          <p:val>
                                            <p:fltVal val="0"/>
                                          </p:val>
                                        </p:tav>
                                        <p:tav tm="100000">
                                          <p:val>
                                            <p:strVal val="#ppt_h"/>
                                          </p:val>
                                        </p:tav>
                                      </p:tavLst>
                                    </p:anim>
                                    <p:animEffect filter="fade" transition="in">
                                      <p:cBhvr>
                                        <p:cTn dur="500" id="9"/>
                                        <p:tgtEl>
                                          <p:spTgt spid="11"/>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22" presetSubtype="4">
                                  <p:stCondLst>
                                    <p:cond delay="0"/>
                                  </p:stCondLst>
                                  <p:childTnLst>
                                    <p:set>
                                      <p:cBhvr>
                                        <p:cTn dur="1" fill="hold" id="13">
                                          <p:stCondLst>
                                            <p:cond delay="0"/>
                                          </p:stCondLst>
                                        </p:cTn>
                                        <p:tgtEl>
                                          <p:spTgt spid="22"/>
                                        </p:tgtEl>
                                        <p:attrNameLst>
                                          <p:attrName>style.visibility</p:attrName>
                                        </p:attrNameLst>
                                      </p:cBhvr>
                                      <p:to>
                                        <p:strVal val="visible"/>
                                      </p:to>
                                    </p:set>
                                    <p:animEffect filter="wipe(down)" transition="in">
                                      <p:cBhvr>
                                        <p:cTn dur="500" id="14"/>
                                        <p:tgtEl>
                                          <p:spTgt spid="22"/>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2" presetSubtype="2">
                                  <p:stCondLst>
                                    <p:cond delay="0"/>
                                  </p:stCondLst>
                                  <p:childTnLst>
                                    <p:set>
                                      <p:cBhvr>
                                        <p:cTn dur="1" fill="hold" id="18">
                                          <p:stCondLst>
                                            <p:cond delay="0"/>
                                          </p:stCondLst>
                                        </p:cTn>
                                        <p:tgtEl>
                                          <p:spTgt spid="12"/>
                                        </p:tgtEl>
                                        <p:attrNameLst>
                                          <p:attrName>style.visibility</p:attrName>
                                        </p:attrNameLst>
                                      </p:cBhvr>
                                      <p:to>
                                        <p:strVal val="visible"/>
                                      </p:to>
                                    </p:set>
                                    <p:anim calcmode="lin" valueType="num">
                                      <p:cBhvr additive="base">
                                        <p:cTn dur="500" fill="hold" id="19"/>
                                        <p:tgtEl>
                                          <p:spTgt spid="12"/>
                                        </p:tgtEl>
                                        <p:attrNameLst>
                                          <p:attrName>ppt_x</p:attrName>
                                        </p:attrNameLst>
                                      </p:cBhvr>
                                      <p:tavLst>
                                        <p:tav tm="0">
                                          <p:val>
                                            <p:strVal val="1+#ppt_w/2"/>
                                          </p:val>
                                        </p:tav>
                                        <p:tav tm="100000">
                                          <p:val>
                                            <p:strVal val="#ppt_x"/>
                                          </p:val>
                                        </p:tav>
                                      </p:tavLst>
                                    </p:anim>
                                    <p:anim calcmode="lin" valueType="num">
                                      <p:cBhvr additive="base">
                                        <p:cTn dur="500" fill="hold" id="20"/>
                                        <p:tgtEl>
                                          <p:spTgt spid="12"/>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2">
                                  <p:stCondLst>
                                    <p:cond delay="0"/>
                                  </p:stCondLst>
                                  <p:childTnLst>
                                    <p:set>
                                      <p:cBhvr>
                                        <p:cTn dur="1" fill="hold" id="22">
                                          <p:stCondLst>
                                            <p:cond delay="0"/>
                                          </p:stCondLst>
                                        </p:cTn>
                                        <p:tgtEl>
                                          <p:spTgt spid="13"/>
                                        </p:tgtEl>
                                        <p:attrNameLst>
                                          <p:attrName>style.visibility</p:attrName>
                                        </p:attrNameLst>
                                      </p:cBhvr>
                                      <p:to>
                                        <p:strVal val="visible"/>
                                      </p:to>
                                    </p:set>
                                    <p:anim calcmode="lin" valueType="num">
                                      <p:cBhvr additive="base">
                                        <p:cTn dur="500" fill="hold" id="23"/>
                                        <p:tgtEl>
                                          <p:spTgt spid="13"/>
                                        </p:tgtEl>
                                        <p:attrNameLst>
                                          <p:attrName>ppt_x</p:attrName>
                                        </p:attrNameLst>
                                      </p:cBhvr>
                                      <p:tavLst>
                                        <p:tav tm="0">
                                          <p:val>
                                            <p:strVal val="1+#ppt_w/2"/>
                                          </p:val>
                                        </p:tav>
                                        <p:tav tm="100000">
                                          <p:val>
                                            <p:strVal val="#ppt_x"/>
                                          </p:val>
                                        </p:tav>
                                      </p:tavLst>
                                    </p:anim>
                                    <p:anim calcmode="lin" valueType="num">
                                      <p:cBhvr additive="base">
                                        <p:cTn dur="500" fill="hold" id="24"/>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3"/>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9" name="图片 58"/>
          <p:cNvPicPr>
            <a:picLocks noChangeAspect="1"/>
          </p:cNvPicPr>
          <p:nvPr/>
        </p:nvPicPr>
        <p:blipFill>
          <a:blip r:embed="rId3">
            <a:extLst>
              <a:ext uri="{28A0092B-C50C-407E-A947-70E740481C1C}">
                <a14:useLocalDpi val="0"/>
              </a:ext>
            </a:extLst>
          </a:blip>
          <a:srcRect l="31650"/>
          <a:stretch>
            <a:fillRect/>
          </a:stretch>
        </p:blipFill>
        <p:spPr>
          <a:xfrm flipH="1">
            <a:off x="0" y="0"/>
            <a:ext cx="9144000" cy="5143500"/>
          </a:xfrm>
          <a:prstGeom prst="rect">
            <a:avLst/>
          </a:prstGeom>
        </p:spPr>
      </p:pic>
      <p:sp>
        <p:nvSpPr>
          <p:cNvPr id="60" name="Title 2"/>
          <p:cNvSpPr txBox="1"/>
          <p:nvPr/>
        </p:nvSpPr>
        <p:spPr>
          <a:xfrm>
            <a:off x="3167410" y="909311"/>
            <a:ext cx="2727868" cy="457049"/>
          </a:xfrm>
          <a:prstGeom prst="rect">
            <a:avLst/>
          </a:prstGeom>
        </p:spPr>
        <p:txBody>
          <a:bodyPr anchor="ctr" bIns="45720" lIns="91440" rIns="91440" rtlCol="0" tIns="45720" vert="horz">
            <a:normAutofit fontScale="92500" lnSpcReduction="10000"/>
          </a:bodyPr>
          <a:lstStyle>
            <a:lvl1pPr algn="l" defTabSz="914400" eaLnBrk="1" hangingPunct="1" latinLnBrk="0" rtl="0">
              <a:spcBef>
                <a:spcPct val="0"/>
              </a:spcBef>
              <a:buNone/>
              <a:defRPr kern="1200" sz="2800">
                <a:solidFill>
                  <a:schemeClr val="tx1"/>
                </a:solidFill>
                <a:latin charset="-122" panose="020b0503020204020204" pitchFamily="34" typeface="微软雅黑"/>
                <a:ea charset="-122" panose="020b0503020204020204" pitchFamily="34" typeface="微软雅黑"/>
                <a:cs typeface="+mj-cs"/>
              </a:defRPr>
            </a:lvl1pPr>
          </a:lstStyle>
          <a:p>
            <a:r>
              <a:rPr altLang="en-US" lang="zh-CN">
                <a:solidFill>
                  <a:schemeClr val="tx2"/>
                </a:solidFill>
              </a:rPr>
              <a:t>目录 CONTENTS</a:t>
            </a:r>
          </a:p>
        </p:txBody>
      </p:sp>
      <p:sp>
        <p:nvSpPr>
          <p:cNvPr id="61" name="矩形 60"/>
          <p:cNvSpPr/>
          <p:nvPr/>
        </p:nvSpPr>
        <p:spPr>
          <a:xfrm rot="2713401">
            <a:off x="1215499" y="2194895"/>
            <a:ext cx="272258" cy="266919"/>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5">
              <a:solidFill>
                <a:schemeClr val="bg1"/>
              </a:solidFill>
            </a:endParaRPr>
          </a:p>
        </p:txBody>
      </p:sp>
      <p:sp>
        <p:nvSpPr>
          <p:cNvPr id="62" name="矩形 61"/>
          <p:cNvSpPr/>
          <p:nvPr/>
        </p:nvSpPr>
        <p:spPr>
          <a:xfrm rot="2713401">
            <a:off x="909680" y="1986949"/>
            <a:ext cx="446946" cy="438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5">
              <a:solidFill>
                <a:schemeClr val="bg1"/>
              </a:solidFill>
            </a:endParaRPr>
          </a:p>
        </p:txBody>
      </p:sp>
      <p:sp>
        <p:nvSpPr>
          <p:cNvPr id="63" name="文本框 62"/>
          <p:cNvSpPr txBox="1"/>
          <p:nvPr/>
        </p:nvSpPr>
        <p:spPr>
          <a:xfrm>
            <a:off x="1013408" y="2065391"/>
            <a:ext cx="287655" cy="304800"/>
          </a:xfrm>
          <a:prstGeom prst="rect">
            <a:avLst/>
          </a:prstGeom>
          <a:noFill/>
        </p:spPr>
        <p:txBody>
          <a:bodyPr rtlCol="0" wrap="none">
            <a:spAutoFit/>
          </a:bodyPr>
          <a:lstStyle/>
          <a:p>
            <a:r>
              <a:rPr altLang="zh-CN" lang="en-US">
                <a:solidFill>
                  <a:schemeClr val="bg1"/>
                </a:solidFill>
                <a:latin charset="-122" panose="020b0503020204020204" pitchFamily="34" typeface="微软雅黑"/>
                <a:ea charset="-122" panose="020b0503020204020204" pitchFamily="34" typeface="微软雅黑"/>
              </a:rPr>
              <a:t>1</a:t>
            </a:r>
          </a:p>
        </p:txBody>
      </p:sp>
      <p:sp>
        <p:nvSpPr>
          <p:cNvPr id="64" name="文本框 63"/>
          <p:cNvSpPr txBox="1"/>
          <p:nvPr/>
        </p:nvSpPr>
        <p:spPr>
          <a:xfrm>
            <a:off x="1542247" y="1871500"/>
            <a:ext cx="1706880" cy="396240"/>
          </a:xfrm>
          <a:prstGeom prst="rect">
            <a:avLst/>
          </a:prstGeom>
          <a:noFill/>
        </p:spPr>
        <p:txBody>
          <a:bodyPr rtlCol="0" wrap="none">
            <a:spAutoFit/>
          </a:bodyPr>
          <a:lstStyle/>
          <a:p>
            <a:r>
              <a:rPr altLang="en-US" lang="zh-CN" sz="2000">
                <a:solidFill>
                  <a:schemeClr val="tx2"/>
                </a:solidFill>
                <a:latin charset="-122" panose="020b0503020204020204" pitchFamily="34" typeface="微软雅黑"/>
                <a:ea charset="-122" panose="020b0503020204020204" pitchFamily="34" typeface="微软雅黑"/>
              </a:rPr>
              <a:t>年度工作概述</a:t>
            </a:r>
          </a:p>
        </p:txBody>
      </p:sp>
      <p:sp>
        <p:nvSpPr>
          <p:cNvPr id="65" name="文本框 64"/>
          <p:cNvSpPr txBox="1"/>
          <p:nvPr/>
        </p:nvSpPr>
        <p:spPr>
          <a:xfrm>
            <a:off x="1542248" y="2234051"/>
            <a:ext cx="2941262" cy="332232"/>
          </a:xfrm>
          <a:prstGeom prst="rect">
            <a:avLst/>
          </a:prstGeom>
          <a:noFill/>
        </p:spPr>
        <p:txBody>
          <a:bodyPr rtlCol="0" wrap="square">
            <a:spAutoFit/>
          </a:bodyPr>
          <a:lstStyle/>
          <a:p>
            <a:pPr algn="just"/>
            <a:r>
              <a:rPr altLang="zh-CN" lang="en-US" sz="790">
                <a:solidFill>
                  <a:schemeClr val="tx2">
                    <a:lumMod val="50000"/>
                    <a:lumOff val="50000"/>
                  </a:schemeClr>
                </a:solidFill>
                <a:latin charset="-122" panose="020b0503020204020204" pitchFamily="34" typeface="微软雅黑"/>
                <a:ea charset="-122" panose="020b0503020204020204" pitchFamily="34" typeface="微软雅黑"/>
              </a:rPr>
              <a:t>Report, is to a certain period of time have done work, a comprehensive system of general</a:t>
            </a:r>
          </a:p>
        </p:txBody>
      </p:sp>
      <p:cxnSp>
        <p:nvCxnSpPr>
          <p:cNvPr id="66" name="直接连接符 65"/>
          <p:cNvCxnSpPr/>
          <p:nvPr/>
        </p:nvCxnSpPr>
        <p:spPr>
          <a:xfrm>
            <a:off x="1542247" y="2206040"/>
            <a:ext cx="283802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7" name="矩形 66"/>
          <p:cNvSpPr/>
          <p:nvPr/>
        </p:nvSpPr>
        <p:spPr>
          <a:xfrm rot="2713401">
            <a:off x="5160693" y="2204985"/>
            <a:ext cx="272258" cy="266919"/>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5"/>
          </a:p>
        </p:txBody>
      </p:sp>
      <p:sp>
        <p:nvSpPr>
          <p:cNvPr id="68" name="矩形 67"/>
          <p:cNvSpPr/>
          <p:nvPr/>
        </p:nvSpPr>
        <p:spPr>
          <a:xfrm rot="2713401">
            <a:off x="4854873" y="1997039"/>
            <a:ext cx="446946" cy="4381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5">
              <a:solidFill>
                <a:schemeClr val="bg1"/>
              </a:solidFill>
            </a:endParaRPr>
          </a:p>
        </p:txBody>
      </p:sp>
      <p:sp>
        <p:nvSpPr>
          <p:cNvPr id="69" name="文本框 68"/>
          <p:cNvSpPr txBox="1"/>
          <p:nvPr/>
        </p:nvSpPr>
        <p:spPr>
          <a:xfrm>
            <a:off x="4958602" y="2075481"/>
            <a:ext cx="287655" cy="304800"/>
          </a:xfrm>
          <a:prstGeom prst="rect">
            <a:avLst/>
          </a:prstGeom>
          <a:noFill/>
        </p:spPr>
        <p:txBody>
          <a:bodyPr rtlCol="0" wrap="none">
            <a:spAutoFit/>
          </a:bodyPr>
          <a:lstStyle/>
          <a:p>
            <a:r>
              <a:rPr altLang="zh-CN" lang="en-US">
                <a:solidFill>
                  <a:schemeClr val="bg1"/>
                </a:solidFill>
                <a:latin charset="-122" panose="020b0503020204020204" pitchFamily="34" typeface="微软雅黑"/>
                <a:ea charset="-122" panose="020b0503020204020204" pitchFamily="34" typeface="微软雅黑"/>
              </a:rPr>
              <a:t>2</a:t>
            </a:r>
          </a:p>
        </p:txBody>
      </p:sp>
      <p:sp>
        <p:nvSpPr>
          <p:cNvPr id="70" name="文本框 69"/>
          <p:cNvSpPr txBox="1"/>
          <p:nvPr/>
        </p:nvSpPr>
        <p:spPr>
          <a:xfrm>
            <a:off x="5487441" y="1881590"/>
            <a:ext cx="1706880" cy="396240"/>
          </a:xfrm>
          <a:prstGeom prst="rect">
            <a:avLst/>
          </a:prstGeom>
          <a:noFill/>
        </p:spPr>
        <p:txBody>
          <a:bodyPr rtlCol="0" wrap="none">
            <a:spAutoFit/>
          </a:bodyPr>
          <a:lstStyle/>
          <a:p>
            <a:r>
              <a:rPr altLang="en-US" lang="zh-CN" sz="2000">
                <a:solidFill>
                  <a:schemeClr val="tx2"/>
                </a:solidFill>
                <a:latin charset="-122" panose="020b0503020204020204" pitchFamily="34" typeface="微软雅黑"/>
                <a:ea charset="-122" panose="020b0503020204020204" pitchFamily="34" typeface="微软雅黑"/>
              </a:rPr>
              <a:t>工作完成情况</a:t>
            </a:r>
          </a:p>
        </p:txBody>
      </p:sp>
      <p:sp>
        <p:nvSpPr>
          <p:cNvPr id="71" name="文本框 70"/>
          <p:cNvSpPr txBox="1"/>
          <p:nvPr/>
        </p:nvSpPr>
        <p:spPr>
          <a:xfrm>
            <a:off x="5487442" y="2244140"/>
            <a:ext cx="2941262" cy="332232"/>
          </a:xfrm>
          <a:prstGeom prst="rect">
            <a:avLst/>
          </a:prstGeom>
          <a:noFill/>
        </p:spPr>
        <p:txBody>
          <a:bodyPr rtlCol="0" wrap="square">
            <a:spAutoFit/>
          </a:bodyPr>
          <a:lstStyle/>
          <a:p>
            <a:pPr algn="just"/>
            <a:r>
              <a:rPr altLang="zh-CN" lang="en-US" sz="790">
                <a:solidFill>
                  <a:schemeClr val="tx2">
                    <a:lumMod val="50000"/>
                    <a:lumOff val="50000"/>
                  </a:schemeClr>
                </a:solidFill>
                <a:latin charset="-122" panose="020b0503020204020204" pitchFamily="34" typeface="微软雅黑"/>
                <a:ea charset="-122" panose="020b0503020204020204" pitchFamily="34" typeface="微软雅黑"/>
              </a:rPr>
              <a:t>Report, is to a certain period of time have done work, a comprehensive system of general</a:t>
            </a:r>
          </a:p>
        </p:txBody>
      </p:sp>
      <p:cxnSp>
        <p:nvCxnSpPr>
          <p:cNvPr id="72" name="直接连接符 71"/>
          <p:cNvCxnSpPr/>
          <p:nvPr/>
        </p:nvCxnSpPr>
        <p:spPr>
          <a:xfrm>
            <a:off x="5487442" y="2216130"/>
            <a:ext cx="2838023" cy="625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3" name="矩形 72"/>
          <p:cNvSpPr/>
          <p:nvPr/>
        </p:nvSpPr>
        <p:spPr>
          <a:xfrm rot="2713401">
            <a:off x="5160693" y="3520664"/>
            <a:ext cx="272258" cy="266919"/>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5"/>
          </a:p>
        </p:txBody>
      </p:sp>
      <p:sp>
        <p:nvSpPr>
          <p:cNvPr id="74" name="矩形 73"/>
          <p:cNvSpPr/>
          <p:nvPr/>
        </p:nvSpPr>
        <p:spPr>
          <a:xfrm rot="2713401">
            <a:off x="4854873" y="3312718"/>
            <a:ext cx="446946" cy="4381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5"/>
          </a:p>
        </p:txBody>
      </p:sp>
      <p:sp>
        <p:nvSpPr>
          <p:cNvPr id="75" name="文本框 74"/>
          <p:cNvSpPr txBox="1"/>
          <p:nvPr/>
        </p:nvSpPr>
        <p:spPr>
          <a:xfrm>
            <a:off x="4958602" y="3372110"/>
            <a:ext cx="287655" cy="304800"/>
          </a:xfrm>
          <a:prstGeom prst="rect">
            <a:avLst/>
          </a:prstGeom>
          <a:noFill/>
        </p:spPr>
        <p:txBody>
          <a:bodyPr rtlCol="0" wrap="none">
            <a:spAutoFit/>
          </a:bodyPr>
          <a:lstStyle/>
          <a:p>
            <a:r>
              <a:rPr altLang="zh-CN" lang="en-US">
                <a:solidFill>
                  <a:schemeClr val="bg1"/>
                </a:solidFill>
                <a:latin charset="-122" panose="020b0503020204020204" pitchFamily="34" typeface="微软雅黑"/>
                <a:ea charset="-122" panose="020b0503020204020204" pitchFamily="34" typeface="微软雅黑"/>
              </a:rPr>
              <a:t>4</a:t>
            </a:r>
          </a:p>
        </p:txBody>
      </p:sp>
      <p:sp>
        <p:nvSpPr>
          <p:cNvPr id="76" name="文本框 75"/>
          <p:cNvSpPr txBox="1"/>
          <p:nvPr/>
        </p:nvSpPr>
        <p:spPr>
          <a:xfrm>
            <a:off x="5487441" y="3197269"/>
            <a:ext cx="1706880" cy="396240"/>
          </a:xfrm>
          <a:prstGeom prst="rect">
            <a:avLst/>
          </a:prstGeom>
          <a:noFill/>
        </p:spPr>
        <p:txBody>
          <a:bodyPr rtlCol="0" wrap="none">
            <a:spAutoFit/>
          </a:bodyPr>
          <a:lstStyle/>
          <a:p>
            <a:r>
              <a:rPr altLang="en-US" lang="zh-CN" sz="2000">
                <a:solidFill>
                  <a:schemeClr val="tx2"/>
                </a:solidFill>
                <a:latin charset="-122" panose="020b0503020204020204" pitchFamily="34" typeface="微软雅黑"/>
                <a:ea charset="-122" panose="020b0503020204020204" pitchFamily="34" typeface="微软雅黑"/>
              </a:rPr>
              <a:t>明年工作计划</a:t>
            </a:r>
          </a:p>
        </p:txBody>
      </p:sp>
      <p:sp>
        <p:nvSpPr>
          <p:cNvPr id="77" name="文本框 76"/>
          <p:cNvSpPr txBox="1"/>
          <p:nvPr/>
        </p:nvSpPr>
        <p:spPr>
          <a:xfrm>
            <a:off x="5487442" y="3559820"/>
            <a:ext cx="2941262" cy="332232"/>
          </a:xfrm>
          <a:prstGeom prst="rect">
            <a:avLst/>
          </a:prstGeom>
          <a:noFill/>
        </p:spPr>
        <p:txBody>
          <a:bodyPr rtlCol="0" wrap="square">
            <a:spAutoFit/>
          </a:bodyPr>
          <a:lstStyle/>
          <a:p>
            <a:pPr algn="just"/>
            <a:r>
              <a:rPr altLang="zh-CN" lang="en-US" sz="790">
                <a:solidFill>
                  <a:schemeClr val="tx2">
                    <a:lumMod val="50000"/>
                    <a:lumOff val="50000"/>
                  </a:schemeClr>
                </a:solidFill>
                <a:latin charset="-122" panose="020b0503020204020204" pitchFamily="34" typeface="微软雅黑"/>
                <a:ea charset="-122" panose="020b0503020204020204" pitchFamily="34" typeface="微软雅黑"/>
              </a:rPr>
              <a:t>Report, is to a certain period of time have done work, a comprehensive system of general</a:t>
            </a:r>
          </a:p>
        </p:txBody>
      </p:sp>
      <p:cxnSp>
        <p:nvCxnSpPr>
          <p:cNvPr id="78" name="直接连接符 77"/>
          <p:cNvCxnSpPr/>
          <p:nvPr/>
        </p:nvCxnSpPr>
        <p:spPr>
          <a:xfrm>
            <a:off x="5487442" y="3531809"/>
            <a:ext cx="283802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9" name="矩形 78"/>
          <p:cNvSpPr/>
          <p:nvPr/>
        </p:nvSpPr>
        <p:spPr>
          <a:xfrm rot="2713401">
            <a:off x="1215499" y="3512479"/>
            <a:ext cx="272258" cy="266919"/>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5"/>
          </a:p>
        </p:txBody>
      </p:sp>
      <p:sp>
        <p:nvSpPr>
          <p:cNvPr id="80" name="矩形 79"/>
          <p:cNvSpPr/>
          <p:nvPr/>
        </p:nvSpPr>
        <p:spPr>
          <a:xfrm rot="2713401">
            <a:off x="909679" y="3304533"/>
            <a:ext cx="446946" cy="4381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5">
              <a:solidFill>
                <a:schemeClr val="bg1"/>
              </a:solidFill>
            </a:endParaRPr>
          </a:p>
        </p:txBody>
      </p:sp>
      <p:sp>
        <p:nvSpPr>
          <p:cNvPr id="81" name="文本框 80"/>
          <p:cNvSpPr txBox="1"/>
          <p:nvPr/>
        </p:nvSpPr>
        <p:spPr>
          <a:xfrm>
            <a:off x="1013407" y="3363925"/>
            <a:ext cx="287655" cy="304800"/>
          </a:xfrm>
          <a:prstGeom prst="rect">
            <a:avLst/>
          </a:prstGeom>
          <a:noFill/>
        </p:spPr>
        <p:txBody>
          <a:bodyPr rtlCol="0" wrap="none">
            <a:spAutoFit/>
          </a:bodyPr>
          <a:lstStyle/>
          <a:p>
            <a:r>
              <a:rPr altLang="zh-CN" lang="en-US">
                <a:solidFill>
                  <a:schemeClr val="bg1"/>
                </a:solidFill>
                <a:latin charset="-122" panose="020b0503020204020204" pitchFamily="34" typeface="微软雅黑"/>
                <a:ea charset="-122" panose="020b0503020204020204" pitchFamily="34" typeface="微软雅黑"/>
              </a:rPr>
              <a:t>3</a:t>
            </a:r>
          </a:p>
        </p:txBody>
      </p:sp>
      <p:sp>
        <p:nvSpPr>
          <p:cNvPr id="82" name="文本框 81"/>
          <p:cNvSpPr txBox="1"/>
          <p:nvPr/>
        </p:nvSpPr>
        <p:spPr>
          <a:xfrm>
            <a:off x="1542247" y="3176384"/>
            <a:ext cx="1706880" cy="396240"/>
          </a:xfrm>
          <a:prstGeom prst="rect">
            <a:avLst/>
          </a:prstGeom>
          <a:noFill/>
        </p:spPr>
        <p:txBody>
          <a:bodyPr rtlCol="0" wrap="none">
            <a:spAutoFit/>
          </a:bodyPr>
          <a:lstStyle/>
          <a:p>
            <a:r>
              <a:rPr altLang="en-US" lang="zh-CN" sz="2000">
                <a:solidFill>
                  <a:schemeClr val="tx2"/>
                </a:solidFill>
                <a:latin charset="-122" panose="020b0503020204020204" pitchFamily="34" typeface="微软雅黑"/>
                <a:ea charset="-122" panose="020b0503020204020204" pitchFamily="34" typeface="微软雅黑"/>
              </a:rPr>
              <a:t>项目成功展示</a:t>
            </a:r>
          </a:p>
        </p:txBody>
      </p:sp>
      <p:sp>
        <p:nvSpPr>
          <p:cNvPr id="83" name="文本框 82"/>
          <p:cNvSpPr txBox="1"/>
          <p:nvPr/>
        </p:nvSpPr>
        <p:spPr>
          <a:xfrm>
            <a:off x="1542247" y="3551635"/>
            <a:ext cx="2941262" cy="332232"/>
          </a:xfrm>
          <a:prstGeom prst="rect">
            <a:avLst/>
          </a:prstGeom>
          <a:noFill/>
        </p:spPr>
        <p:txBody>
          <a:bodyPr rtlCol="0" wrap="square">
            <a:spAutoFit/>
          </a:bodyPr>
          <a:lstStyle/>
          <a:p>
            <a:pPr algn="just"/>
            <a:r>
              <a:rPr altLang="zh-CN" lang="en-US" sz="790">
                <a:solidFill>
                  <a:schemeClr val="tx2">
                    <a:lumMod val="50000"/>
                    <a:lumOff val="50000"/>
                  </a:schemeClr>
                </a:solidFill>
                <a:latin charset="-122" panose="020b0503020204020204" pitchFamily="34" typeface="微软雅黑"/>
                <a:ea charset="-122" panose="020b0503020204020204" pitchFamily="34" typeface="微软雅黑"/>
              </a:rPr>
              <a:t>Report, is to a certain period of time have done work, a comprehensive system of general</a:t>
            </a:r>
          </a:p>
        </p:txBody>
      </p:sp>
      <p:cxnSp>
        <p:nvCxnSpPr>
          <p:cNvPr id="84" name="直接连接符 83"/>
          <p:cNvCxnSpPr/>
          <p:nvPr/>
        </p:nvCxnSpPr>
        <p:spPr>
          <a:xfrm>
            <a:off x="1542247" y="3523625"/>
            <a:ext cx="2789723" cy="171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5" name="矩形 84"/>
          <p:cNvSpPr/>
          <p:nvPr/>
        </p:nvSpPr>
        <p:spPr>
          <a:xfrm>
            <a:off x="6002577" y="915330"/>
            <a:ext cx="243333" cy="238562"/>
          </a:xfrm>
          <a:prstGeom prst="rect">
            <a:avLst/>
          </a:prstGeom>
          <a:no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5"/>
          </a:p>
        </p:txBody>
      </p:sp>
      <p:sp>
        <p:nvSpPr>
          <p:cNvPr id="86" name="矩形 85"/>
          <p:cNvSpPr/>
          <p:nvPr/>
        </p:nvSpPr>
        <p:spPr>
          <a:xfrm>
            <a:off x="6217175" y="1086218"/>
            <a:ext cx="97597" cy="95684"/>
          </a:xfrm>
          <a:prstGeom prst="rect">
            <a:avLst/>
          </a:prstGeom>
          <a:solidFill>
            <a:schemeClr val="bg1"/>
          </a:solid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5"/>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21">
                                  <p:stCondLst>
                                    <p:cond delay="0"/>
                                  </p:stCondLst>
                                  <p:childTnLst>
                                    <p:set>
                                      <p:cBhvr>
                                        <p:cTn dur="1" fill="hold" id="6">
                                          <p:stCondLst>
                                            <p:cond delay="0"/>
                                          </p:stCondLst>
                                        </p:cTn>
                                        <p:tgtEl>
                                          <p:spTgt spid="60"/>
                                        </p:tgtEl>
                                        <p:attrNameLst>
                                          <p:attrName>style.visibility</p:attrName>
                                        </p:attrNameLst>
                                      </p:cBhvr>
                                      <p:to>
                                        <p:strVal val="visible"/>
                                      </p:to>
                                    </p:set>
                                    <p:animEffect filter="barn(inVertical)" transition="in">
                                      <p:cBhvr>
                                        <p:cTn dur="500" id="7"/>
                                        <p:tgtEl>
                                          <p:spTgt spid="60"/>
                                        </p:tgtEl>
                                      </p:cBhvr>
                                    </p:animEffect>
                                  </p:childTnLst>
                                </p:cTn>
                              </p:par>
                              <p:par>
                                <p:cTn fill="hold" grpId="0" id="8" nodeType="withEffect" presetClass="entr" presetID="53" presetSubtype="0">
                                  <p:stCondLst>
                                    <p:cond delay="0"/>
                                  </p:stCondLst>
                                  <p:childTnLst>
                                    <p:set>
                                      <p:cBhvr>
                                        <p:cTn dur="1" fill="hold" id="9">
                                          <p:stCondLst>
                                            <p:cond delay="0"/>
                                          </p:stCondLst>
                                        </p:cTn>
                                        <p:tgtEl>
                                          <p:spTgt spid="85"/>
                                        </p:tgtEl>
                                        <p:attrNameLst>
                                          <p:attrName>style.visibility</p:attrName>
                                        </p:attrNameLst>
                                      </p:cBhvr>
                                      <p:to>
                                        <p:strVal val="visible"/>
                                      </p:to>
                                    </p:set>
                                    <p:anim calcmode="lin" valueType="num">
                                      <p:cBhvr>
                                        <p:cTn dur="500" fill="hold" id="10"/>
                                        <p:tgtEl>
                                          <p:spTgt spid="85"/>
                                        </p:tgtEl>
                                        <p:attrNameLst>
                                          <p:attrName>ppt_w</p:attrName>
                                        </p:attrNameLst>
                                      </p:cBhvr>
                                      <p:tavLst>
                                        <p:tav tm="0">
                                          <p:val>
                                            <p:fltVal val="0"/>
                                          </p:val>
                                        </p:tav>
                                        <p:tav tm="100000">
                                          <p:val>
                                            <p:strVal val="#ppt_w"/>
                                          </p:val>
                                        </p:tav>
                                      </p:tavLst>
                                    </p:anim>
                                    <p:anim calcmode="lin" valueType="num">
                                      <p:cBhvr>
                                        <p:cTn dur="500" fill="hold" id="11"/>
                                        <p:tgtEl>
                                          <p:spTgt spid="85"/>
                                        </p:tgtEl>
                                        <p:attrNameLst>
                                          <p:attrName>ppt_h</p:attrName>
                                        </p:attrNameLst>
                                      </p:cBhvr>
                                      <p:tavLst>
                                        <p:tav tm="0">
                                          <p:val>
                                            <p:fltVal val="0"/>
                                          </p:val>
                                        </p:tav>
                                        <p:tav tm="100000">
                                          <p:val>
                                            <p:strVal val="#ppt_h"/>
                                          </p:val>
                                        </p:tav>
                                      </p:tavLst>
                                    </p:anim>
                                    <p:animEffect filter="fade" transition="in">
                                      <p:cBhvr>
                                        <p:cTn dur="500" id="12"/>
                                        <p:tgtEl>
                                          <p:spTgt spid="85"/>
                                        </p:tgtEl>
                                      </p:cBhvr>
                                    </p:animEffect>
                                  </p:childTnLst>
                                </p:cTn>
                              </p:par>
                              <p:par>
                                <p:cTn fill="hold" grpId="0" id="13" nodeType="withEffect" presetClass="entr" presetID="53" presetSubtype="0">
                                  <p:stCondLst>
                                    <p:cond delay="0"/>
                                  </p:stCondLst>
                                  <p:childTnLst>
                                    <p:set>
                                      <p:cBhvr>
                                        <p:cTn dur="1" fill="hold" id="14">
                                          <p:stCondLst>
                                            <p:cond delay="0"/>
                                          </p:stCondLst>
                                        </p:cTn>
                                        <p:tgtEl>
                                          <p:spTgt spid="86"/>
                                        </p:tgtEl>
                                        <p:attrNameLst>
                                          <p:attrName>style.visibility</p:attrName>
                                        </p:attrNameLst>
                                      </p:cBhvr>
                                      <p:to>
                                        <p:strVal val="visible"/>
                                      </p:to>
                                    </p:set>
                                    <p:anim calcmode="lin" valueType="num">
                                      <p:cBhvr>
                                        <p:cTn dur="500" fill="hold" id="15"/>
                                        <p:tgtEl>
                                          <p:spTgt spid="86"/>
                                        </p:tgtEl>
                                        <p:attrNameLst>
                                          <p:attrName>ppt_w</p:attrName>
                                        </p:attrNameLst>
                                      </p:cBhvr>
                                      <p:tavLst>
                                        <p:tav tm="0">
                                          <p:val>
                                            <p:fltVal val="0"/>
                                          </p:val>
                                        </p:tav>
                                        <p:tav tm="100000">
                                          <p:val>
                                            <p:strVal val="#ppt_w"/>
                                          </p:val>
                                        </p:tav>
                                      </p:tavLst>
                                    </p:anim>
                                    <p:anim calcmode="lin" valueType="num">
                                      <p:cBhvr>
                                        <p:cTn dur="500" fill="hold" id="16"/>
                                        <p:tgtEl>
                                          <p:spTgt spid="86"/>
                                        </p:tgtEl>
                                        <p:attrNameLst>
                                          <p:attrName>ppt_h</p:attrName>
                                        </p:attrNameLst>
                                      </p:cBhvr>
                                      <p:tavLst>
                                        <p:tav tm="0">
                                          <p:val>
                                            <p:fltVal val="0"/>
                                          </p:val>
                                        </p:tav>
                                        <p:tav tm="100000">
                                          <p:val>
                                            <p:strVal val="#ppt_h"/>
                                          </p:val>
                                        </p:tav>
                                      </p:tavLst>
                                    </p:anim>
                                    <p:animEffect filter="fade" transition="in">
                                      <p:cBhvr>
                                        <p:cTn dur="500" id="17"/>
                                        <p:tgtEl>
                                          <p:spTgt spid="86"/>
                                        </p:tgtEl>
                                      </p:cBhvr>
                                    </p:animEffect>
                                  </p:childTnLst>
                                </p:cTn>
                              </p:par>
                            </p:childTnLst>
                          </p:cTn>
                        </p:par>
                      </p:childTnLst>
                    </p:cTn>
                  </p:par>
                  <p:par>
                    <p:cTn fill="hold" id="18" nodeType="clickPar">
                      <p:stCondLst>
                        <p:cond delay="indefinite"/>
                        <p:cond delay="0" evt="onBegin">
                          <p:tn val="17"/>
                        </p:cond>
                      </p:stCondLst>
                      <p:childTnLst>
                        <p:par>
                          <p:cTn fill="hold" id="19" nodeType="afterGroup">
                            <p:stCondLst>
                              <p:cond delay="0"/>
                            </p:stCondLst>
                            <p:childTnLst>
                              <p:par>
                                <p:cTn fill="hold" grpId="0" id="20" nodeType="clickEffect" presetClass="entr" presetID="2" presetSubtype="2">
                                  <p:stCondLst>
                                    <p:cond delay="0"/>
                                  </p:stCondLst>
                                  <p:childTnLst>
                                    <p:set>
                                      <p:cBhvr>
                                        <p:cTn dur="1" fill="hold" id="21">
                                          <p:stCondLst>
                                            <p:cond delay="0"/>
                                          </p:stCondLst>
                                        </p:cTn>
                                        <p:tgtEl>
                                          <p:spTgt spid="61"/>
                                        </p:tgtEl>
                                        <p:attrNameLst>
                                          <p:attrName>style.visibility</p:attrName>
                                        </p:attrNameLst>
                                      </p:cBhvr>
                                      <p:to>
                                        <p:strVal val="visible"/>
                                      </p:to>
                                    </p:set>
                                    <p:anim calcmode="lin" valueType="num">
                                      <p:cBhvr additive="base">
                                        <p:cTn dur="500" fill="hold" id="22"/>
                                        <p:tgtEl>
                                          <p:spTgt spid="61"/>
                                        </p:tgtEl>
                                        <p:attrNameLst>
                                          <p:attrName>ppt_x</p:attrName>
                                        </p:attrNameLst>
                                      </p:cBhvr>
                                      <p:tavLst>
                                        <p:tav tm="0">
                                          <p:val>
                                            <p:strVal val="1+#ppt_w/2"/>
                                          </p:val>
                                        </p:tav>
                                        <p:tav tm="100000">
                                          <p:val>
                                            <p:strVal val="#ppt_x"/>
                                          </p:val>
                                        </p:tav>
                                      </p:tavLst>
                                    </p:anim>
                                    <p:anim calcmode="lin" valueType="num">
                                      <p:cBhvr additive="base">
                                        <p:cTn dur="500" fill="hold" id="23"/>
                                        <p:tgtEl>
                                          <p:spTgt spid="61"/>
                                        </p:tgtEl>
                                        <p:attrNameLst>
                                          <p:attrName>ppt_y</p:attrName>
                                        </p:attrNameLst>
                                      </p:cBhvr>
                                      <p:tavLst>
                                        <p:tav tm="0">
                                          <p:val>
                                            <p:strVal val="#ppt_y"/>
                                          </p:val>
                                        </p:tav>
                                        <p:tav tm="100000">
                                          <p:val>
                                            <p:strVal val="#ppt_y"/>
                                          </p:val>
                                        </p:tav>
                                      </p:tavLst>
                                    </p:anim>
                                  </p:childTnLst>
                                </p:cTn>
                              </p:par>
                              <p:par>
                                <p:cTn fill="hold" grpId="0" id="24" nodeType="withEffect" presetClass="entr" presetID="2" presetSubtype="2">
                                  <p:stCondLst>
                                    <p:cond delay="0"/>
                                  </p:stCondLst>
                                  <p:childTnLst>
                                    <p:set>
                                      <p:cBhvr>
                                        <p:cTn dur="1" fill="hold" id="25">
                                          <p:stCondLst>
                                            <p:cond delay="0"/>
                                          </p:stCondLst>
                                        </p:cTn>
                                        <p:tgtEl>
                                          <p:spTgt spid="62"/>
                                        </p:tgtEl>
                                        <p:attrNameLst>
                                          <p:attrName>style.visibility</p:attrName>
                                        </p:attrNameLst>
                                      </p:cBhvr>
                                      <p:to>
                                        <p:strVal val="visible"/>
                                      </p:to>
                                    </p:set>
                                    <p:anim calcmode="lin" valueType="num">
                                      <p:cBhvr additive="base">
                                        <p:cTn dur="500" fill="hold" id="26"/>
                                        <p:tgtEl>
                                          <p:spTgt spid="62"/>
                                        </p:tgtEl>
                                        <p:attrNameLst>
                                          <p:attrName>ppt_x</p:attrName>
                                        </p:attrNameLst>
                                      </p:cBhvr>
                                      <p:tavLst>
                                        <p:tav tm="0">
                                          <p:val>
                                            <p:strVal val="1+#ppt_w/2"/>
                                          </p:val>
                                        </p:tav>
                                        <p:tav tm="100000">
                                          <p:val>
                                            <p:strVal val="#ppt_x"/>
                                          </p:val>
                                        </p:tav>
                                      </p:tavLst>
                                    </p:anim>
                                    <p:anim calcmode="lin" valueType="num">
                                      <p:cBhvr additive="base">
                                        <p:cTn dur="500" fill="hold" id="27"/>
                                        <p:tgtEl>
                                          <p:spTgt spid="62"/>
                                        </p:tgtEl>
                                        <p:attrNameLst>
                                          <p:attrName>ppt_y</p:attrName>
                                        </p:attrNameLst>
                                      </p:cBhvr>
                                      <p:tavLst>
                                        <p:tav tm="0">
                                          <p:val>
                                            <p:strVal val="#ppt_y"/>
                                          </p:val>
                                        </p:tav>
                                        <p:tav tm="100000">
                                          <p:val>
                                            <p:strVal val="#ppt_y"/>
                                          </p:val>
                                        </p:tav>
                                      </p:tavLst>
                                    </p:anim>
                                  </p:childTnLst>
                                </p:cTn>
                              </p:par>
                              <p:par>
                                <p:cTn fill="hold" grpId="0" id="28" nodeType="withEffect" presetClass="entr" presetID="2" presetSubtype="2">
                                  <p:stCondLst>
                                    <p:cond delay="0"/>
                                  </p:stCondLst>
                                  <p:childTnLst>
                                    <p:set>
                                      <p:cBhvr>
                                        <p:cTn dur="1" fill="hold" id="29">
                                          <p:stCondLst>
                                            <p:cond delay="0"/>
                                          </p:stCondLst>
                                        </p:cTn>
                                        <p:tgtEl>
                                          <p:spTgt spid="63"/>
                                        </p:tgtEl>
                                        <p:attrNameLst>
                                          <p:attrName>style.visibility</p:attrName>
                                        </p:attrNameLst>
                                      </p:cBhvr>
                                      <p:to>
                                        <p:strVal val="visible"/>
                                      </p:to>
                                    </p:set>
                                    <p:anim calcmode="lin" valueType="num">
                                      <p:cBhvr additive="base">
                                        <p:cTn dur="500" fill="hold" id="30"/>
                                        <p:tgtEl>
                                          <p:spTgt spid="63"/>
                                        </p:tgtEl>
                                        <p:attrNameLst>
                                          <p:attrName>ppt_x</p:attrName>
                                        </p:attrNameLst>
                                      </p:cBhvr>
                                      <p:tavLst>
                                        <p:tav tm="0">
                                          <p:val>
                                            <p:strVal val="1+#ppt_w/2"/>
                                          </p:val>
                                        </p:tav>
                                        <p:tav tm="100000">
                                          <p:val>
                                            <p:strVal val="#ppt_x"/>
                                          </p:val>
                                        </p:tav>
                                      </p:tavLst>
                                    </p:anim>
                                    <p:anim calcmode="lin" valueType="num">
                                      <p:cBhvr additive="base">
                                        <p:cTn dur="500" fill="hold" id="31"/>
                                        <p:tgtEl>
                                          <p:spTgt spid="63"/>
                                        </p:tgtEl>
                                        <p:attrNameLst>
                                          <p:attrName>ppt_y</p:attrName>
                                        </p:attrNameLst>
                                      </p:cBhvr>
                                      <p:tavLst>
                                        <p:tav tm="0">
                                          <p:val>
                                            <p:strVal val="#ppt_y"/>
                                          </p:val>
                                        </p:tav>
                                        <p:tav tm="100000">
                                          <p:val>
                                            <p:strVal val="#ppt_y"/>
                                          </p:val>
                                        </p:tav>
                                      </p:tavLst>
                                    </p:anim>
                                  </p:childTnLst>
                                </p:cTn>
                              </p:par>
                              <p:par>
                                <p:cTn fill="hold" grpId="0" id="32" nodeType="withEffect" presetClass="entr" presetID="2" presetSubtype="2">
                                  <p:stCondLst>
                                    <p:cond delay="0"/>
                                  </p:stCondLst>
                                  <p:childTnLst>
                                    <p:set>
                                      <p:cBhvr>
                                        <p:cTn dur="1" fill="hold" id="33">
                                          <p:stCondLst>
                                            <p:cond delay="0"/>
                                          </p:stCondLst>
                                        </p:cTn>
                                        <p:tgtEl>
                                          <p:spTgt spid="64"/>
                                        </p:tgtEl>
                                        <p:attrNameLst>
                                          <p:attrName>style.visibility</p:attrName>
                                        </p:attrNameLst>
                                      </p:cBhvr>
                                      <p:to>
                                        <p:strVal val="visible"/>
                                      </p:to>
                                    </p:set>
                                    <p:anim calcmode="lin" valueType="num">
                                      <p:cBhvr additive="base">
                                        <p:cTn dur="500" fill="hold" id="34"/>
                                        <p:tgtEl>
                                          <p:spTgt spid="64"/>
                                        </p:tgtEl>
                                        <p:attrNameLst>
                                          <p:attrName>ppt_x</p:attrName>
                                        </p:attrNameLst>
                                      </p:cBhvr>
                                      <p:tavLst>
                                        <p:tav tm="0">
                                          <p:val>
                                            <p:strVal val="1+#ppt_w/2"/>
                                          </p:val>
                                        </p:tav>
                                        <p:tav tm="100000">
                                          <p:val>
                                            <p:strVal val="#ppt_x"/>
                                          </p:val>
                                        </p:tav>
                                      </p:tavLst>
                                    </p:anim>
                                    <p:anim calcmode="lin" valueType="num">
                                      <p:cBhvr additive="base">
                                        <p:cTn dur="500" fill="hold" id="35"/>
                                        <p:tgtEl>
                                          <p:spTgt spid="64"/>
                                        </p:tgtEl>
                                        <p:attrNameLst>
                                          <p:attrName>ppt_y</p:attrName>
                                        </p:attrNameLst>
                                      </p:cBhvr>
                                      <p:tavLst>
                                        <p:tav tm="0">
                                          <p:val>
                                            <p:strVal val="#ppt_y"/>
                                          </p:val>
                                        </p:tav>
                                        <p:tav tm="100000">
                                          <p:val>
                                            <p:strVal val="#ppt_y"/>
                                          </p:val>
                                        </p:tav>
                                      </p:tavLst>
                                    </p:anim>
                                  </p:childTnLst>
                                </p:cTn>
                              </p:par>
                              <p:par>
                                <p:cTn fill="hold" grpId="0" id="36" nodeType="withEffect" presetClass="entr" presetID="2" presetSubtype="2">
                                  <p:stCondLst>
                                    <p:cond delay="0"/>
                                  </p:stCondLst>
                                  <p:childTnLst>
                                    <p:set>
                                      <p:cBhvr>
                                        <p:cTn dur="1" fill="hold" id="37">
                                          <p:stCondLst>
                                            <p:cond delay="0"/>
                                          </p:stCondLst>
                                        </p:cTn>
                                        <p:tgtEl>
                                          <p:spTgt spid="65"/>
                                        </p:tgtEl>
                                        <p:attrNameLst>
                                          <p:attrName>style.visibility</p:attrName>
                                        </p:attrNameLst>
                                      </p:cBhvr>
                                      <p:to>
                                        <p:strVal val="visible"/>
                                      </p:to>
                                    </p:set>
                                    <p:anim calcmode="lin" valueType="num">
                                      <p:cBhvr additive="base">
                                        <p:cTn dur="500" fill="hold" id="38"/>
                                        <p:tgtEl>
                                          <p:spTgt spid="65"/>
                                        </p:tgtEl>
                                        <p:attrNameLst>
                                          <p:attrName>ppt_x</p:attrName>
                                        </p:attrNameLst>
                                      </p:cBhvr>
                                      <p:tavLst>
                                        <p:tav tm="0">
                                          <p:val>
                                            <p:strVal val="1+#ppt_w/2"/>
                                          </p:val>
                                        </p:tav>
                                        <p:tav tm="100000">
                                          <p:val>
                                            <p:strVal val="#ppt_x"/>
                                          </p:val>
                                        </p:tav>
                                      </p:tavLst>
                                    </p:anim>
                                    <p:anim calcmode="lin" valueType="num">
                                      <p:cBhvr additive="base">
                                        <p:cTn dur="500" fill="hold" id="39"/>
                                        <p:tgtEl>
                                          <p:spTgt spid="65"/>
                                        </p:tgtEl>
                                        <p:attrNameLst>
                                          <p:attrName>ppt_y</p:attrName>
                                        </p:attrNameLst>
                                      </p:cBhvr>
                                      <p:tavLst>
                                        <p:tav tm="0">
                                          <p:val>
                                            <p:strVal val="#ppt_y"/>
                                          </p:val>
                                        </p:tav>
                                        <p:tav tm="100000">
                                          <p:val>
                                            <p:strVal val="#ppt_y"/>
                                          </p:val>
                                        </p:tav>
                                      </p:tavLst>
                                    </p:anim>
                                  </p:childTnLst>
                                </p:cTn>
                              </p:par>
                              <p:par>
                                <p:cTn fill="hold" id="40" nodeType="withEffect" presetClass="entr" presetID="2" presetSubtype="2">
                                  <p:stCondLst>
                                    <p:cond delay="0"/>
                                  </p:stCondLst>
                                  <p:childTnLst>
                                    <p:set>
                                      <p:cBhvr>
                                        <p:cTn dur="1" fill="hold" id="41">
                                          <p:stCondLst>
                                            <p:cond delay="0"/>
                                          </p:stCondLst>
                                        </p:cTn>
                                        <p:tgtEl>
                                          <p:spTgt spid="66"/>
                                        </p:tgtEl>
                                        <p:attrNameLst>
                                          <p:attrName>style.visibility</p:attrName>
                                        </p:attrNameLst>
                                      </p:cBhvr>
                                      <p:to>
                                        <p:strVal val="visible"/>
                                      </p:to>
                                    </p:set>
                                    <p:anim calcmode="lin" valueType="num">
                                      <p:cBhvr additive="base">
                                        <p:cTn dur="500" fill="hold" id="42"/>
                                        <p:tgtEl>
                                          <p:spTgt spid="66"/>
                                        </p:tgtEl>
                                        <p:attrNameLst>
                                          <p:attrName>ppt_x</p:attrName>
                                        </p:attrNameLst>
                                      </p:cBhvr>
                                      <p:tavLst>
                                        <p:tav tm="0">
                                          <p:val>
                                            <p:strVal val="1+#ppt_w/2"/>
                                          </p:val>
                                        </p:tav>
                                        <p:tav tm="100000">
                                          <p:val>
                                            <p:strVal val="#ppt_x"/>
                                          </p:val>
                                        </p:tav>
                                      </p:tavLst>
                                    </p:anim>
                                    <p:anim calcmode="lin" valueType="num">
                                      <p:cBhvr additive="base">
                                        <p:cTn dur="500" fill="hold" id="43"/>
                                        <p:tgtEl>
                                          <p:spTgt spid="66"/>
                                        </p:tgtEl>
                                        <p:attrNameLst>
                                          <p:attrName>ppt_y</p:attrName>
                                        </p:attrNameLst>
                                      </p:cBhvr>
                                      <p:tavLst>
                                        <p:tav tm="0">
                                          <p:val>
                                            <p:strVal val="#ppt_y"/>
                                          </p:val>
                                        </p:tav>
                                        <p:tav tm="100000">
                                          <p:val>
                                            <p:strVal val="#ppt_y"/>
                                          </p:val>
                                        </p:tav>
                                      </p:tavLst>
                                    </p:anim>
                                  </p:childTnLst>
                                </p:cTn>
                              </p:par>
                            </p:childTnLst>
                          </p:cTn>
                        </p:par>
                      </p:childTnLst>
                    </p:cTn>
                  </p:par>
                  <p:par>
                    <p:cTn fill="hold" id="44" nodeType="clickPar">
                      <p:stCondLst>
                        <p:cond delay="indefinite"/>
                        <p:cond delay="0" evt="onBegin">
                          <p:tn val="43"/>
                        </p:cond>
                      </p:stCondLst>
                      <p:childTnLst>
                        <p:par>
                          <p:cTn fill="hold" id="45" nodeType="afterGroup">
                            <p:stCondLst>
                              <p:cond delay="0"/>
                            </p:stCondLst>
                            <p:childTnLst>
                              <p:par>
                                <p:cTn fill="hold" grpId="0" id="46" nodeType="clickEffect" presetClass="entr" presetID="2" presetSubtype="2">
                                  <p:stCondLst>
                                    <p:cond delay="0"/>
                                  </p:stCondLst>
                                  <p:childTnLst>
                                    <p:set>
                                      <p:cBhvr>
                                        <p:cTn dur="1" fill="hold" id="47">
                                          <p:stCondLst>
                                            <p:cond delay="0"/>
                                          </p:stCondLst>
                                        </p:cTn>
                                        <p:tgtEl>
                                          <p:spTgt spid="67"/>
                                        </p:tgtEl>
                                        <p:attrNameLst>
                                          <p:attrName>style.visibility</p:attrName>
                                        </p:attrNameLst>
                                      </p:cBhvr>
                                      <p:to>
                                        <p:strVal val="visible"/>
                                      </p:to>
                                    </p:set>
                                    <p:anim calcmode="lin" valueType="num">
                                      <p:cBhvr additive="base">
                                        <p:cTn dur="500" fill="hold" id="48"/>
                                        <p:tgtEl>
                                          <p:spTgt spid="67"/>
                                        </p:tgtEl>
                                        <p:attrNameLst>
                                          <p:attrName>ppt_x</p:attrName>
                                        </p:attrNameLst>
                                      </p:cBhvr>
                                      <p:tavLst>
                                        <p:tav tm="0">
                                          <p:val>
                                            <p:strVal val="1+#ppt_w/2"/>
                                          </p:val>
                                        </p:tav>
                                        <p:tav tm="100000">
                                          <p:val>
                                            <p:strVal val="#ppt_x"/>
                                          </p:val>
                                        </p:tav>
                                      </p:tavLst>
                                    </p:anim>
                                    <p:anim calcmode="lin" valueType="num">
                                      <p:cBhvr additive="base">
                                        <p:cTn dur="500" fill="hold" id="49"/>
                                        <p:tgtEl>
                                          <p:spTgt spid="67"/>
                                        </p:tgtEl>
                                        <p:attrNameLst>
                                          <p:attrName>ppt_y</p:attrName>
                                        </p:attrNameLst>
                                      </p:cBhvr>
                                      <p:tavLst>
                                        <p:tav tm="0">
                                          <p:val>
                                            <p:strVal val="#ppt_y"/>
                                          </p:val>
                                        </p:tav>
                                        <p:tav tm="100000">
                                          <p:val>
                                            <p:strVal val="#ppt_y"/>
                                          </p:val>
                                        </p:tav>
                                      </p:tavLst>
                                    </p:anim>
                                  </p:childTnLst>
                                </p:cTn>
                              </p:par>
                              <p:par>
                                <p:cTn fill="hold" grpId="0" id="50" nodeType="withEffect" presetClass="entr" presetID="2" presetSubtype="2">
                                  <p:stCondLst>
                                    <p:cond delay="0"/>
                                  </p:stCondLst>
                                  <p:childTnLst>
                                    <p:set>
                                      <p:cBhvr>
                                        <p:cTn dur="1" fill="hold" id="51">
                                          <p:stCondLst>
                                            <p:cond delay="0"/>
                                          </p:stCondLst>
                                        </p:cTn>
                                        <p:tgtEl>
                                          <p:spTgt spid="68"/>
                                        </p:tgtEl>
                                        <p:attrNameLst>
                                          <p:attrName>style.visibility</p:attrName>
                                        </p:attrNameLst>
                                      </p:cBhvr>
                                      <p:to>
                                        <p:strVal val="visible"/>
                                      </p:to>
                                    </p:set>
                                    <p:anim calcmode="lin" valueType="num">
                                      <p:cBhvr additive="base">
                                        <p:cTn dur="500" fill="hold" id="52"/>
                                        <p:tgtEl>
                                          <p:spTgt spid="68"/>
                                        </p:tgtEl>
                                        <p:attrNameLst>
                                          <p:attrName>ppt_x</p:attrName>
                                        </p:attrNameLst>
                                      </p:cBhvr>
                                      <p:tavLst>
                                        <p:tav tm="0">
                                          <p:val>
                                            <p:strVal val="1+#ppt_w/2"/>
                                          </p:val>
                                        </p:tav>
                                        <p:tav tm="100000">
                                          <p:val>
                                            <p:strVal val="#ppt_x"/>
                                          </p:val>
                                        </p:tav>
                                      </p:tavLst>
                                    </p:anim>
                                    <p:anim calcmode="lin" valueType="num">
                                      <p:cBhvr additive="base">
                                        <p:cTn dur="500" fill="hold" id="53"/>
                                        <p:tgtEl>
                                          <p:spTgt spid="68"/>
                                        </p:tgtEl>
                                        <p:attrNameLst>
                                          <p:attrName>ppt_y</p:attrName>
                                        </p:attrNameLst>
                                      </p:cBhvr>
                                      <p:tavLst>
                                        <p:tav tm="0">
                                          <p:val>
                                            <p:strVal val="#ppt_y"/>
                                          </p:val>
                                        </p:tav>
                                        <p:tav tm="100000">
                                          <p:val>
                                            <p:strVal val="#ppt_y"/>
                                          </p:val>
                                        </p:tav>
                                      </p:tavLst>
                                    </p:anim>
                                  </p:childTnLst>
                                </p:cTn>
                              </p:par>
                              <p:par>
                                <p:cTn fill="hold" grpId="0" id="54" nodeType="withEffect" presetClass="entr" presetID="2" presetSubtype="2">
                                  <p:stCondLst>
                                    <p:cond delay="0"/>
                                  </p:stCondLst>
                                  <p:childTnLst>
                                    <p:set>
                                      <p:cBhvr>
                                        <p:cTn dur="1" fill="hold" id="55">
                                          <p:stCondLst>
                                            <p:cond delay="0"/>
                                          </p:stCondLst>
                                        </p:cTn>
                                        <p:tgtEl>
                                          <p:spTgt spid="69"/>
                                        </p:tgtEl>
                                        <p:attrNameLst>
                                          <p:attrName>style.visibility</p:attrName>
                                        </p:attrNameLst>
                                      </p:cBhvr>
                                      <p:to>
                                        <p:strVal val="visible"/>
                                      </p:to>
                                    </p:set>
                                    <p:anim calcmode="lin" valueType="num">
                                      <p:cBhvr additive="base">
                                        <p:cTn dur="500" fill="hold" id="56"/>
                                        <p:tgtEl>
                                          <p:spTgt spid="69"/>
                                        </p:tgtEl>
                                        <p:attrNameLst>
                                          <p:attrName>ppt_x</p:attrName>
                                        </p:attrNameLst>
                                      </p:cBhvr>
                                      <p:tavLst>
                                        <p:tav tm="0">
                                          <p:val>
                                            <p:strVal val="1+#ppt_w/2"/>
                                          </p:val>
                                        </p:tav>
                                        <p:tav tm="100000">
                                          <p:val>
                                            <p:strVal val="#ppt_x"/>
                                          </p:val>
                                        </p:tav>
                                      </p:tavLst>
                                    </p:anim>
                                    <p:anim calcmode="lin" valueType="num">
                                      <p:cBhvr additive="base">
                                        <p:cTn dur="500" fill="hold" id="57"/>
                                        <p:tgtEl>
                                          <p:spTgt spid="69"/>
                                        </p:tgtEl>
                                        <p:attrNameLst>
                                          <p:attrName>ppt_y</p:attrName>
                                        </p:attrNameLst>
                                      </p:cBhvr>
                                      <p:tavLst>
                                        <p:tav tm="0">
                                          <p:val>
                                            <p:strVal val="#ppt_y"/>
                                          </p:val>
                                        </p:tav>
                                        <p:tav tm="100000">
                                          <p:val>
                                            <p:strVal val="#ppt_y"/>
                                          </p:val>
                                        </p:tav>
                                      </p:tavLst>
                                    </p:anim>
                                  </p:childTnLst>
                                </p:cTn>
                              </p:par>
                              <p:par>
                                <p:cTn fill="hold" grpId="0" id="58" nodeType="withEffect" presetClass="entr" presetID="2" presetSubtype="2">
                                  <p:stCondLst>
                                    <p:cond delay="0"/>
                                  </p:stCondLst>
                                  <p:childTnLst>
                                    <p:set>
                                      <p:cBhvr>
                                        <p:cTn dur="1" fill="hold" id="59">
                                          <p:stCondLst>
                                            <p:cond delay="0"/>
                                          </p:stCondLst>
                                        </p:cTn>
                                        <p:tgtEl>
                                          <p:spTgt spid="70"/>
                                        </p:tgtEl>
                                        <p:attrNameLst>
                                          <p:attrName>style.visibility</p:attrName>
                                        </p:attrNameLst>
                                      </p:cBhvr>
                                      <p:to>
                                        <p:strVal val="visible"/>
                                      </p:to>
                                    </p:set>
                                    <p:anim calcmode="lin" valueType="num">
                                      <p:cBhvr additive="base">
                                        <p:cTn dur="500" fill="hold" id="60"/>
                                        <p:tgtEl>
                                          <p:spTgt spid="70"/>
                                        </p:tgtEl>
                                        <p:attrNameLst>
                                          <p:attrName>ppt_x</p:attrName>
                                        </p:attrNameLst>
                                      </p:cBhvr>
                                      <p:tavLst>
                                        <p:tav tm="0">
                                          <p:val>
                                            <p:strVal val="1+#ppt_w/2"/>
                                          </p:val>
                                        </p:tav>
                                        <p:tav tm="100000">
                                          <p:val>
                                            <p:strVal val="#ppt_x"/>
                                          </p:val>
                                        </p:tav>
                                      </p:tavLst>
                                    </p:anim>
                                    <p:anim calcmode="lin" valueType="num">
                                      <p:cBhvr additive="base">
                                        <p:cTn dur="500" fill="hold" id="61"/>
                                        <p:tgtEl>
                                          <p:spTgt spid="70"/>
                                        </p:tgtEl>
                                        <p:attrNameLst>
                                          <p:attrName>ppt_y</p:attrName>
                                        </p:attrNameLst>
                                      </p:cBhvr>
                                      <p:tavLst>
                                        <p:tav tm="0">
                                          <p:val>
                                            <p:strVal val="#ppt_y"/>
                                          </p:val>
                                        </p:tav>
                                        <p:tav tm="100000">
                                          <p:val>
                                            <p:strVal val="#ppt_y"/>
                                          </p:val>
                                        </p:tav>
                                      </p:tavLst>
                                    </p:anim>
                                  </p:childTnLst>
                                </p:cTn>
                              </p:par>
                              <p:par>
                                <p:cTn fill="hold" grpId="0" id="62" nodeType="withEffect" presetClass="entr" presetID="2" presetSubtype="2">
                                  <p:stCondLst>
                                    <p:cond delay="0"/>
                                  </p:stCondLst>
                                  <p:childTnLst>
                                    <p:set>
                                      <p:cBhvr>
                                        <p:cTn dur="1" fill="hold" id="63">
                                          <p:stCondLst>
                                            <p:cond delay="0"/>
                                          </p:stCondLst>
                                        </p:cTn>
                                        <p:tgtEl>
                                          <p:spTgt spid="71"/>
                                        </p:tgtEl>
                                        <p:attrNameLst>
                                          <p:attrName>style.visibility</p:attrName>
                                        </p:attrNameLst>
                                      </p:cBhvr>
                                      <p:to>
                                        <p:strVal val="visible"/>
                                      </p:to>
                                    </p:set>
                                    <p:anim calcmode="lin" valueType="num">
                                      <p:cBhvr additive="base">
                                        <p:cTn dur="500" fill="hold" id="64"/>
                                        <p:tgtEl>
                                          <p:spTgt spid="71"/>
                                        </p:tgtEl>
                                        <p:attrNameLst>
                                          <p:attrName>ppt_x</p:attrName>
                                        </p:attrNameLst>
                                      </p:cBhvr>
                                      <p:tavLst>
                                        <p:tav tm="0">
                                          <p:val>
                                            <p:strVal val="1+#ppt_w/2"/>
                                          </p:val>
                                        </p:tav>
                                        <p:tav tm="100000">
                                          <p:val>
                                            <p:strVal val="#ppt_x"/>
                                          </p:val>
                                        </p:tav>
                                      </p:tavLst>
                                    </p:anim>
                                    <p:anim calcmode="lin" valueType="num">
                                      <p:cBhvr additive="base">
                                        <p:cTn dur="500" fill="hold" id="65"/>
                                        <p:tgtEl>
                                          <p:spTgt spid="71"/>
                                        </p:tgtEl>
                                        <p:attrNameLst>
                                          <p:attrName>ppt_y</p:attrName>
                                        </p:attrNameLst>
                                      </p:cBhvr>
                                      <p:tavLst>
                                        <p:tav tm="0">
                                          <p:val>
                                            <p:strVal val="#ppt_y"/>
                                          </p:val>
                                        </p:tav>
                                        <p:tav tm="100000">
                                          <p:val>
                                            <p:strVal val="#ppt_y"/>
                                          </p:val>
                                        </p:tav>
                                      </p:tavLst>
                                    </p:anim>
                                  </p:childTnLst>
                                </p:cTn>
                              </p:par>
                              <p:par>
                                <p:cTn fill="hold" id="66" nodeType="withEffect" presetClass="entr" presetID="2" presetSubtype="2">
                                  <p:stCondLst>
                                    <p:cond delay="0"/>
                                  </p:stCondLst>
                                  <p:childTnLst>
                                    <p:set>
                                      <p:cBhvr>
                                        <p:cTn dur="1" fill="hold" id="67">
                                          <p:stCondLst>
                                            <p:cond delay="0"/>
                                          </p:stCondLst>
                                        </p:cTn>
                                        <p:tgtEl>
                                          <p:spTgt spid="72"/>
                                        </p:tgtEl>
                                        <p:attrNameLst>
                                          <p:attrName>style.visibility</p:attrName>
                                        </p:attrNameLst>
                                      </p:cBhvr>
                                      <p:to>
                                        <p:strVal val="visible"/>
                                      </p:to>
                                    </p:set>
                                    <p:anim calcmode="lin" valueType="num">
                                      <p:cBhvr additive="base">
                                        <p:cTn dur="500" fill="hold" id="68"/>
                                        <p:tgtEl>
                                          <p:spTgt spid="72"/>
                                        </p:tgtEl>
                                        <p:attrNameLst>
                                          <p:attrName>ppt_x</p:attrName>
                                        </p:attrNameLst>
                                      </p:cBhvr>
                                      <p:tavLst>
                                        <p:tav tm="0">
                                          <p:val>
                                            <p:strVal val="1+#ppt_w/2"/>
                                          </p:val>
                                        </p:tav>
                                        <p:tav tm="100000">
                                          <p:val>
                                            <p:strVal val="#ppt_x"/>
                                          </p:val>
                                        </p:tav>
                                      </p:tavLst>
                                    </p:anim>
                                    <p:anim calcmode="lin" valueType="num">
                                      <p:cBhvr additive="base">
                                        <p:cTn dur="500" fill="hold" id="69"/>
                                        <p:tgtEl>
                                          <p:spTgt spid="72"/>
                                        </p:tgtEl>
                                        <p:attrNameLst>
                                          <p:attrName>ppt_y</p:attrName>
                                        </p:attrNameLst>
                                      </p:cBhvr>
                                      <p:tavLst>
                                        <p:tav tm="0">
                                          <p:val>
                                            <p:strVal val="#ppt_y"/>
                                          </p:val>
                                        </p:tav>
                                        <p:tav tm="100000">
                                          <p:val>
                                            <p:strVal val="#ppt_y"/>
                                          </p:val>
                                        </p:tav>
                                      </p:tavLst>
                                    </p:anim>
                                  </p:childTnLst>
                                </p:cTn>
                              </p:par>
                            </p:childTnLst>
                          </p:cTn>
                        </p:par>
                      </p:childTnLst>
                    </p:cTn>
                  </p:par>
                  <p:par>
                    <p:cTn fill="hold" id="70" nodeType="clickPar">
                      <p:stCondLst>
                        <p:cond delay="indefinite"/>
                        <p:cond delay="0" evt="onBegin">
                          <p:tn val="69"/>
                        </p:cond>
                      </p:stCondLst>
                      <p:childTnLst>
                        <p:par>
                          <p:cTn fill="hold" id="71" nodeType="afterGroup">
                            <p:stCondLst>
                              <p:cond delay="0"/>
                            </p:stCondLst>
                            <p:childTnLst>
                              <p:par>
                                <p:cTn fill="hold" grpId="0" id="72" nodeType="clickEffect" presetClass="entr" presetID="2" presetSubtype="2">
                                  <p:stCondLst>
                                    <p:cond delay="0"/>
                                  </p:stCondLst>
                                  <p:childTnLst>
                                    <p:set>
                                      <p:cBhvr>
                                        <p:cTn dur="1" fill="hold" id="73">
                                          <p:stCondLst>
                                            <p:cond delay="0"/>
                                          </p:stCondLst>
                                        </p:cTn>
                                        <p:tgtEl>
                                          <p:spTgt spid="79"/>
                                        </p:tgtEl>
                                        <p:attrNameLst>
                                          <p:attrName>style.visibility</p:attrName>
                                        </p:attrNameLst>
                                      </p:cBhvr>
                                      <p:to>
                                        <p:strVal val="visible"/>
                                      </p:to>
                                    </p:set>
                                    <p:anim calcmode="lin" valueType="num">
                                      <p:cBhvr additive="base">
                                        <p:cTn dur="500" fill="hold" id="74"/>
                                        <p:tgtEl>
                                          <p:spTgt spid="79"/>
                                        </p:tgtEl>
                                        <p:attrNameLst>
                                          <p:attrName>ppt_x</p:attrName>
                                        </p:attrNameLst>
                                      </p:cBhvr>
                                      <p:tavLst>
                                        <p:tav tm="0">
                                          <p:val>
                                            <p:strVal val="1+#ppt_w/2"/>
                                          </p:val>
                                        </p:tav>
                                        <p:tav tm="100000">
                                          <p:val>
                                            <p:strVal val="#ppt_x"/>
                                          </p:val>
                                        </p:tav>
                                      </p:tavLst>
                                    </p:anim>
                                    <p:anim calcmode="lin" valueType="num">
                                      <p:cBhvr additive="base">
                                        <p:cTn dur="500" fill="hold" id="75"/>
                                        <p:tgtEl>
                                          <p:spTgt spid="79"/>
                                        </p:tgtEl>
                                        <p:attrNameLst>
                                          <p:attrName>ppt_y</p:attrName>
                                        </p:attrNameLst>
                                      </p:cBhvr>
                                      <p:tavLst>
                                        <p:tav tm="0">
                                          <p:val>
                                            <p:strVal val="#ppt_y"/>
                                          </p:val>
                                        </p:tav>
                                        <p:tav tm="100000">
                                          <p:val>
                                            <p:strVal val="#ppt_y"/>
                                          </p:val>
                                        </p:tav>
                                      </p:tavLst>
                                    </p:anim>
                                  </p:childTnLst>
                                </p:cTn>
                              </p:par>
                              <p:par>
                                <p:cTn fill="hold" grpId="0" id="76" nodeType="withEffect" presetClass="entr" presetID="2" presetSubtype="2">
                                  <p:stCondLst>
                                    <p:cond delay="0"/>
                                  </p:stCondLst>
                                  <p:childTnLst>
                                    <p:set>
                                      <p:cBhvr>
                                        <p:cTn dur="1" fill="hold" id="77">
                                          <p:stCondLst>
                                            <p:cond delay="0"/>
                                          </p:stCondLst>
                                        </p:cTn>
                                        <p:tgtEl>
                                          <p:spTgt spid="80"/>
                                        </p:tgtEl>
                                        <p:attrNameLst>
                                          <p:attrName>style.visibility</p:attrName>
                                        </p:attrNameLst>
                                      </p:cBhvr>
                                      <p:to>
                                        <p:strVal val="visible"/>
                                      </p:to>
                                    </p:set>
                                    <p:anim calcmode="lin" valueType="num">
                                      <p:cBhvr additive="base">
                                        <p:cTn dur="500" fill="hold" id="78"/>
                                        <p:tgtEl>
                                          <p:spTgt spid="80"/>
                                        </p:tgtEl>
                                        <p:attrNameLst>
                                          <p:attrName>ppt_x</p:attrName>
                                        </p:attrNameLst>
                                      </p:cBhvr>
                                      <p:tavLst>
                                        <p:tav tm="0">
                                          <p:val>
                                            <p:strVal val="1+#ppt_w/2"/>
                                          </p:val>
                                        </p:tav>
                                        <p:tav tm="100000">
                                          <p:val>
                                            <p:strVal val="#ppt_x"/>
                                          </p:val>
                                        </p:tav>
                                      </p:tavLst>
                                    </p:anim>
                                    <p:anim calcmode="lin" valueType="num">
                                      <p:cBhvr additive="base">
                                        <p:cTn dur="500" fill="hold" id="79"/>
                                        <p:tgtEl>
                                          <p:spTgt spid="80"/>
                                        </p:tgtEl>
                                        <p:attrNameLst>
                                          <p:attrName>ppt_y</p:attrName>
                                        </p:attrNameLst>
                                      </p:cBhvr>
                                      <p:tavLst>
                                        <p:tav tm="0">
                                          <p:val>
                                            <p:strVal val="#ppt_y"/>
                                          </p:val>
                                        </p:tav>
                                        <p:tav tm="100000">
                                          <p:val>
                                            <p:strVal val="#ppt_y"/>
                                          </p:val>
                                        </p:tav>
                                      </p:tavLst>
                                    </p:anim>
                                  </p:childTnLst>
                                </p:cTn>
                              </p:par>
                              <p:par>
                                <p:cTn fill="hold" grpId="0" id="80" nodeType="withEffect" presetClass="entr" presetID="2" presetSubtype="2">
                                  <p:stCondLst>
                                    <p:cond delay="0"/>
                                  </p:stCondLst>
                                  <p:childTnLst>
                                    <p:set>
                                      <p:cBhvr>
                                        <p:cTn dur="1" fill="hold" id="81">
                                          <p:stCondLst>
                                            <p:cond delay="0"/>
                                          </p:stCondLst>
                                        </p:cTn>
                                        <p:tgtEl>
                                          <p:spTgt spid="81"/>
                                        </p:tgtEl>
                                        <p:attrNameLst>
                                          <p:attrName>style.visibility</p:attrName>
                                        </p:attrNameLst>
                                      </p:cBhvr>
                                      <p:to>
                                        <p:strVal val="visible"/>
                                      </p:to>
                                    </p:set>
                                    <p:anim calcmode="lin" valueType="num">
                                      <p:cBhvr additive="base">
                                        <p:cTn dur="500" fill="hold" id="82"/>
                                        <p:tgtEl>
                                          <p:spTgt spid="81"/>
                                        </p:tgtEl>
                                        <p:attrNameLst>
                                          <p:attrName>ppt_x</p:attrName>
                                        </p:attrNameLst>
                                      </p:cBhvr>
                                      <p:tavLst>
                                        <p:tav tm="0">
                                          <p:val>
                                            <p:strVal val="1+#ppt_w/2"/>
                                          </p:val>
                                        </p:tav>
                                        <p:tav tm="100000">
                                          <p:val>
                                            <p:strVal val="#ppt_x"/>
                                          </p:val>
                                        </p:tav>
                                      </p:tavLst>
                                    </p:anim>
                                    <p:anim calcmode="lin" valueType="num">
                                      <p:cBhvr additive="base">
                                        <p:cTn dur="500" fill="hold" id="83"/>
                                        <p:tgtEl>
                                          <p:spTgt spid="81"/>
                                        </p:tgtEl>
                                        <p:attrNameLst>
                                          <p:attrName>ppt_y</p:attrName>
                                        </p:attrNameLst>
                                      </p:cBhvr>
                                      <p:tavLst>
                                        <p:tav tm="0">
                                          <p:val>
                                            <p:strVal val="#ppt_y"/>
                                          </p:val>
                                        </p:tav>
                                        <p:tav tm="100000">
                                          <p:val>
                                            <p:strVal val="#ppt_y"/>
                                          </p:val>
                                        </p:tav>
                                      </p:tavLst>
                                    </p:anim>
                                  </p:childTnLst>
                                </p:cTn>
                              </p:par>
                              <p:par>
                                <p:cTn fill="hold" grpId="0" id="84" nodeType="withEffect" presetClass="entr" presetID="2" presetSubtype="2">
                                  <p:stCondLst>
                                    <p:cond delay="0"/>
                                  </p:stCondLst>
                                  <p:childTnLst>
                                    <p:set>
                                      <p:cBhvr>
                                        <p:cTn dur="1" fill="hold" id="85">
                                          <p:stCondLst>
                                            <p:cond delay="0"/>
                                          </p:stCondLst>
                                        </p:cTn>
                                        <p:tgtEl>
                                          <p:spTgt spid="82"/>
                                        </p:tgtEl>
                                        <p:attrNameLst>
                                          <p:attrName>style.visibility</p:attrName>
                                        </p:attrNameLst>
                                      </p:cBhvr>
                                      <p:to>
                                        <p:strVal val="visible"/>
                                      </p:to>
                                    </p:set>
                                    <p:anim calcmode="lin" valueType="num">
                                      <p:cBhvr additive="base">
                                        <p:cTn dur="500" fill="hold" id="86"/>
                                        <p:tgtEl>
                                          <p:spTgt spid="82"/>
                                        </p:tgtEl>
                                        <p:attrNameLst>
                                          <p:attrName>ppt_x</p:attrName>
                                        </p:attrNameLst>
                                      </p:cBhvr>
                                      <p:tavLst>
                                        <p:tav tm="0">
                                          <p:val>
                                            <p:strVal val="1+#ppt_w/2"/>
                                          </p:val>
                                        </p:tav>
                                        <p:tav tm="100000">
                                          <p:val>
                                            <p:strVal val="#ppt_x"/>
                                          </p:val>
                                        </p:tav>
                                      </p:tavLst>
                                    </p:anim>
                                    <p:anim calcmode="lin" valueType="num">
                                      <p:cBhvr additive="base">
                                        <p:cTn dur="500" fill="hold" id="87"/>
                                        <p:tgtEl>
                                          <p:spTgt spid="82"/>
                                        </p:tgtEl>
                                        <p:attrNameLst>
                                          <p:attrName>ppt_y</p:attrName>
                                        </p:attrNameLst>
                                      </p:cBhvr>
                                      <p:tavLst>
                                        <p:tav tm="0">
                                          <p:val>
                                            <p:strVal val="#ppt_y"/>
                                          </p:val>
                                        </p:tav>
                                        <p:tav tm="100000">
                                          <p:val>
                                            <p:strVal val="#ppt_y"/>
                                          </p:val>
                                        </p:tav>
                                      </p:tavLst>
                                    </p:anim>
                                  </p:childTnLst>
                                </p:cTn>
                              </p:par>
                              <p:par>
                                <p:cTn fill="hold" grpId="0" id="88" nodeType="withEffect" presetClass="entr" presetID="2" presetSubtype="2">
                                  <p:stCondLst>
                                    <p:cond delay="0"/>
                                  </p:stCondLst>
                                  <p:childTnLst>
                                    <p:set>
                                      <p:cBhvr>
                                        <p:cTn dur="1" fill="hold" id="89">
                                          <p:stCondLst>
                                            <p:cond delay="0"/>
                                          </p:stCondLst>
                                        </p:cTn>
                                        <p:tgtEl>
                                          <p:spTgt spid="83"/>
                                        </p:tgtEl>
                                        <p:attrNameLst>
                                          <p:attrName>style.visibility</p:attrName>
                                        </p:attrNameLst>
                                      </p:cBhvr>
                                      <p:to>
                                        <p:strVal val="visible"/>
                                      </p:to>
                                    </p:set>
                                    <p:anim calcmode="lin" valueType="num">
                                      <p:cBhvr additive="base">
                                        <p:cTn dur="500" fill="hold" id="90"/>
                                        <p:tgtEl>
                                          <p:spTgt spid="83"/>
                                        </p:tgtEl>
                                        <p:attrNameLst>
                                          <p:attrName>ppt_x</p:attrName>
                                        </p:attrNameLst>
                                      </p:cBhvr>
                                      <p:tavLst>
                                        <p:tav tm="0">
                                          <p:val>
                                            <p:strVal val="1+#ppt_w/2"/>
                                          </p:val>
                                        </p:tav>
                                        <p:tav tm="100000">
                                          <p:val>
                                            <p:strVal val="#ppt_x"/>
                                          </p:val>
                                        </p:tav>
                                      </p:tavLst>
                                    </p:anim>
                                    <p:anim calcmode="lin" valueType="num">
                                      <p:cBhvr additive="base">
                                        <p:cTn dur="500" fill="hold" id="91"/>
                                        <p:tgtEl>
                                          <p:spTgt spid="83"/>
                                        </p:tgtEl>
                                        <p:attrNameLst>
                                          <p:attrName>ppt_y</p:attrName>
                                        </p:attrNameLst>
                                      </p:cBhvr>
                                      <p:tavLst>
                                        <p:tav tm="0">
                                          <p:val>
                                            <p:strVal val="#ppt_y"/>
                                          </p:val>
                                        </p:tav>
                                        <p:tav tm="100000">
                                          <p:val>
                                            <p:strVal val="#ppt_y"/>
                                          </p:val>
                                        </p:tav>
                                      </p:tavLst>
                                    </p:anim>
                                  </p:childTnLst>
                                </p:cTn>
                              </p:par>
                              <p:par>
                                <p:cTn fill="hold" id="92" nodeType="withEffect" presetClass="entr" presetID="2" presetSubtype="2">
                                  <p:stCondLst>
                                    <p:cond delay="0"/>
                                  </p:stCondLst>
                                  <p:childTnLst>
                                    <p:set>
                                      <p:cBhvr>
                                        <p:cTn dur="1" fill="hold" id="93">
                                          <p:stCondLst>
                                            <p:cond delay="0"/>
                                          </p:stCondLst>
                                        </p:cTn>
                                        <p:tgtEl>
                                          <p:spTgt spid="84"/>
                                        </p:tgtEl>
                                        <p:attrNameLst>
                                          <p:attrName>style.visibility</p:attrName>
                                        </p:attrNameLst>
                                      </p:cBhvr>
                                      <p:to>
                                        <p:strVal val="visible"/>
                                      </p:to>
                                    </p:set>
                                    <p:anim calcmode="lin" valueType="num">
                                      <p:cBhvr additive="base">
                                        <p:cTn dur="500" fill="hold" id="94"/>
                                        <p:tgtEl>
                                          <p:spTgt spid="84"/>
                                        </p:tgtEl>
                                        <p:attrNameLst>
                                          <p:attrName>ppt_x</p:attrName>
                                        </p:attrNameLst>
                                      </p:cBhvr>
                                      <p:tavLst>
                                        <p:tav tm="0">
                                          <p:val>
                                            <p:strVal val="1+#ppt_w/2"/>
                                          </p:val>
                                        </p:tav>
                                        <p:tav tm="100000">
                                          <p:val>
                                            <p:strVal val="#ppt_x"/>
                                          </p:val>
                                        </p:tav>
                                      </p:tavLst>
                                    </p:anim>
                                    <p:anim calcmode="lin" valueType="num">
                                      <p:cBhvr additive="base">
                                        <p:cTn dur="500" fill="hold" id="95"/>
                                        <p:tgtEl>
                                          <p:spTgt spid="84"/>
                                        </p:tgtEl>
                                        <p:attrNameLst>
                                          <p:attrName>ppt_y</p:attrName>
                                        </p:attrNameLst>
                                      </p:cBhvr>
                                      <p:tavLst>
                                        <p:tav tm="0">
                                          <p:val>
                                            <p:strVal val="#ppt_y"/>
                                          </p:val>
                                        </p:tav>
                                        <p:tav tm="100000">
                                          <p:val>
                                            <p:strVal val="#ppt_y"/>
                                          </p:val>
                                        </p:tav>
                                      </p:tavLst>
                                    </p:anim>
                                  </p:childTnLst>
                                </p:cTn>
                              </p:par>
                            </p:childTnLst>
                          </p:cTn>
                        </p:par>
                      </p:childTnLst>
                    </p:cTn>
                  </p:par>
                  <p:par>
                    <p:cTn fill="hold" id="96" nodeType="clickPar">
                      <p:stCondLst>
                        <p:cond delay="indefinite"/>
                        <p:cond delay="0" evt="onBegin">
                          <p:tn val="95"/>
                        </p:cond>
                      </p:stCondLst>
                      <p:childTnLst>
                        <p:par>
                          <p:cTn fill="hold" id="97" nodeType="afterGroup">
                            <p:stCondLst>
                              <p:cond delay="0"/>
                            </p:stCondLst>
                            <p:childTnLst>
                              <p:par>
                                <p:cTn fill="hold" grpId="0" id="98" nodeType="clickEffect" presetClass="entr" presetID="2" presetSubtype="2">
                                  <p:stCondLst>
                                    <p:cond delay="0"/>
                                  </p:stCondLst>
                                  <p:childTnLst>
                                    <p:set>
                                      <p:cBhvr>
                                        <p:cTn dur="1" fill="hold" id="99">
                                          <p:stCondLst>
                                            <p:cond delay="0"/>
                                          </p:stCondLst>
                                        </p:cTn>
                                        <p:tgtEl>
                                          <p:spTgt spid="73"/>
                                        </p:tgtEl>
                                        <p:attrNameLst>
                                          <p:attrName>style.visibility</p:attrName>
                                        </p:attrNameLst>
                                      </p:cBhvr>
                                      <p:to>
                                        <p:strVal val="visible"/>
                                      </p:to>
                                    </p:set>
                                    <p:anim calcmode="lin" valueType="num">
                                      <p:cBhvr additive="base">
                                        <p:cTn dur="500" fill="hold" id="100"/>
                                        <p:tgtEl>
                                          <p:spTgt spid="73"/>
                                        </p:tgtEl>
                                        <p:attrNameLst>
                                          <p:attrName>ppt_x</p:attrName>
                                        </p:attrNameLst>
                                      </p:cBhvr>
                                      <p:tavLst>
                                        <p:tav tm="0">
                                          <p:val>
                                            <p:strVal val="1+#ppt_w/2"/>
                                          </p:val>
                                        </p:tav>
                                        <p:tav tm="100000">
                                          <p:val>
                                            <p:strVal val="#ppt_x"/>
                                          </p:val>
                                        </p:tav>
                                      </p:tavLst>
                                    </p:anim>
                                    <p:anim calcmode="lin" valueType="num">
                                      <p:cBhvr additive="base">
                                        <p:cTn dur="500" fill="hold" id="101"/>
                                        <p:tgtEl>
                                          <p:spTgt spid="73"/>
                                        </p:tgtEl>
                                        <p:attrNameLst>
                                          <p:attrName>ppt_y</p:attrName>
                                        </p:attrNameLst>
                                      </p:cBhvr>
                                      <p:tavLst>
                                        <p:tav tm="0">
                                          <p:val>
                                            <p:strVal val="#ppt_y"/>
                                          </p:val>
                                        </p:tav>
                                        <p:tav tm="100000">
                                          <p:val>
                                            <p:strVal val="#ppt_y"/>
                                          </p:val>
                                        </p:tav>
                                      </p:tavLst>
                                    </p:anim>
                                  </p:childTnLst>
                                </p:cTn>
                              </p:par>
                              <p:par>
                                <p:cTn fill="hold" grpId="0" id="102" nodeType="withEffect" presetClass="entr" presetID="2" presetSubtype="2">
                                  <p:stCondLst>
                                    <p:cond delay="0"/>
                                  </p:stCondLst>
                                  <p:childTnLst>
                                    <p:set>
                                      <p:cBhvr>
                                        <p:cTn dur="1" fill="hold" id="103">
                                          <p:stCondLst>
                                            <p:cond delay="0"/>
                                          </p:stCondLst>
                                        </p:cTn>
                                        <p:tgtEl>
                                          <p:spTgt spid="74"/>
                                        </p:tgtEl>
                                        <p:attrNameLst>
                                          <p:attrName>style.visibility</p:attrName>
                                        </p:attrNameLst>
                                      </p:cBhvr>
                                      <p:to>
                                        <p:strVal val="visible"/>
                                      </p:to>
                                    </p:set>
                                    <p:anim calcmode="lin" valueType="num">
                                      <p:cBhvr additive="base">
                                        <p:cTn dur="500" fill="hold" id="104"/>
                                        <p:tgtEl>
                                          <p:spTgt spid="74"/>
                                        </p:tgtEl>
                                        <p:attrNameLst>
                                          <p:attrName>ppt_x</p:attrName>
                                        </p:attrNameLst>
                                      </p:cBhvr>
                                      <p:tavLst>
                                        <p:tav tm="0">
                                          <p:val>
                                            <p:strVal val="1+#ppt_w/2"/>
                                          </p:val>
                                        </p:tav>
                                        <p:tav tm="100000">
                                          <p:val>
                                            <p:strVal val="#ppt_x"/>
                                          </p:val>
                                        </p:tav>
                                      </p:tavLst>
                                    </p:anim>
                                    <p:anim calcmode="lin" valueType="num">
                                      <p:cBhvr additive="base">
                                        <p:cTn dur="500" fill="hold" id="105"/>
                                        <p:tgtEl>
                                          <p:spTgt spid="74"/>
                                        </p:tgtEl>
                                        <p:attrNameLst>
                                          <p:attrName>ppt_y</p:attrName>
                                        </p:attrNameLst>
                                      </p:cBhvr>
                                      <p:tavLst>
                                        <p:tav tm="0">
                                          <p:val>
                                            <p:strVal val="#ppt_y"/>
                                          </p:val>
                                        </p:tav>
                                        <p:tav tm="100000">
                                          <p:val>
                                            <p:strVal val="#ppt_y"/>
                                          </p:val>
                                        </p:tav>
                                      </p:tavLst>
                                    </p:anim>
                                  </p:childTnLst>
                                </p:cTn>
                              </p:par>
                              <p:par>
                                <p:cTn fill="hold" grpId="0" id="106" nodeType="withEffect" presetClass="entr" presetID="2" presetSubtype="2">
                                  <p:stCondLst>
                                    <p:cond delay="0"/>
                                  </p:stCondLst>
                                  <p:childTnLst>
                                    <p:set>
                                      <p:cBhvr>
                                        <p:cTn dur="1" fill="hold" id="107">
                                          <p:stCondLst>
                                            <p:cond delay="0"/>
                                          </p:stCondLst>
                                        </p:cTn>
                                        <p:tgtEl>
                                          <p:spTgt spid="75"/>
                                        </p:tgtEl>
                                        <p:attrNameLst>
                                          <p:attrName>style.visibility</p:attrName>
                                        </p:attrNameLst>
                                      </p:cBhvr>
                                      <p:to>
                                        <p:strVal val="visible"/>
                                      </p:to>
                                    </p:set>
                                    <p:anim calcmode="lin" valueType="num">
                                      <p:cBhvr additive="base">
                                        <p:cTn dur="500" fill="hold" id="108"/>
                                        <p:tgtEl>
                                          <p:spTgt spid="75"/>
                                        </p:tgtEl>
                                        <p:attrNameLst>
                                          <p:attrName>ppt_x</p:attrName>
                                        </p:attrNameLst>
                                      </p:cBhvr>
                                      <p:tavLst>
                                        <p:tav tm="0">
                                          <p:val>
                                            <p:strVal val="1+#ppt_w/2"/>
                                          </p:val>
                                        </p:tav>
                                        <p:tav tm="100000">
                                          <p:val>
                                            <p:strVal val="#ppt_x"/>
                                          </p:val>
                                        </p:tav>
                                      </p:tavLst>
                                    </p:anim>
                                    <p:anim calcmode="lin" valueType="num">
                                      <p:cBhvr additive="base">
                                        <p:cTn dur="500" fill="hold" id="109"/>
                                        <p:tgtEl>
                                          <p:spTgt spid="75"/>
                                        </p:tgtEl>
                                        <p:attrNameLst>
                                          <p:attrName>ppt_y</p:attrName>
                                        </p:attrNameLst>
                                      </p:cBhvr>
                                      <p:tavLst>
                                        <p:tav tm="0">
                                          <p:val>
                                            <p:strVal val="#ppt_y"/>
                                          </p:val>
                                        </p:tav>
                                        <p:tav tm="100000">
                                          <p:val>
                                            <p:strVal val="#ppt_y"/>
                                          </p:val>
                                        </p:tav>
                                      </p:tavLst>
                                    </p:anim>
                                  </p:childTnLst>
                                </p:cTn>
                              </p:par>
                              <p:par>
                                <p:cTn fill="hold" grpId="0" id="110" nodeType="withEffect" presetClass="entr" presetID="2" presetSubtype="2">
                                  <p:stCondLst>
                                    <p:cond delay="0"/>
                                  </p:stCondLst>
                                  <p:childTnLst>
                                    <p:set>
                                      <p:cBhvr>
                                        <p:cTn dur="1" fill="hold" id="111">
                                          <p:stCondLst>
                                            <p:cond delay="0"/>
                                          </p:stCondLst>
                                        </p:cTn>
                                        <p:tgtEl>
                                          <p:spTgt spid="76"/>
                                        </p:tgtEl>
                                        <p:attrNameLst>
                                          <p:attrName>style.visibility</p:attrName>
                                        </p:attrNameLst>
                                      </p:cBhvr>
                                      <p:to>
                                        <p:strVal val="visible"/>
                                      </p:to>
                                    </p:set>
                                    <p:anim calcmode="lin" valueType="num">
                                      <p:cBhvr additive="base">
                                        <p:cTn dur="500" fill="hold" id="112"/>
                                        <p:tgtEl>
                                          <p:spTgt spid="76"/>
                                        </p:tgtEl>
                                        <p:attrNameLst>
                                          <p:attrName>ppt_x</p:attrName>
                                        </p:attrNameLst>
                                      </p:cBhvr>
                                      <p:tavLst>
                                        <p:tav tm="0">
                                          <p:val>
                                            <p:strVal val="1+#ppt_w/2"/>
                                          </p:val>
                                        </p:tav>
                                        <p:tav tm="100000">
                                          <p:val>
                                            <p:strVal val="#ppt_x"/>
                                          </p:val>
                                        </p:tav>
                                      </p:tavLst>
                                    </p:anim>
                                    <p:anim calcmode="lin" valueType="num">
                                      <p:cBhvr additive="base">
                                        <p:cTn dur="500" fill="hold" id="113"/>
                                        <p:tgtEl>
                                          <p:spTgt spid="76"/>
                                        </p:tgtEl>
                                        <p:attrNameLst>
                                          <p:attrName>ppt_y</p:attrName>
                                        </p:attrNameLst>
                                      </p:cBhvr>
                                      <p:tavLst>
                                        <p:tav tm="0">
                                          <p:val>
                                            <p:strVal val="#ppt_y"/>
                                          </p:val>
                                        </p:tav>
                                        <p:tav tm="100000">
                                          <p:val>
                                            <p:strVal val="#ppt_y"/>
                                          </p:val>
                                        </p:tav>
                                      </p:tavLst>
                                    </p:anim>
                                  </p:childTnLst>
                                </p:cTn>
                              </p:par>
                              <p:par>
                                <p:cTn fill="hold" grpId="0" id="114" nodeType="withEffect" presetClass="entr" presetID="2" presetSubtype="2">
                                  <p:stCondLst>
                                    <p:cond delay="0"/>
                                  </p:stCondLst>
                                  <p:childTnLst>
                                    <p:set>
                                      <p:cBhvr>
                                        <p:cTn dur="1" fill="hold" id="115">
                                          <p:stCondLst>
                                            <p:cond delay="0"/>
                                          </p:stCondLst>
                                        </p:cTn>
                                        <p:tgtEl>
                                          <p:spTgt spid="77"/>
                                        </p:tgtEl>
                                        <p:attrNameLst>
                                          <p:attrName>style.visibility</p:attrName>
                                        </p:attrNameLst>
                                      </p:cBhvr>
                                      <p:to>
                                        <p:strVal val="visible"/>
                                      </p:to>
                                    </p:set>
                                    <p:anim calcmode="lin" valueType="num">
                                      <p:cBhvr additive="base">
                                        <p:cTn dur="500" fill="hold" id="116"/>
                                        <p:tgtEl>
                                          <p:spTgt spid="77"/>
                                        </p:tgtEl>
                                        <p:attrNameLst>
                                          <p:attrName>ppt_x</p:attrName>
                                        </p:attrNameLst>
                                      </p:cBhvr>
                                      <p:tavLst>
                                        <p:tav tm="0">
                                          <p:val>
                                            <p:strVal val="1+#ppt_w/2"/>
                                          </p:val>
                                        </p:tav>
                                        <p:tav tm="100000">
                                          <p:val>
                                            <p:strVal val="#ppt_x"/>
                                          </p:val>
                                        </p:tav>
                                      </p:tavLst>
                                    </p:anim>
                                    <p:anim calcmode="lin" valueType="num">
                                      <p:cBhvr additive="base">
                                        <p:cTn dur="500" fill="hold" id="117"/>
                                        <p:tgtEl>
                                          <p:spTgt spid="77"/>
                                        </p:tgtEl>
                                        <p:attrNameLst>
                                          <p:attrName>ppt_y</p:attrName>
                                        </p:attrNameLst>
                                      </p:cBhvr>
                                      <p:tavLst>
                                        <p:tav tm="0">
                                          <p:val>
                                            <p:strVal val="#ppt_y"/>
                                          </p:val>
                                        </p:tav>
                                        <p:tav tm="100000">
                                          <p:val>
                                            <p:strVal val="#ppt_y"/>
                                          </p:val>
                                        </p:tav>
                                      </p:tavLst>
                                    </p:anim>
                                  </p:childTnLst>
                                </p:cTn>
                              </p:par>
                              <p:par>
                                <p:cTn fill="hold" id="118" nodeType="withEffect" presetClass="entr" presetID="2" presetSubtype="2">
                                  <p:stCondLst>
                                    <p:cond delay="0"/>
                                  </p:stCondLst>
                                  <p:childTnLst>
                                    <p:set>
                                      <p:cBhvr>
                                        <p:cTn dur="1" fill="hold" id="119">
                                          <p:stCondLst>
                                            <p:cond delay="0"/>
                                          </p:stCondLst>
                                        </p:cTn>
                                        <p:tgtEl>
                                          <p:spTgt spid="78"/>
                                        </p:tgtEl>
                                        <p:attrNameLst>
                                          <p:attrName>style.visibility</p:attrName>
                                        </p:attrNameLst>
                                      </p:cBhvr>
                                      <p:to>
                                        <p:strVal val="visible"/>
                                      </p:to>
                                    </p:set>
                                    <p:anim calcmode="lin" valueType="num">
                                      <p:cBhvr additive="base">
                                        <p:cTn dur="500" fill="hold" id="120"/>
                                        <p:tgtEl>
                                          <p:spTgt spid="78"/>
                                        </p:tgtEl>
                                        <p:attrNameLst>
                                          <p:attrName>ppt_x</p:attrName>
                                        </p:attrNameLst>
                                      </p:cBhvr>
                                      <p:tavLst>
                                        <p:tav tm="0">
                                          <p:val>
                                            <p:strVal val="1+#ppt_w/2"/>
                                          </p:val>
                                        </p:tav>
                                        <p:tav tm="100000">
                                          <p:val>
                                            <p:strVal val="#ppt_x"/>
                                          </p:val>
                                        </p:tav>
                                      </p:tavLst>
                                    </p:anim>
                                    <p:anim calcmode="lin" valueType="num">
                                      <p:cBhvr additive="base">
                                        <p:cTn dur="500" fill="hold" id="121"/>
                                        <p:tgtEl>
                                          <p:spTgt spid="7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0"/>
      <p:bldP grpId="0" spid="61"/>
      <p:bldP grpId="0" spid="62"/>
      <p:bldP grpId="0" spid="63"/>
      <p:bldP grpId="0" spid="64"/>
      <p:bldP grpId="0" spid="65"/>
      <p:bldP grpId="0" spid="67"/>
      <p:bldP grpId="0" spid="68"/>
      <p:bldP grpId="0" spid="69"/>
      <p:bldP grpId="0" spid="70"/>
      <p:bldP grpId="0" spid="71"/>
      <p:bldP grpId="0" spid="73"/>
      <p:bldP grpId="0" spid="74"/>
      <p:bldP grpId="0" spid="75"/>
      <p:bldP grpId="0" spid="76"/>
      <p:bldP grpId="0" spid="77"/>
      <p:bldP grpId="0" spid="79"/>
      <p:bldP grpId="0" spid="80"/>
      <p:bldP grpId="0" spid="81"/>
      <p:bldP grpId="0" spid="82"/>
      <p:bldP grpId="0" spid="83"/>
      <p:bldP grpId="0" spid="85"/>
      <p:bldP grpId="0" spid="86"/>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文本框 5"/>
          <p:cNvSpPr txBox="1"/>
          <p:nvPr/>
        </p:nvSpPr>
        <p:spPr>
          <a:xfrm>
            <a:off x="3818973" y="158344"/>
            <a:ext cx="1470384" cy="335280"/>
          </a:xfrm>
          <a:prstGeom prst="rect">
            <a:avLst/>
          </a:prstGeom>
          <a:noFill/>
        </p:spPr>
        <p:txBody>
          <a:bodyPr rtlCol="0" wrap="square">
            <a:spAutoFit/>
          </a:bodyPr>
          <a:lstStyle/>
          <a:p>
            <a:r>
              <a:rPr altLang="en-US" lang="zh-CN" sz="1600">
                <a:solidFill>
                  <a:schemeClr val="tx2"/>
                </a:solidFill>
                <a:latin charset="-122" panose="020b0503020204020204" pitchFamily="34" typeface="微软雅黑"/>
                <a:ea charset="-122" panose="020b0503020204020204" pitchFamily="34" typeface="微软雅黑"/>
              </a:rPr>
              <a:t>明年工作计划</a:t>
            </a:r>
          </a:p>
        </p:txBody>
      </p:sp>
      <p:sp>
        <p:nvSpPr>
          <p:cNvPr id="3" name="椭圆 2"/>
          <p:cNvSpPr/>
          <p:nvPr/>
        </p:nvSpPr>
        <p:spPr>
          <a:xfrm>
            <a:off x="2046064" y="1276485"/>
            <a:ext cx="1252625" cy="1252624"/>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5">
              <a:solidFill>
                <a:schemeClr val="tx2"/>
              </a:solidFill>
              <a:latin charset="-122" panose="020b0503020204020204" pitchFamily="34" typeface="微软雅黑"/>
              <a:ea charset="-122" panose="020b0503020204020204" pitchFamily="34" typeface="微软雅黑"/>
            </a:endParaRPr>
          </a:p>
        </p:txBody>
      </p:sp>
      <p:sp>
        <p:nvSpPr>
          <p:cNvPr id="5" name="椭圆 4"/>
          <p:cNvSpPr/>
          <p:nvPr/>
        </p:nvSpPr>
        <p:spPr>
          <a:xfrm>
            <a:off x="2147311" y="1377731"/>
            <a:ext cx="1050131" cy="1050131"/>
          </a:xfrm>
          <a:prstGeom prst="ellipse">
            <a:avLst/>
          </a:prstGeom>
          <a:solidFill>
            <a:schemeClr val="bg1">
              <a:lumMod val="95000"/>
            </a:schemeClr>
          </a:solidFill>
          <a:ln w="381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r>
              <a:rPr altLang="en-US" lang="zh-CN" sz="1200">
                <a:solidFill>
                  <a:schemeClr val="accent4"/>
                </a:solidFill>
                <a:latin charset="-122" panose="020b0503020204020204" pitchFamily="34" typeface="微软雅黑"/>
                <a:ea charset="-122" panose="020b0503020204020204" pitchFamily="34" typeface="微软雅黑"/>
              </a:rPr>
              <a:t>单击编辑标题</a:t>
            </a:r>
          </a:p>
        </p:txBody>
      </p:sp>
      <p:grpSp>
        <p:nvGrpSpPr>
          <p:cNvPr id="6" name="组合 5"/>
          <p:cNvGrpSpPr/>
          <p:nvPr/>
        </p:nvGrpSpPr>
        <p:grpSpPr>
          <a:xfrm>
            <a:off x="2180008" y="3269592"/>
            <a:ext cx="984734" cy="984733"/>
            <a:chOff x="1908117" y="4302011"/>
            <a:chExt cx="1312979" cy="1312977"/>
          </a:xfrm>
          <a:solidFill>
            <a:schemeClr val="accent4"/>
          </a:solidFill>
          <a:effectLst/>
        </p:grpSpPr>
        <p:sp>
          <p:nvSpPr>
            <p:cNvPr id="7" name="椭圆 6"/>
            <p:cNvSpPr/>
            <p:nvPr/>
          </p:nvSpPr>
          <p:spPr>
            <a:xfrm>
              <a:off x="1908117" y="4302011"/>
              <a:ext cx="1312979" cy="131297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bg1"/>
                </a:solidFill>
                <a:latin charset="-122" panose="020b0503020204020204" pitchFamily="34" typeface="微软雅黑"/>
                <a:ea charset="-122" panose="020b0503020204020204" pitchFamily="34" typeface="微软雅黑"/>
              </a:endParaRPr>
            </a:p>
          </p:txBody>
        </p:sp>
        <p:sp>
          <p:nvSpPr>
            <p:cNvPr id="8" name="椭圆 7"/>
            <p:cNvSpPr/>
            <p:nvPr/>
          </p:nvSpPr>
          <p:spPr>
            <a:xfrm>
              <a:off x="2014241" y="4408135"/>
              <a:ext cx="1100728" cy="1100728"/>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r>
                <a:rPr altLang="en-US" lang="zh-CN" sz="1200">
                  <a:solidFill>
                    <a:schemeClr val="bg1"/>
                  </a:solidFill>
                  <a:latin charset="-122" panose="020b0503020204020204" pitchFamily="34" typeface="微软雅黑"/>
                  <a:ea charset="-122" panose="020b0503020204020204" pitchFamily="34" typeface="微软雅黑"/>
                </a:rPr>
                <a:t>单击编辑标题</a:t>
              </a:r>
            </a:p>
          </p:txBody>
        </p:sp>
      </p:grpSp>
      <p:grpSp>
        <p:nvGrpSpPr>
          <p:cNvPr id="9" name="组合 8"/>
          <p:cNvGrpSpPr/>
          <p:nvPr/>
        </p:nvGrpSpPr>
        <p:grpSpPr>
          <a:xfrm>
            <a:off x="551233" y="3269592"/>
            <a:ext cx="984734" cy="984733"/>
            <a:chOff x="1908117" y="4302011"/>
            <a:chExt cx="1312979" cy="1312977"/>
          </a:xfrm>
          <a:solidFill>
            <a:schemeClr val="tx1">
              <a:lumMod val="75000"/>
              <a:lumOff val="25000"/>
            </a:schemeClr>
          </a:solidFill>
          <a:effectLst/>
        </p:grpSpPr>
        <p:sp>
          <p:nvSpPr>
            <p:cNvPr id="10" name="椭圆 9"/>
            <p:cNvSpPr/>
            <p:nvPr/>
          </p:nvSpPr>
          <p:spPr>
            <a:xfrm>
              <a:off x="1908117" y="4302011"/>
              <a:ext cx="1312979" cy="1312977"/>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bg1"/>
                </a:solidFill>
                <a:latin charset="-122" panose="020b0503020204020204" pitchFamily="34" typeface="微软雅黑"/>
                <a:ea charset="-122" panose="020b0503020204020204" pitchFamily="34" typeface="微软雅黑"/>
              </a:endParaRPr>
            </a:p>
          </p:txBody>
        </p:sp>
        <p:sp>
          <p:nvSpPr>
            <p:cNvPr id="11" name="椭圆 10"/>
            <p:cNvSpPr/>
            <p:nvPr/>
          </p:nvSpPr>
          <p:spPr>
            <a:xfrm>
              <a:off x="2014241" y="4408135"/>
              <a:ext cx="1100728" cy="1100728"/>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r>
                <a:rPr altLang="en-US" lang="zh-CN" sz="1200">
                  <a:solidFill>
                    <a:schemeClr val="bg1"/>
                  </a:solidFill>
                  <a:latin charset="-122" panose="020b0503020204020204" pitchFamily="34" typeface="微软雅黑"/>
                  <a:ea charset="-122" panose="020b0503020204020204" pitchFamily="34" typeface="微软雅黑"/>
                </a:rPr>
                <a:t>单击编辑标题</a:t>
              </a:r>
            </a:p>
          </p:txBody>
        </p:sp>
      </p:grpSp>
      <p:grpSp>
        <p:nvGrpSpPr>
          <p:cNvPr id="12" name="组合 11"/>
          <p:cNvGrpSpPr/>
          <p:nvPr/>
        </p:nvGrpSpPr>
        <p:grpSpPr>
          <a:xfrm>
            <a:off x="3969518" y="3269592"/>
            <a:ext cx="984734" cy="984733"/>
            <a:chOff x="1908117" y="4302011"/>
            <a:chExt cx="1312979" cy="1312977"/>
          </a:xfrm>
          <a:solidFill>
            <a:schemeClr val="bg1">
              <a:lumMod val="50000"/>
            </a:schemeClr>
          </a:solidFill>
          <a:effectLst/>
        </p:grpSpPr>
        <p:sp>
          <p:nvSpPr>
            <p:cNvPr id="13" name="椭圆 12"/>
            <p:cNvSpPr/>
            <p:nvPr/>
          </p:nvSpPr>
          <p:spPr>
            <a:xfrm>
              <a:off x="1908117" y="4302011"/>
              <a:ext cx="1312979" cy="1312977"/>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bg1"/>
                </a:solidFill>
                <a:latin charset="-122" panose="020b0503020204020204" pitchFamily="34" typeface="微软雅黑"/>
                <a:ea charset="-122" panose="020b0503020204020204" pitchFamily="34" typeface="微软雅黑"/>
              </a:endParaRPr>
            </a:p>
          </p:txBody>
        </p:sp>
        <p:sp>
          <p:nvSpPr>
            <p:cNvPr id="14" name="椭圆 13"/>
            <p:cNvSpPr/>
            <p:nvPr/>
          </p:nvSpPr>
          <p:spPr>
            <a:xfrm>
              <a:off x="2014241" y="4408135"/>
              <a:ext cx="1100728" cy="1100728"/>
            </a:xfrm>
            <a:prstGeom prst="ellipse">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r>
                <a:rPr altLang="en-US" lang="zh-CN" sz="1200">
                  <a:solidFill>
                    <a:schemeClr val="bg1"/>
                  </a:solidFill>
                  <a:latin charset="-122" panose="020b0503020204020204" pitchFamily="34" typeface="微软雅黑"/>
                  <a:ea charset="-122" panose="020b0503020204020204" pitchFamily="34" typeface="微软雅黑"/>
                </a:rPr>
                <a:t>单击编辑标题</a:t>
              </a:r>
            </a:p>
          </p:txBody>
        </p:sp>
      </p:grpSp>
      <p:cxnSp>
        <p:nvCxnSpPr>
          <p:cNvPr id="15" name="直接连接符 14"/>
          <p:cNvCxnSpPr>
            <a:stCxn id="3" idx="3"/>
            <a:endCxn id="10" idx="7"/>
          </p:cNvCxnSpPr>
          <p:nvPr/>
        </p:nvCxnSpPr>
        <p:spPr>
          <a:xfrm flipH="1">
            <a:off x="1391756" y="2345666"/>
            <a:ext cx="837750" cy="1068137"/>
          </a:xfrm>
          <a:prstGeom prst="line">
            <a:avLst/>
          </a:prstGeom>
          <a:ln>
            <a:solidFill>
              <a:schemeClr val="bg1">
                <a:lumMod val="65000"/>
              </a:schemeClr>
            </a:solidFill>
            <a:prstDash val="dash"/>
          </a:ln>
          <a:effectLst/>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3" idx="5"/>
            <a:endCxn id="13" idx="1"/>
          </p:cNvCxnSpPr>
          <p:nvPr/>
        </p:nvCxnSpPr>
        <p:spPr>
          <a:xfrm>
            <a:off x="3115247" y="2345666"/>
            <a:ext cx="998482" cy="1068137"/>
          </a:xfrm>
          <a:prstGeom prst="line">
            <a:avLst/>
          </a:prstGeom>
          <a:ln>
            <a:solidFill>
              <a:schemeClr val="bg1">
                <a:lumMod val="65000"/>
              </a:schemeClr>
            </a:solidFill>
            <a:prstDash val="dash"/>
          </a:ln>
          <a:effectLst/>
        </p:spPr>
        <p:style>
          <a:lnRef idx="1">
            <a:schemeClr val="accent1"/>
          </a:lnRef>
          <a:fillRef idx="0">
            <a:schemeClr val="accent1"/>
          </a:fillRef>
          <a:effectRef idx="0">
            <a:schemeClr val="accent1"/>
          </a:effectRef>
          <a:fontRef idx="minor">
            <a:schemeClr val="tx1"/>
          </a:fontRef>
        </p:style>
      </p:cxnSp>
      <p:cxnSp>
        <p:nvCxnSpPr>
          <p:cNvPr id="17" name="直接连接符 16"/>
          <p:cNvCxnSpPr>
            <a:stCxn id="3" idx="4"/>
            <a:endCxn id="7" idx="0"/>
          </p:cNvCxnSpPr>
          <p:nvPr/>
        </p:nvCxnSpPr>
        <p:spPr>
          <a:xfrm flipH="1">
            <a:off x="2672375" y="2529109"/>
            <a:ext cx="2" cy="740483"/>
          </a:xfrm>
          <a:prstGeom prst="line">
            <a:avLst/>
          </a:prstGeom>
          <a:ln>
            <a:solidFill>
              <a:schemeClr val="bg1">
                <a:lumMod val="65000"/>
              </a:schemeClr>
            </a:solidFill>
            <a:prstDash val="dash"/>
          </a:ln>
          <a:effectLst/>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195943" y="1530746"/>
            <a:ext cx="1614689" cy="502920"/>
          </a:xfrm>
          <a:prstGeom prst="rect">
            <a:avLst/>
          </a:prstGeom>
          <a:noFill/>
          <a:effectLst/>
        </p:spPr>
        <p:txBody>
          <a:bodyPr rtlCol="0" wrap="square">
            <a:spAutoFit/>
          </a:bodyPr>
          <a:lstStyle/>
          <a:p>
            <a:pPr defTabSz="912495">
              <a:spcBef>
                <a:spcPct val="20000"/>
              </a:spcBef>
              <a:defRPr/>
            </a:pPr>
            <a:r>
              <a:rPr altLang="en-US" lang="zh-CN" sz="900">
                <a:solidFill>
                  <a:schemeClr val="tx2"/>
                </a:solidFill>
                <a:latin charset="-122" panose="020b0503020204020204" pitchFamily="34" typeface="微软雅黑"/>
                <a:ea charset="-122" panose="020b0503020204020204" pitchFamily="34" typeface="微软雅黑"/>
                <a:cs typeface="+mn-ea"/>
                <a:sym charset="0" panose="020b0604020202020204" pitchFamily="34" typeface="Arial"/>
              </a:rPr>
              <a:t>单击此处可编辑内容，根据您的需要自由拉伸文本框大小</a:t>
            </a:r>
          </a:p>
        </p:txBody>
      </p:sp>
      <p:sp>
        <p:nvSpPr>
          <p:cNvPr id="19" name="文本框 18"/>
          <p:cNvSpPr txBox="1"/>
          <p:nvPr/>
        </p:nvSpPr>
        <p:spPr>
          <a:xfrm>
            <a:off x="3660955" y="1530746"/>
            <a:ext cx="1614689" cy="502920"/>
          </a:xfrm>
          <a:prstGeom prst="rect">
            <a:avLst/>
          </a:prstGeom>
          <a:noFill/>
          <a:effectLst/>
        </p:spPr>
        <p:txBody>
          <a:bodyPr rtlCol="0" wrap="square">
            <a:spAutoFit/>
          </a:bodyPr>
          <a:lstStyle/>
          <a:p>
            <a:pPr defTabSz="912495">
              <a:spcBef>
                <a:spcPct val="20000"/>
              </a:spcBef>
              <a:defRPr/>
            </a:pPr>
            <a:r>
              <a:rPr altLang="en-US" lang="zh-CN" sz="900">
                <a:solidFill>
                  <a:schemeClr val="tx2"/>
                </a:solidFill>
                <a:latin charset="-122" panose="020b0503020204020204" pitchFamily="34" typeface="微软雅黑"/>
                <a:ea charset="-122" panose="020b0503020204020204" pitchFamily="34" typeface="微软雅黑"/>
                <a:cs typeface="+mn-ea"/>
                <a:sym charset="0" panose="020b0604020202020204" pitchFamily="34" typeface="Arial"/>
              </a:rPr>
              <a:t>单击此处可编辑内容，根据您的需要自由拉伸文本框大小</a:t>
            </a:r>
          </a:p>
        </p:txBody>
      </p:sp>
      <p:cxnSp>
        <p:nvCxnSpPr>
          <p:cNvPr id="20" name="直接连接符 19"/>
          <p:cNvCxnSpPr/>
          <p:nvPr/>
        </p:nvCxnSpPr>
        <p:spPr>
          <a:xfrm flipH="1">
            <a:off x="5794310" y="1377730"/>
            <a:ext cx="0" cy="27970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6012417" y="1692857"/>
            <a:ext cx="2262443" cy="274320"/>
          </a:xfrm>
          <a:prstGeom prst="rect">
            <a:avLst/>
          </a:prstGeom>
          <a:noFill/>
          <a:effectLst/>
        </p:spPr>
        <p:txBody>
          <a:bodyPr rtlCol="0" wrap="square">
            <a:spAutoFit/>
          </a:bodyPr>
          <a:lstStyle/>
          <a:p>
            <a:r>
              <a:rPr altLang="en-US" lang="zh-CN" sz="1200">
                <a:solidFill>
                  <a:schemeClr val="accent1"/>
                </a:solidFill>
                <a:latin charset="-122" panose="020b0503020204020204" pitchFamily="34" typeface="微软雅黑"/>
                <a:ea charset="-122" panose="020b0503020204020204" pitchFamily="34" typeface="微软雅黑"/>
              </a:rPr>
              <a:t>单击编辑标题</a:t>
            </a:r>
          </a:p>
        </p:txBody>
      </p:sp>
      <p:sp>
        <p:nvSpPr>
          <p:cNvPr id="22" name="文本框 21"/>
          <p:cNvSpPr txBox="1"/>
          <p:nvPr/>
        </p:nvSpPr>
        <p:spPr>
          <a:xfrm>
            <a:off x="6012416" y="2073730"/>
            <a:ext cx="2715723" cy="749808"/>
          </a:xfrm>
          <a:prstGeom prst="rect">
            <a:avLst/>
          </a:prstGeom>
          <a:noFill/>
          <a:effectLst/>
        </p:spPr>
        <p:txBody>
          <a:bodyPr rtlCol="0" wrap="square">
            <a:spAutoFit/>
          </a:bodyPr>
          <a:lstStyle/>
          <a:p>
            <a:pPr>
              <a:lnSpc>
                <a:spcPct val="120000"/>
              </a:lnSpc>
              <a:spcBef>
                <a:spcPct val="20000"/>
              </a:spcBef>
            </a:pPr>
            <a:r>
              <a:rPr altLang="en-US" lang="zh-CN" sz="900">
                <a:solidFill>
                  <a:schemeClr val="tx2"/>
                </a:solidFill>
                <a:latin charset="-122" panose="020b0503020204020204" pitchFamily="34" typeface="微软雅黑"/>
                <a:ea charset="-122" panose="020b0503020204020204" pitchFamily="34" typeface="微软雅黑"/>
                <a:sym charset="0" panose="020b0604020202020204" pitchFamily="34" typeface="Arial"/>
              </a:rPr>
              <a:t>单击此处编辑您要的内容，建议您在展示时采用微软雅黑字体，本模版所有图形线条及其相应素材均可自由编辑、改色、替换。更多使用说明和作品请详阅模版最末的使用手册。</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1" presetSubtype="2">
                                  <p:stCondLst>
                                    <p:cond delay="0"/>
                                  </p:stCondLst>
                                  <p:childTnLst>
                                    <p:set>
                                      <p:cBhvr>
                                        <p:cTn dur="1" fill="hold" id="6">
                                          <p:stCondLst>
                                            <p:cond delay="0"/>
                                          </p:stCondLst>
                                        </p:cTn>
                                        <p:tgtEl>
                                          <p:spTgt spid="5"/>
                                        </p:tgtEl>
                                        <p:attrNameLst>
                                          <p:attrName>style.visibility</p:attrName>
                                        </p:attrNameLst>
                                      </p:cBhvr>
                                      <p:to>
                                        <p:strVal val="visible"/>
                                      </p:to>
                                    </p:set>
                                    <p:animEffect filter="wheel(2)" transition="in">
                                      <p:cBhvr>
                                        <p:cTn dur="2000" id="7"/>
                                        <p:tgtEl>
                                          <p:spTgt spid="5"/>
                                        </p:tgtEl>
                                      </p:cBhvr>
                                    </p:animEffect>
                                  </p:childTnLst>
                                </p:cTn>
                              </p:par>
                              <p:par>
                                <p:cTn fill="hold" grpId="0" id="8" nodeType="withEffect" presetClass="entr" presetID="21" presetSubtype="2">
                                  <p:stCondLst>
                                    <p:cond delay="0"/>
                                  </p:stCondLst>
                                  <p:childTnLst>
                                    <p:set>
                                      <p:cBhvr>
                                        <p:cTn dur="1" fill="hold" id="9">
                                          <p:stCondLst>
                                            <p:cond delay="0"/>
                                          </p:stCondLst>
                                        </p:cTn>
                                        <p:tgtEl>
                                          <p:spTgt spid="3"/>
                                        </p:tgtEl>
                                        <p:attrNameLst>
                                          <p:attrName>style.visibility</p:attrName>
                                        </p:attrNameLst>
                                      </p:cBhvr>
                                      <p:to>
                                        <p:strVal val="visible"/>
                                      </p:to>
                                    </p:set>
                                    <p:animEffect filter="wheel(2)" transition="in">
                                      <p:cBhvr>
                                        <p:cTn dur="2000" id="10"/>
                                        <p:tgtEl>
                                          <p:spTgt spid="3"/>
                                        </p:tgtEl>
                                      </p:cBhvr>
                                    </p:animEffect>
                                  </p:childTnLst>
                                </p:cTn>
                              </p:par>
                            </p:childTnLst>
                          </p:cTn>
                        </p:par>
                        <p:par>
                          <p:cTn fill="hold" id="11" nodeType="afterGroup">
                            <p:stCondLst>
                              <p:cond delay="2000"/>
                            </p:stCondLst>
                            <p:childTnLst>
                              <p:par>
                                <p:cTn fill="hold" id="12" nodeType="afterEffect" presetClass="entr" presetID="22" presetSubtype="1">
                                  <p:stCondLst>
                                    <p:cond delay="0"/>
                                  </p:stCondLst>
                                  <p:childTnLst>
                                    <p:set>
                                      <p:cBhvr>
                                        <p:cTn dur="1" fill="hold" id="13">
                                          <p:stCondLst>
                                            <p:cond delay="0"/>
                                          </p:stCondLst>
                                        </p:cTn>
                                        <p:tgtEl>
                                          <p:spTgt spid="15"/>
                                        </p:tgtEl>
                                        <p:attrNameLst>
                                          <p:attrName>style.visibility</p:attrName>
                                        </p:attrNameLst>
                                      </p:cBhvr>
                                      <p:to>
                                        <p:strVal val="visible"/>
                                      </p:to>
                                    </p:set>
                                    <p:animEffect filter="wipe(up)" transition="in">
                                      <p:cBhvr>
                                        <p:cTn dur="750" id="14"/>
                                        <p:tgtEl>
                                          <p:spTgt spid="15"/>
                                        </p:tgtEl>
                                      </p:cBhvr>
                                    </p:animEffect>
                                  </p:childTnLst>
                                </p:cTn>
                              </p:par>
                              <p:par>
                                <p:cTn fill="hold" id="15" nodeType="withEffect" presetClass="entr" presetID="22" presetSubtype="1">
                                  <p:stCondLst>
                                    <p:cond delay="0"/>
                                  </p:stCondLst>
                                  <p:childTnLst>
                                    <p:set>
                                      <p:cBhvr>
                                        <p:cTn dur="1" fill="hold" id="16">
                                          <p:stCondLst>
                                            <p:cond delay="0"/>
                                          </p:stCondLst>
                                        </p:cTn>
                                        <p:tgtEl>
                                          <p:spTgt spid="17"/>
                                        </p:tgtEl>
                                        <p:attrNameLst>
                                          <p:attrName>style.visibility</p:attrName>
                                        </p:attrNameLst>
                                      </p:cBhvr>
                                      <p:to>
                                        <p:strVal val="visible"/>
                                      </p:to>
                                    </p:set>
                                    <p:animEffect filter="wipe(up)" transition="in">
                                      <p:cBhvr>
                                        <p:cTn dur="750" id="17"/>
                                        <p:tgtEl>
                                          <p:spTgt spid="17"/>
                                        </p:tgtEl>
                                      </p:cBhvr>
                                    </p:animEffect>
                                  </p:childTnLst>
                                </p:cTn>
                              </p:par>
                              <p:par>
                                <p:cTn fill="hold" id="18" nodeType="withEffect" presetClass="entr" presetID="22" presetSubtype="1">
                                  <p:stCondLst>
                                    <p:cond delay="0"/>
                                  </p:stCondLst>
                                  <p:childTnLst>
                                    <p:set>
                                      <p:cBhvr>
                                        <p:cTn dur="1" fill="hold" id="19">
                                          <p:stCondLst>
                                            <p:cond delay="0"/>
                                          </p:stCondLst>
                                        </p:cTn>
                                        <p:tgtEl>
                                          <p:spTgt spid="16"/>
                                        </p:tgtEl>
                                        <p:attrNameLst>
                                          <p:attrName>style.visibility</p:attrName>
                                        </p:attrNameLst>
                                      </p:cBhvr>
                                      <p:to>
                                        <p:strVal val="visible"/>
                                      </p:to>
                                    </p:set>
                                    <p:animEffect filter="wipe(up)" transition="in">
                                      <p:cBhvr>
                                        <p:cTn dur="750" id="20"/>
                                        <p:tgtEl>
                                          <p:spTgt spid="16"/>
                                        </p:tgtEl>
                                      </p:cBhvr>
                                    </p:animEffect>
                                  </p:childTnLst>
                                </p:cTn>
                              </p:par>
                            </p:childTnLst>
                          </p:cTn>
                        </p:par>
                        <p:par>
                          <p:cTn fill="hold" id="21" nodeType="afterGroup">
                            <p:stCondLst>
                              <p:cond delay="2750"/>
                            </p:stCondLst>
                            <p:childTnLst>
                              <p:par>
                                <p:cTn fill="hold" id="22" nodeType="afterEffect" presetClass="entr" presetID="10" presetSubtype="0">
                                  <p:stCondLst>
                                    <p:cond delay="0"/>
                                  </p:stCondLst>
                                  <p:childTnLst>
                                    <p:set>
                                      <p:cBhvr>
                                        <p:cTn dur="1" fill="hold" id="23">
                                          <p:stCondLst>
                                            <p:cond delay="0"/>
                                          </p:stCondLst>
                                        </p:cTn>
                                        <p:tgtEl>
                                          <p:spTgt spid="9"/>
                                        </p:tgtEl>
                                        <p:attrNameLst>
                                          <p:attrName>style.visibility</p:attrName>
                                        </p:attrNameLst>
                                      </p:cBhvr>
                                      <p:to>
                                        <p:strVal val="visible"/>
                                      </p:to>
                                    </p:set>
                                    <p:animEffect filter="fade" transition="in">
                                      <p:cBhvr>
                                        <p:cTn dur="1000" id="24"/>
                                        <p:tgtEl>
                                          <p:spTgt spid="9"/>
                                        </p:tgtEl>
                                      </p:cBhvr>
                                    </p:animEffect>
                                  </p:childTnLst>
                                </p:cTn>
                              </p:par>
                              <p:par>
                                <p:cTn fill="hold" id="25" nodeType="withEffect" presetClass="entr" presetID="10" presetSubtype="0">
                                  <p:stCondLst>
                                    <p:cond delay="0"/>
                                  </p:stCondLst>
                                  <p:childTnLst>
                                    <p:set>
                                      <p:cBhvr>
                                        <p:cTn dur="1" fill="hold" id="26">
                                          <p:stCondLst>
                                            <p:cond delay="0"/>
                                          </p:stCondLst>
                                        </p:cTn>
                                        <p:tgtEl>
                                          <p:spTgt spid="6"/>
                                        </p:tgtEl>
                                        <p:attrNameLst>
                                          <p:attrName>style.visibility</p:attrName>
                                        </p:attrNameLst>
                                      </p:cBhvr>
                                      <p:to>
                                        <p:strVal val="visible"/>
                                      </p:to>
                                    </p:set>
                                    <p:animEffect filter="fade" transition="in">
                                      <p:cBhvr>
                                        <p:cTn dur="1000" id="27"/>
                                        <p:tgtEl>
                                          <p:spTgt spid="6"/>
                                        </p:tgtEl>
                                      </p:cBhvr>
                                    </p:animEffect>
                                  </p:childTnLst>
                                </p:cTn>
                              </p:par>
                              <p:par>
                                <p:cTn fill="hold" id="28" nodeType="withEffect" presetClass="entr" presetID="10" presetSubtype="0">
                                  <p:stCondLst>
                                    <p:cond delay="0"/>
                                  </p:stCondLst>
                                  <p:childTnLst>
                                    <p:set>
                                      <p:cBhvr>
                                        <p:cTn dur="1" fill="hold" id="29">
                                          <p:stCondLst>
                                            <p:cond delay="0"/>
                                          </p:stCondLst>
                                        </p:cTn>
                                        <p:tgtEl>
                                          <p:spTgt spid="12"/>
                                        </p:tgtEl>
                                        <p:attrNameLst>
                                          <p:attrName>style.visibility</p:attrName>
                                        </p:attrNameLst>
                                      </p:cBhvr>
                                      <p:to>
                                        <p:strVal val="visible"/>
                                      </p:to>
                                    </p:set>
                                    <p:animEffect filter="fade" transition="in">
                                      <p:cBhvr>
                                        <p:cTn dur="1000" id="30"/>
                                        <p:tgtEl>
                                          <p:spTgt spid="12"/>
                                        </p:tgtEl>
                                      </p:cBhvr>
                                    </p:animEffect>
                                  </p:childTnLst>
                                </p:cTn>
                              </p:par>
                            </p:childTnLst>
                          </p:cTn>
                        </p:par>
                        <p:par>
                          <p:cTn fill="hold" id="31" nodeType="afterGroup">
                            <p:stCondLst>
                              <p:cond delay="3750"/>
                            </p:stCondLst>
                            <p:childTnLst>
                              <p:par>
                                <p:cTn fill="hold" grpId="0" id="32" nodeType="afterEffect" presetClass="entr" presetID="10" presetSubtype="0">
                                  <p:stCondLst>
                                    <p:cond delay="0"/>
                                  </p:stCondLst>
                                  <p:iterate type="lt">
                                    <p:tmPct val="10000"/>
                                  </p:iterate>
                                  <p:childTnLst>
                                    <p:set>
                                      <p:cBhvr>
                                        <p:cTn dur="1" fill="hold" id="33">
                                          <p:stCondLst>
                                            <p:cond delay="0"/>
                                          </p:stCondLst>
                                        </p:cTn>
                                        <p:tgtEl>
                                          <p:spTgt spid="18"/>
                                        </p:tgtEl>
                                        <p:attrNameLst>
                                          <p:attrName>style.visibility</p:attrName>
                                        </p:attrNameLst>
                                      </p:cBhvr>
                                      <p:to>
                                        <p:strVal val="visible"/>
                                      </p:to>
                                    </p:set>
                                    <p:animEffect filter="fade" transition="in">
                                      <p:cBhvr>
                                        <p:cTn dur="1000" id="34"/>
                                        <p:tgtEl>
                                          <p:spTgt spid="18"/>
                                        </p:tgtEl>
                                      </p:cBhvr>
                                    </p:animEffect>
                                  </p:childTnLst>
                                </p:cTn>
                              </p:par>
                              <p:par>
                                <p:cTn fill="hold" grpId="0" id="35" nodeType="withEffect" presetClass="entr" presetID="10" presetSubtype="0">
                                  <p:stCondLst>
                                    <p:cond delay="0"/>
                                  </p:stCondLst>
                                  <p:iterate type="lt">
                                    <p:tmPct val="10000"/>
                                  </p:iterate>
                                  <p:childTnLst>
                                    <p:set>
                                      <p:cBhvr>
                                        <p:cTn dur="1" fill="hold" id="36">
                                          <p:stCondLst>
                                            <p:cond delay="0"/>
                                          </p:stCondLst>
                                        </p:cTn>
                                        <p:tgtEl>
                                          <p:spTgt spid="19"/>
                                        </p:tgtEl>
                                        <p:attrNameLst>
                                          <p:attrName>style.visibility</p:attrName>
                                        </p:attrNameLst>
                                      </p:cBhvr>
                                      <p:to>
                                        <p:strVal val="visible"/>
                                      </p:to>
                                    </p:set>
                                    <p:animEffect filter="fade" transition="in">
                                      <p:cBhvr>
                                        <p:cTn dur="1000" id="37"/>
                                        <p:tgtEl>
                                          <p:spTgt spid="19"/>
                                        </p:tgtEl>
                                      </p:cBhvr>
                                    </p:animEffect>
                                  </p:childTnLst>
                                </p:cTn>
                              </p:par>
                            </p:childTnLst>
                          </p:cTn>
                        </p:par>
                        <p:par>
                          <p:cTn fill="hold" id="38" nodeType="afterGroup">
                            <p:stCondLst>
                              <p:cond delay="4750"/>
                            </p:stCondLst>
                            <p:childTnLst>
                              <p:par>
                                <p:cTn fill="hold" id="39" nodeType="afterEffect" presetClass="entr" presetID="16" presetSubtype="42">
                                  <p:stCondLst>
                                    <p:cond delay="0"/>
                                  </p:stCondLst>
                                  <p:childTnLst>
                                    <p:set>
                                      <p:cBhvr>
                                        <p:cTn dur="1" fill="hold" id="40">
                                          <p:stCondLst>
                                            <p:cond delay="0"/>
                                          </p:stCondLst>
                                        </p:cTn>
                                        <p:tgtEl>
                                          <p:spTgt spid="20"/>
                                        </p:tgtEl>
                                        <p:attrNameLst>
                                          <p:attrName>style.visibility</p:attrName>
                                        </p:attrNameLst>
                                      </p:cBhvr>
                                      <p:to>
                                        <p:strVal val="visible"/>
                                      </p:to>
                                    </p:set>
                                    <p:animEffect filter="barn(outHorizontal)" transition="in">
                                      <p:cBhvr>
                                        <p:cTn dur="500" id="41"/>
                                        <p:tgtEl>
                                          <p:spTgt spid="20"/>
                                        </p:tgtEl>
                                      </p:cBhvr>
                                    </p:animEffect>
                                  </p:childTnLst>
                                </p:cTn>
                              </p:par>
                            </p:childTnLst>
                          </p:cTn>
                        </p:par>
                        <p:par>
                          <p:cTn fill="hold" id="42" nodeType="afterGroup">
                            <p:stCondLst>
                              <p:cond delay="5250"/>
                            </p:stCondLst>
                            <p:childTnLst>
                              <p:par>
                                <p:cTn fill="hold" grpId="0" id="43" nodeType="afterEffect" presetClass="entr" presetID="10" presetSubtype="0">
                                  <p:stCondLst>
                                    <p:cond delay="0"/>
                                  </p:stCondLst>
                                  <p:iterate type="lt">
                                    <p:tmPct val="10000"/>
                                  </p:iterate>
                                  <p:childTnLst>
                                    <p:set>
                                      <p:cBhvr>
                                        <p:cTn dur="1" fill="hold" id="44">
                                          <p:stCondLst>
                                            <p:cond delay="0"/>
                                          </p:stCondLst>
                                        </p:cTn>
                                        <p:tgtEl>
                                          <p:spTgt spid="21"/>
                                        </p:tgtEl>
                                        <p:attrNameLst>
                                          <p:attrName>style.visibility</p:attrName>
                                        </p:attrNameLst>
                                      </p:cBhvr>
                                      <p:to>
                                        <p:strVal val="visible"/>
                                      </p:to>
                                    </p:set>
                                    <p:animEffect filter="fade" transition="in">
                                      <p:cBhvr>
                                        <p:cTn dur="1000" id="45"/>
                                        <p:tgtEl>
                                          <p:spTgt spid="21"/>
                                        </p:tgtEl>
                                      </p:cBhvr>
                                    </p:animEffect>
                                  </p:childTnLst>
                                </p:cTn>
                              </p:par>
                            </p:childTnLst>
                          </p:cTn>
                        </p:par>
                        <p:par>
                          <p:cTn fill="hold" id="46" nodeType="afterGroup">
                            <p:stCondLst>
                              <p:cond delay="6250"/>
                            </p:stCondLst>
                            <p:childTnLst>
                              <p:par>
                                <p:cTn fill="hold" grpId="0" id="47" nodeType="afterEffect" presetClass="entr" presetID="10" presetSubtype="0">
                                  <p:stCondLst>
                                    <p:cond delay="0"/>
                                  </p:stCondLst>
                                  <p:iterate type="lt">
                                    <p:tmPct val="10000"/>
                                  </p:iterate>
                                  <p:childTnLst>
                                    <p:set>
                                      <p:cBhvr>
                                        <p:cTn dur="1" fill="hold" id="48">
                                          <p:stCondLst>
                                            <p:cond delay="0"/>
                                          </p:stCondLst>
                                        </p:cTn>
                                        <p:tgtEl>
                                          <p:spTgt spid="22"/>
                                        </p:tgtEl>
                                        <p:attrNameLst>
                                          <p:attrName>style.visibility</p:attrName>
                                        </p:attrNameLst>
                                      </p:cBhvr>
                                      <p:to>
                                        <p:strVal val="visible"/>
                                      </p:to>
                                    </p:set>
                                    <p:animEffect filter="fade" transition="in">
                                      <p:cBhvr>
                                        <p:cTn dur="1000" id="49"/>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5"/>
      <p:bldP grpId="0" spid="18"/>
      <p:bldP grpId="0" spid="19"/>
      <p:bldP grpId="0" spid="21"/>
      <p:bldP grpId="0" spid="22"/>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文本框 5"/>
          <p:cNvSpPr txBox="1"/>
          <p:nvPr/>
        </p:nvSpPr>
        <p:spPr>
          <a:xfrm>
            <a:off x="3818973" y="158344"/>
            <a:ext cx="1470384" cy="335280"/>
          </a:xfrm>
          <a:prstGeom prst="rect">
            <a:avLst/>
          </a:prstGeom>
          <a:noFill/>
        </p:spPr>
        <p:txBody>
          <a:bodyPr rtlCol="0" wrap="square">
            <a:spAutoFit/>
          </a:bodyPr>
          <a:lstStyle/>
          <a:p>
            <a:r>
              <a:rPr altLang="en-US" lang="zh-CN" sz="1600">
                <a:solidFill>
                  <a:schemeClr val="tx2"/>
                </a:solidFill>
                <a:latin charset="-122" panose="020b0503020204020204" pitchFamily="34" typeface="微软雅黑"/>
                <a:ea charset="-122" panose="020b0503020204020204" pitchFamily="34" typeface="微软雅黑"/>
              </a:rPr>
              <a:t>明年工作计划</a:t>
            </a:r>
          </a:p>
        </p:txBody>
      </p:sp>
      <p:grpSp>
        <p:nvGrpSpPr>
          <p:cNvPr id="3" name="组合 2"/>
          <p:cNvGrpSpPr/>
          <p:nvPr/>
        </p:nvGrpSpPr>
        <p:grpSpPr>
          <a:xfrm>
            <a:off x="2319338" y="1090612"/>
            <a:ext cx="142875" cy="4052888"/>
            <a:chOff x="3536950" y="1454150"/>
            <a:chExt cx="190500" cy="5403850"/>
          </a:xfrm>
        </p:grpSpPr>
        <p:cxnSp>
          <p:nvCxnSpPr>
            <p:cNvPr id="5" name="直接连接符 4"/>
            <p:cNvCxnSpPr/>
            <p:nvPr/>
          </p:nvCxnSpPr>
          <p:spPr>
            <a:xfrm flipH="1">
              <a:off x="3632200" y="1549400"/>
              <a:ext cx="0" cy="53086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3536950" y="1454150"/>
              <a:ext cx="190500" cy="1905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5">
                <a:solidFill>
                  <a:schemeClr val="tx2"/>
                </a:solidFill>
                <a:latin charset="-122" panose="020b0503020204020204" pitchFamily="34" typeface="微软雅黑"/>
                <a:ea charset="-122" panose="020b0503020204020204" pitchFamily="34" typeface="微软雅黑"/>
              </a:endParaRPr>
            </a:p>
          </p:txBody>
        </p:sp>
        <p:sp>
          <p:nvSpPr>
            <p:cNvPr id="7" name="椭圆 6"/>
            <p:cNvSpPr/>
            <p:nvPr/>
          </p:nvSpPr>
          <p:spPr>
            <a:xfrm>
              <a:off x="3536950" y="2597120"/>
              <a:ext cx="190500" cy="1905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5">
                <a:solidFill>
                  <a:schemeClr val="tx2"/>
                </a:solidFill>
                <a:latin charset="-122" panose="020b0503020204020204" pitchFamily="34" typeface="微软雅黑"/>
                <a:ea charset="-122" panose="020b0503020204020204" pitchFamily="34" typeface="微软雅黑"/>
              </a:endParaRPr>
            </a:p>
          </p:txBody>
        </p:sp>
        <p:sp>
          <p:nvSpPr>
            <p:cNvPr id="8" name="椭圆 7"/>
            <p:cNvSpPr/>
            <p:nvPr/>
          </p:nvSpPr>
          <p:spPr>
            <a:xfrm>
              <a:off x="3536950" y="4041715"/>
              <a:ext cx="190500" cy="1905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5">
                <a:solidFill>
                  <a:schemeClr val="tx2"/>
                </a:solidFill>
                <a:latin charset="-122" panose="020b0503020204020204" pitchFamily="34" typeface="微软雅黑"/>
                <a:ea charset="-122" panose="020b0503020204020204" pitchFamily="34" typeface="微软雅黑"/>
              </a:endParaRPr>
            </a:p>
          </p:txBody>
        </p:sp>
        <p:sp>
          <p:nvSpPr>
            <p:cNvPr id="9" name="椭圆 8"/>
            <p:cNvSpPr/>
            <p:nvPr/>
          </p:nvSpPr>
          <p:spPr>
            <a:xfrm>
              <a:off x="3536950" y="5311746"/>
              <a:ext cx="190500" cy="1905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5">
                <a:solidFill>
                  <a:schemeClr val="tx2"/>
                </a:solidFill>
                <a:latin charset="-122" panose="020b0503020204020204" pitchFamily="34" typeface="微软雅黑"/>
                <a:ea charset="-122" panose="020b0503020204020204" pitchFamily="34" typeface="微软雅黑"/>
              </a:endParaRPr>
            </a:p>
          </p:txBody>
        </p:sp>
      </p:grpSp>
      <p:sp>
        <p:nvSpPr>
          <p:cNvPr id="10" name="文本框 9"/>
          <p:cNvSpPr txBox="1"/>
          <p:nvPr/>
        </p:nvSpPr>
        <p:spPr>
          <a:xfrm>
            <a:off x="1716370" y="3898085"/>
            <a:ext cx="638687" cy="320040"/>
          </a:xfrm>
          <a:prstGeom prst="rect">
            <a:avLst/>
          </a:prstGeom>
          <a:noFill/>
        </p:spPr>
        <p:txBody>
          <a:bodyPr rtlCol="0" wrap="square">
            <a:spAutoFit/>
          </a:bodyPr>
          <a:lstStyle/>
          <a:p>
            <a:r>
              <a:rPr altLang="zh-CN" lang="en-US" sz="1500">
                <a:solidFill>
                  <a:schemeClr val="tx2"/>
                </a:solidFill>
                <a:latin charset="-122" panose="020b0503020204020204" pitchFamily="34" typeface="微软雅黑"/>
                <a:ea charset="-122" panose="020b0503020204020204" pitchFamily="34" typeface="微软雅黑"/>
              </a:rPr>
              <a:t>2014</a:t>
            </a:r>
          </a:p>
        </p:txBody>
      </p:sp>
      <p:sp>
        <p:nvSpPr>
          <p:cNvPr id="11" name="文本框 10"/>
          <p:cNvSpPr txBox="1"/>
          <p:nvPr/>
        </p:nvSpPr>
        <p:spPr>
          <a:xfrm>
            <a:off x="1716370" y="2921805"/>
            <a:ext cx="638687" cy="320040"/>
          </a:xfrm>
          <a:prstGeom prst="rect">
            <a:avLst/>
          </a:prstGeom>
          <a:noFill/>
        </p:spPr>
        <p:txBody>
          <a:bodyPr rtlCol="0" wrap="square">
            <a:spAutoFit/>
          </a:bodyPr>
          <a:lstStyle/>
          <a:p>
            <a:r>
              <a:rPr altLang="zh-CN" lang="en-US" sz="1500">
                <a:solidFill>
                  <a:schemeClr val="tx2"/>
                </a:solidFill>
                <a:latin charset="-122" panose="020b0503020204020204" pitchFamily="34" typeface="微软雅黑"/>
                <a:ea charset="-122" panose="020b0503020204020204" pitchFamily="34" typeface="微软雅黑"/>
              </a:rPr>
              <a:t>2015</a:t>
            </a:r>
          </a:p>
        </p:txBody>
      </p:sp>
      <p:sp>
        <p:nvSpPr>
          <p:cNvPr id="12" name="文本框 11"/>
          <p:cNvSpPr txBox="1"/>
          <p:nvPr/>
        </p:nvSpPr>
        <p:spPr>
          <a:xfrm>
            <a:off x="1716370" y="1869237"/>
            <a:ext cx="638687" cy="320040"/>
          </a:xfrm>
          <a:prstGeom prst="rect">
            <a:avLst/>
          </a:prstGeom>
          <a:noFill/>
        </p:spPr>
        <p:txBody>
          <a:bodyPr rtlCol="0" wrap="square">
            <a:spAutoFit/>
          </a:bodyPr>
          <a:lstStyle/>
          <a:p>
            <a:r>
              <a:rPr altLang="zh-CN" lang="en-US" sz="1500">
                <a:solidFill>
                  <a:schemeClr val="tx2"/>
                </a:solidFill>
                <a:latin charset="-122" panose="020b0503020204020204" pitchFamily="34" typeface="微软雅黑"/>
                <a:ea charset="-122" panose="020b0503020204020204" pitchFamily="34" typeface="微软雅黑"/>
              </a:rPr>
              <a:t>2016</a:t>
            </a:r>
          </a:p>
        </p:txBody>
      </p:sp>
      <p:grpSp>
        <p:nvGrpSpPr>
          <p:cNvPr id="13" name="组合 12"/>
          <p:cNvGrpSpPr/>
          <p:nvPr/>
        </p:nvGrpSpPr>
        <p:grpSpPr>
          <a:xfrm>
            <a:off x="2390775" y="1728765"/>
            <a:ext cx="923925" cy="581025"/>
            <a:chOff x="3632200" y="2305020"/>
            <a:chExt cx="1231900" cy="774700"/>
          </a:xfrm>
        </p:grpSpPr>
        <p:cxnSp>
          <p:nvCxnSpPr>
            <p:cNvPr id="14" name="直接连接符 13"/>
            <p:cNvCxnSpPr/>
            <p:nvPr/>
          </p:nvCxnSpPr>
          <p:spPr>
            <a:xfrm>
              <a:off x="3632200" y="2692370"/>
              <a:ext cx="4572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圆角矩形 14"/>
            <p:cNvSpPr/>
            <p:nvPr/>
          </p:nvSpPr>
          <p:spPr>
            <a:xfrm>
              <a:off x="4089400" y="2305020"/>
              <a:ext cx="774700" cy="774700"/>
            </a:xfrm>
            <a:prstGeom prst="roundRect">
              <a:avLst>
                <a:gd fmla="val 7971" name="adj"/>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5">
                <a:solidFill>
                  <a:schemeClr val="tx2"/>
                </a:solidFill>
                <a:latin charset="-122" panose="020b0503020204020204" pitchFamily="34" typeface="微软雅黑"/>
                <a:ea charset="-122" panose="020b0503020204020204" pitchFamily="34" typeface="微软雅黑"/>
              </a:endParaRPr>
            </a:p>
          </p:txBody>
        </p:sp>
        <p:sp>
          <p:nvSpPr>
            <p:cNvPr id="16" name="Freeform 251"/>
            <p:cNvSpPr>
              <a:spLocks noEditPoints="1"/>
            </p:cNvSpPr>
            <p:nvPr/>
          </p:nvSpPr>
          <p:spPr bwMode="auto">
            <a:xfrm>
              <a:off x="4240836" y="2498482"/>
              <a:ext cx="421028" cy="393943"/>
            </a:xfrm>
            <a:custGeom>
              <a:gdLst>
                <a:gd fmla="*/ 266 w 301" name="T0"/>
                <a:gd fmla="*/ 192 h 282" name="T1"/>
                <a:gd fmla="*/ 234 w 301" name="T2"/>
                <a:gd fmla="*/ 69 h 282" name="T3"/>
                <a:gd fmla="*/ 81 w 301" name="T4"/>
                <a:gd fmla="*/ 36 h 282" name="T5"/>
                <a:gd fmla="*/ 32 w 301" name="T6"/>
                <a:gd fmla="*/ 3 h 282" name="T7"/>
                <a:gd fmla="*/ 12 w 301" name="T8"/>
                <a:gd fmla="*/ 13 h 282" name="T9"/>
                <a:gd fmla="*/ 61 w 301" name="T10"/>
                <a:gd fmla="*/ 57 h 282" name="T11"/>
                <a:gd fmla="*/ 132 w 301" name="T12"/>
                <a:gd fmla="*/ 249 h 282" name="T13"/>
                <a:gd fmla="*/ 301 w 301" name="T14"/>
                <a:gd fmla="*/ 260 h 282" name="T15"/>
                <a:gd fmla="*/ 266 w 301" name="T16"/>
                <a:gd fmla="*/ 192 h 282" name="T17"/>
                <a:gd fmla="*/ 242 w 301" name="T18"/>
                <a:gd fmla="*/ 232 h 282" name="T19"/>
                <a:gd fmla="*/ 240 w 301" name="T20"/>
                <a:gd fmla="*/ 233 h 282" name="T21"/>
                <a:gd fmla="*/ 238 w 301" name="T22"/>
                <a:gd fmla="*/ 232 h 282" name="T23"/>
                <a:gd fmla="*/ 159 w 301" name="T24"/>
                <a:gd fmla="*/ 138 h 282" name="T25"/>
                <a:gd fmla="*/ 106 w 301" name="T26"/>
                <a:gd fmla="*/ 75 h 282" name="T27"/>
                <a:gd fmla="*/ 106 w 301" name="T28"/>
                <a:gd fmla="*/ 71 h 282" name="T29"/>
                <a:gd fmla="*/ 109 w 301" name="T30"/>
                <a:gd fmla="*/ 71 h 282" name="T31"/>
                <a:gd fmla="*/ 178 w 301" name="T32"/>
                <a:gd fmla="*/ 122 h 282" name="T33"/>
                <a:gd fmla="*/ 243 w 301" name="T34"/>
                <a:gd fmla="*/ 229 h 282" name="T35"/>
                <a:gd fmla="*/ 242 w 301" name="T36"/>
                <a:gd fmla="*/ 232 h 282"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82" w="301">
                  <a:moveTo>
                    <a:pt x="266" y="192"/>
                  </a:moveTo>
                  <a:cubicBezTo>
                    <a:pt x="268" y="152"/>
                    <a:pt x="252" y="95"/>
                    <a:pt x="234" y="69"/>
                  </a:cubicBezTo>
                  <a:cubicBezTo>
                    <a:pt x="197" y="16"/>
                    <a:pt x="116" y="0"/>
                    <a:pt x="81" y="36"/>
                  </a:cubicBezTo>
                  <a:cubicBezTo>
                    <a:pt x="74" y="43"/>
                    <a:pt x="32" y="3"/>
                    <a:pt x="32" y="3"/>
                  </a:cubicBezTo>
                  <a:cubicBezTo>
                    <a:pt x="12" y="13"/>
                    <a:pt x="12" y="13"/>
                    <a:pt x="12" y="13"/>
                  </a:cubicBezTo>
                  <a:cubicBezTo>
                    <a:pt x="61" y="57"/>
                    <a:pt x="61" y="57"/>
                    <a:pt x="61" y="57"/>
                  </a:cubicBezTo>
                  <a:cubicBezTo>
                    <a:pt x="61" y="57"/>
                    <a:pt x="0" y="152"/>
                    <a:pt x="132" y="249"/>
                  </a:cubicBezTo>
                  <a:cubicBezTo>
                    <a:pt x="177" y="282"/>
                    <a:pt x="241" y="269"/>
                    <a:pt x="301" y="260"/>
                  </a:cubicBezTo>
                  <a:cubicBezTo>
                    <a:pt x="301" y="260"/>
                    <a:pt x="265" y="248"/>
                    <a:pt x="266" y="192"/>
                  </a:cubicBezTo>
                  <a:close/>
                  <a:moveTo>
                    <a:pt x="242" y="232"/>
                  </a:moveTo>
                  <a:cubicBezTo>
                    <a:pt x="241" y="233"/>
                    <a:pt x="241" y="233"/>
                    <a:pt x="240" y="233"/>
                  </a:cubicBezTo>
                  <a:cubicBezTo>
                    <a:pt x="240" y="233"/>
                    <a:pt x="239" y="232"/>
                    <a:pt x="238" y="232"/>
                  </a:cubicBezTo>
                  <a:cubicBezTo>
                    <a:pt x="238" y="232"/>
                    <a:pt x="198" y="182"/>
                    <a:pt x="159" y="138"/>
                  </a:cubicBezTo>
                  <a:cubicBezTo>
                    <a:pt x="115" y="89"/>
                    <a:pt x="106" y="75"/>
                    <a:pt x="106" y="75"/>
                  </a:cubicBezTo>
                  <a:cubicBezTo>
                    <a:pt x="105" y="74"/>
                    <a:pt x="105" y="72"/>
                    <a:pt x="106" y="71"/>
                  </a:cubicBezTo>
                  <a:cubicBezTo>
                    <a:pt x="107" y="71"/>
                    <a:pt x="108" y="70"/>
                    <a:pt x="109" y="71"/>
                  </a:cubicBezTo>
                  <a:cubicBezTo>
                    <a:pt x="109" y="71"/>
                    <a:pt x="144" y="87"/>
                    <a:pt x="178" y="122"/>
                  </a:cubicBezTo>
                  <a:cubicBezTo>
                    <a:pt x="210" y="156"/>
                    <a:pt x="243" y="229"/>
                    <a:pt x="243" y="229"/>
                  </a:cubicBezTo>
                  <a:cubicBezTo>
                    <a:pt x="243" y="230"/>
                    <a:pt x="243" y="232"/>
                    <a:pt x="242" y="232"/>
                  </a:cubicBezTo>
                  <a:close/>
                </a:path>
              </a:pathLst>
            </a:custGeom>
            <a:solidFill>
              <a:schemeClr val="bg1"/>
            </a:solidFill>
            <a:ln>
              <a:noFill/>
            </a:ln>
          </p:spPr>
          <p:txBody>
            <a:bodyPr anchor="t" anchorCtr="0" bIns="34290" compatLnSpc="1" lIns="68580" numCol="1" rIns="68580" tIns="34290" vert="horz" wrap="square"/>
            <a:lstStyle/>
            <a:p>
              <a:endParaRPr altLang="en-US" lang="zh-CN" sz="1015">
                <a:solidFill>
                  <a:schemeClr val="tx2"/>
                </a:solidFill>
                <a:latin charset="-122" panose="020b0503020204020204" pitchFamily="34" typeface="微软雅黑"/>
                <a:ea charset="-122" panose="020b0503020204020204" pitchFamily="34" typeface="微软雅黑"/>
              </a:endParaRPr>
            </a:p>
          </p:txBody>
        </p:sp>
      </p:grpSp>
      <p:grpSp>
        <p:nvGrpSpPr>
          <p:cNvPr id="17" name="组合 16"/>
          <p:cNvGrpSpPr/>
          <p:nvPr/>
        </p:nvGrpSpPr>
        <p:grpSpPr>
          <a:xfrm>
            <a:off x="2390775" y="2778908"/>
            <a:ext cx="923925" cy="581025"/>
            <a:chOff x="3632200" y="3705210"/>
            <a:chExt cx="1231900" cy="774700"/>
          </a:xfrm>
        </p:grpSpPr>
        <p:cxnSp>
          <p:nvCxnSpPr>
            <p:cNvPr id="18" name="直接连接符 17"/>
            <p:cNvCxnSpPr/>
            <p:nvPr/>
          </p:nvCxnSpPr>
          <p:spPr>
            <a:xfrm>
              <a:off x="3632200" y="4095795"/>
              <a:ext cx="4572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圆角矩形 18"/>
            <p:cNvSpPr/>
            <p:nvPr/>
          </p:nvSpPr>
          <p:spPr>
            <a:xfrm>
              <a:off x="4089400" y="3705210"/>
              <a:ext cx="774700" cy="774700"/>
            </a:xfrm>
            <a:prstGeom prst="roundRect">
              <a:avLst>
                <a:gd fmla="val 7971" name="adj"/>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5">
                <a:solidFill>
                  <a:schemeClr val="tx2"/>
                </a:solidFill>
                <a:latin charset="-122" panose="020b0503020204020204" pitchFamily="34" typeface="微软雅黑"/>
                <a:ea charset="-122" panose="020b0503020204020204" pitchFamily="34" typeface="微软雅黑"/>
              </a:endParaRPr>
            </a:p>
          </p:txBody>
        </p:sp>
        <p:sp>
          <p:nvSpPr>
            <p:cNvPr id="20" name="Freeform 251"/>
            <p:cNvSpPr>
              <a:spLocks noEditPoints="1"/>
            </p:cNvSpPr>
            <p:nvPr/>
          </p:nvSpPr>
          <p:spPr bwMode="auto">
            <a:xfrm>
              <a:off x="4240836" y="3895588"/>
              <a:ext cx="421028" cy="393943"/>
            </a:xfrm>
            <a:custGeom>
              <a:gdLst>
                <a:gd fmla="*/ 266 w 301" name="T0"/>
                <a:gd fmla="*/ 192 h 282" name="T1"/>
                <a:gd fmla="*/ 234 w 301" name="T2"/>
                <a:gd fmla="*/ 69 h 282" name="T3"/>
                <a:gd fmla="*/ 81 w 301" name="T4"/>
                <a:gd fmla="*/ 36 h 282" name="T5"/>
                <a:gd fmla="*/ 32 w 301" name="T6"/>
                <a:gd fmla="*/ 3 h 282" name="T7"/>
                <a:gd fmla="*/ 12 w 301" name="T8"/>
                <a:gd fmla="*/ 13 h 282" name="T9"/>
                <a:gd fmla="*/ 61 w 301" name="T10"/>
                <a:gd fmla="*/ 57 h 282" name="T11"/>
                <a:gd fmla="*/ 132 w 301" name="T12"/>
                <a:gd fmla="*/ 249 h 282" name="T13"/>
                <a:gd fmla="*/ 301 w 301" name="T14"/>
                <a:gd fmla="*/ 260 h 282" name="T15"/>
                <a:gd fmla="*/ 266 w 301" name="T16"/>
                <a:gd fmla="*/ 192 h 282" name="T17"/>
                <a:gd fmla="*/ 242 w 301" name="T18"/>
                <a:gd fmla="*/ 232 h 282" name="T19"/>
                <a:gd fmla="*/ 240 w 301" name="T20"/>
                <a:gd fmla="*/ 233 h 282" name="T21"/>
                <a:gd fmla="*/ 238 w 301" name="T22"/>
                <a:gd fmla="*/ 232 h 282" name="T23"/>
                <a:gd fmla="*/ 159 w 301" name="T24"/>
                <a:gd fmla="*/ 138 h 282" name="T25"/>
                <a:gd fmla="*/ 106 w 301" name="T26"/>
                <a:gd fmla="*/ 75 h 282" name="T27"/>
                <a:gd fmla="*/ 106 w 301" name="T28"/>
                <a:gd fmla="*/ 71 h 282" name="T29"/>
                <a:gd fmla="*/ 109 w 301" name="T30"/>
                <a:gd fmla="*/ 71 h 282" name="T31"/>
                <a:gd fmla="*/ 178 w 301" name="T32"/>
                <a:gd fmla="*/ 122 h 282" name="T33"/>
                <a:gd fmla="*/ 243 w 301" name="T34"/>
                <a:gd fmla="*/ 229 h 282" name="T35"/>
                <a:gd fmla="*/ 242 w 301" name="T36"/>
                <a:gd fmla="*/ 232 h 282"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82" w="301">
                  <a:moveTo>
                    <a:pt x="266" y="192"/>
                  </a:moveTo>
                  <a:cubicBezTo>
                    <a:pt x="268" y="152"/>
                    <a:pt x="252" y="95"/>
                    <a:pt x="234" y="69"/>
                  </a:cubicBezTo>
                  <a:cubicBezTo>
                    <a:pt x="197" y="16"/>
                    <a:pt x="116" y="0"/>
                    <a:pt x="81" y="36"/>
                  </a:cubicBezTo>
                  <a:cubicBezTo>
                    <a:pt x="74" y="43"/>
                    <a:pt x="32" y="3"/>
                    <a:pt x="32" y="3"/>
                  </a:cubicBezTo>
                  <a:cubicBezTo>
                    <a:pt x="12" y="13"/>
                    <a:pt x="12" y="13"/>
                    <a:pt x="12" y="13"/>
                  </a:cubicBezTo>
                  <a:cubicBezTo>
                    <a:pt x="61" y="57"/>
                    <a:pt x="61" y="57"/>
                    <a:pt x="61" y="57"/>
                  </a:cubicBezTo>
                  <a:cubicBezTo>
                    <a:pt x="61" y="57"/>
                    <a:pt x="0" y="152"/>
                    <a:pt x="132" y="249"/>
                  </a:cubicBezTo>
                  <a:cubicBezTo>
                    <a:pt x="177" y="282"/>
                    <a:pt x="241" y="269"/>
                    <a:pt x="301" y="260"/>
                  </a:cubicBezTo>
                  <a:cubicBezTo>
                    <a:pt x="301" y="260"/>
                    <a:pt x="265" y="248"/>
                    <a:pt x="266" y="192"/>
                  </a:cubicBezTo>
                  <a:close/>
                  <a:moveTo>
                    <a:pt x="242" y="232"/>
                  </a:moveTo>
                  <a:cubicBezTo>
                    <a:pt x="241" y="233"/>
                    <a:pt x="241" y="233"/>
                    <a:pt x="240" y="233"/>
                  </a:cubicBezTo>
                  <a:cubicBezTo>
                    <a:pt x="240" y="233"/>
                    <a:pt x="239" y="232"/>
                    <a:pt x="238" y="232"/>
                  </a:cubicBezTo>
                  <a:cubicBezTo>
                    <a:pt x="238" y="232"/>
                    <a:pt x="198" y="182"/>
                    <a:pt x="159" y="138"/>
                  </a:cubicBezTo>
                  <a:cubicBezTo>
                    <a:pt x="115" y="89"/>
                    <a:pt x="106" y="75"/>
                    <a:pt x="106" y="75"/>
                  </a:cubicBezTo>
                  <a:cubicBezTo>
                    <a:pt x="105" y="74"/>
                    <a:pt x="105" y="72"/>
                    <a:pt x="106" y="71"/>
                  </a:cubicBezTo>
                  <a:cubicBezTo>
                    <a:pt x="107" y="71"/>
                    <a:pt x="108" y="70"/>
                    <a:pt x="109" y="71"/>
                  </a:cubicBezTo>
                  <a:cubicBezTo>
                    <a:pt x="109" y="71"/>
                    <a:pt x="144" y="87"/>
                    <a:pt x="178" y="122"/>
                  </a:cubicBezTo>
                  <a:cubicBezTo>
                    <a:pt x="210" y="156"/>
                    <a:pt x="243" y="229"/>
                    <a:pt x="243" y="229"/>
                  </a:cubicBezTo>
                  <a:cubicBezTo>
                    <a:pt x="243" y="230"/>
                    <a:pt x="243" y="232"/>
                    <a:pt x="242" y="232"/>
                  </a:cubicBezTo>
                  <a:close/>
                </a:path>
              </a:pathLst>
            </a:custGeom>
            <a:solidFill>
              <a:schemeClr val="bg1"/>
            </a:solidFill>
            <a:ln>
              <a:noFill/>
            </a:ln>
          </p:spPr>
          <p:txBody>
            <a:bodyPr anchor="t" anchorCtr="0" bIns="34290" compatLnSpc="1" lIns="68580" numCol="1" rIns="68580" tIns="34290" vert="horz" wrap="square"/>
            <a:lstStyle/>
            <a:p>
              <a:endParaRPr altLang="en-US" lang="zh-CN" sz="1015">
                <a:solidFill>
                  <a:schemeClr val="tx2"/>
                </a:solidFill>
                <a:latin charset="-122" panose="020b0503020204020204" pitchFamily="34" typeface="微软雅黑"/>
                <a:ea charset="-122" panose="020b0503020204020204" pitchFamily="34" typeface="微软雅黑"/>
              </a:endParaRPr>
            </a:p>
          </p:txBody>
        </p:sp>
      </p:grpSp>
      <p:grpSp>
        <p:nvGrpSpPr>
          <p:cNvPr id="21" name="组合 20"/>
          <p:cNvGrpSpPr/>
          <p:nvPr/>
        </p:nvGrpSpPr>
        <p:grpSpPr>
          <a:xfrm>
            <a:off x="2390775" y="3767048"/>
            <a:ext cx="923925" cy="581025"/>
            <a:chOff x="3632200" y="5022730"/>
            <a:chExt cx="1231900" cy="774700"/>
          </a:xfrm>
        </p:grpSpPr>
        <p:cxnSp>
          <p:nvCxnSpPr>
            <p:cNvPr id="22" name="直接连接符 21"/>
            <p:cNvCxnSpPr/>
            <p:nvPr/>
          </p:nvCxnSpPr>
          <p:spPr>
            <a:xfrm>
              <a:off x="3632200" y="5397500"/>
              <a:ext cx="4572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3" name="圆角矩形 22"/>
            <p:cNvSpPr/>
            <p:nvPr/>
          </p:nvSpPr>
          <p:spPr>
            <a:xfrm>
              <a:off x="4089400" y="5022730"/>
              <a:ext cx="774700" cy="774700"/>
            </a:xfrm>
            <a:prstGeom prst="roundRect">
              <a:avLst>
                <a:gd fmla="val 7971" name="adj"/>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5">
                <a:solidFill>
                  <a:schemeClr val="tx2"/>
                </a:solidFill>
                <a:latin charset="-122" panose="020b0503020204020204" pitchFamily="34" typeface="微软雅黑"/>
                <a:ea charset="-122" panose="020b0503020204020204" pitchFamily="34" typeface="微软雅黑"/>
              </a:endParaRPr>
            </a:p>
          </p:txBody>
        </p:sp>
        <p:sp>
          <p:nvSpPr>
            <p:cNvPr id="24" name="Freeform 251"/>
            <p:cNvSpPr>
              <a:spLocks noEditPoints="1"/>
            </p:cNvSpPr>
            <p:nvPr/>
          </p:nvSpPr>
          <p:spPr bwMode="auto">
            <a:xfrm>
              <a:off x="4240836" y="5210024"/>
              <a:ext cx="421028" cy="393943"/>
            </a:xfrm>
            <a:custGeom>
              <a:gdLst>
                <a:gd fmla="*/ 266 w 301" name="T0"/>
                <a:gd fmla="*/ 192 h 282" name="T1"/>
                <a:gd fmla="*/ 234 w 301" name="T2"/>
                <a:gd fmla="*/ 69 h 282" name="T3"/>
                <a:gd fmla="*/ 81 w 301" name="T4"/>
                <a:gd fmla="*/ 36 h 282" name="T5"/>
                <a:gd fmla="*/ 32 w 301" name="T6"/>
                <a:gd fmla="*/ 3 h 282" name="T7"/>
                <a:gd fmla="*/ 12 w 301" name="T8"/>
                <a:gd fmla="*/ 13 h 282" name="T9"/>
                <a:gd fmla="*/ 61 w 301" name="T10"/>
                <a:gd fmla="*/ 57 h 282" name="T11"/>
                <a:gd fmla="*/ 132 w 301" name="T12"/>
                <a:gd fmla="*/ 249 h 282" name="T13"/>
                <a:gd fmla="*/ 301 w 301" name="T14"/>
                <a:gd fmla="*/ 260 h 282" name="T15"/>
                <a:gd fmla="*/ 266 w 301" name="T16"/>
                <a:gd fmla="*/ 192 h 282" name="T17"/>
                <a:gd fmla="*/ 242 w 301" name="T18"/>
                <a:gd fmla="*/ 232 h 282" name="T19"/>
                <a:gd fmla="*/ 240 w 301" name="T20"/>
                <a:gd fmla="*/ 233 h 282" name="T21"/>
                <a:gd fmla="*/ 238 w 301" name="T22"/>
                <a:gd fmla="*/ 232 h 282" name="T23"/>
                <a:gd fmla="*/ 159 w 301" name="T24"/>
                <a:gd fmla="*/ 138 h 282" name="T25"/>
                <a:gd fmla="*/ 106 w 301" name="T26"/>
                <a:gd fmla="*/ 75 h 282" name="T27"/>
                <a:gd fmla="*/ 106 w 301" name="T28"/>
                <a:gd fmla="*/ 71 h 282" name="T29"/>
                <a:gd fmla="*/ 109 w 301" name="T30"/>
                <a:gd fmla="*/ 71 h 282" name="T31"/>
                <a:gd fmla="*/ 178 w 301" name="T32"/>
                <a:gd fmla="*/ 122 h 282" name="T33"/>
                <a:gd fmla="*/ 243 w 301" name="T34"/>
                <a:gd fmla="*/ 229 h 282" name="T35"/>
                <a:gd fmla="*/ 242 w 301" name="T36"/>
                <a:gd fmla="*/ 232 h 282"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82" w="301">
                  <a:moveTo>
                    <a:pt x="266" y="192"/>
                  </a:moveTo>
                  <a:cubicBezTo>
                    <a:pt x="268" y="152"/>
                    <a:pt x="252" y="95"/>
                    <a:pt x="234" y="69"/>
                  </a:cubicBezTo>
                  <a:cubicBezTo>
                    <a:pt x="197" y="16"/>
                    <a:pt x="116" y="0"/>
                    <a:pt x="81" y="36"/>
                  </a:cubicBezTo>
                  <a:cubicBezTo>
                    <a:pt x="74" y="43"/>
                    <a:pt x="32" y="3"/>
                    <a:pt x="32" y="3"/>
                  </a:cubicBezTo>
                  <a:cubicBezTo>
                    <a:pt x="12" y="13"/>
                    <a:pt x="12" y="13"/>
                    <a:pt x="12" y="13"/>
                  </a:cubicBezTo>
                  <a:cubicBezTo>
                    <a:pt x="61" y="57"/>
                    <a:pt x="61" y="57"/>
                    <a:pt x="61" y="57"/>
                  </a:cubicBezTo>
                  <a:cubicBezTo>
                    <a:pt x="61" y="57"/>
                    <a:pt x="0" y="152"/>
                    <a:pt x="132" y="249"/>
                  </a:cubicBezTo>
                  <a:cubicBezTo>
                    <a:pt x="177" y="282"/>
                    <a:pt x="241" y="269"/>
                    <a:pt x="301" y="260"/>
                  </a:cubicBezTo>
                  <a:cubicBezTo>
                    <a:pt x="301" y="260"/>
                    <a:pt x="265" y="248"/>
                    <a:pt x="266" y="192"/>
                  </a:cubicBezTo>
                  <a:close/>
                  <a:moveTo>
                    <a:pt x="242" y="232"/>
                  </a:moveTo>
                  <a:cubicBezTo>
                    <a:pt x="241" y="233"/>
                    <a:pt x="241" y="233"/>
                    <a:pt x="240" y="233"/>
                  </a:cubicBezTo>
                  <a:cubicBezTo>
                    <a:pt x="240" y="233"/>
                    <a:pt x="239" y="232"/>
                    <a:pt x="238" y="232"/>
                  </a:cubicBezTo>
                  <a:cubicBezTo>
                    <a:pt x="238" y="232"/>
                    <a:pt x="198" y="182"/>
                    <a:pt x="159" y="138"/>
                  </a:cubicBezTo>
                  <a:cubicBezTo>
                    <a:pt x="115" y="89"/>
                    <a:pt x="106" y="75"/>
                    <a:pt x="106" y="75"/>
                  </a:cubicBezTo>
                  <a:cubicBezTo>
                    <a:pt x="105" y="74"/>
                    <a:pt x="105" y="72"/>
                    <a:pt x="106" y="71"/>
                  </a:cubicBezTo>
                  <a:cubicBezTo>
                    <a:pt x="107" y="71"/>
                    <a:pt x="108" y="70"/>
                    <a:pt x="109" y="71"/>
                  </a:cubicBezTo>
                  <a:cubicBezTo>
                    <a:pt x="109" y="71"/>
                    <a:pt x="144" y="87"/>
                    <a:pt x="178" y="122"/>
                  </a:cubicBezTo>
                  <a:cubicBezTo>
                    <a:pt x="210" y="156"/>
                    <a:pt x="243" y="229"/>
                    <a:pt x="243" y="229"/>
                  </a:cubicBezTo>
                  <a:cubicBezTo>
                    <a:pt x="243" y="230"/>
                    <a:pt x="243" y="232"/>
                    <a:pt x="242" y="232"/>
                  </a:cubicBezTo>
                  <a:close/>
                </a:path>
              </a:pathLst>
            </a:custGeom>
            <a:solidFill>
              <a:schemeClr val="bg1"/>
            </a:solidFill>
            <a:ln>
              <a:noFill/>
            </a:ln>
          </p:spPr>
          <p:txBody>
            <a:bodyPr anchor="t" anchorCtr="0" bIns="34290" compatLnSpc="1" lIns="68580" numCol="1" rIns="68580" tIns="34290" vert="horz" wrap="square"/>
            <a:lstStyle/>
            <a:p>
              <a:endParaRPr altLang="en-US" lang="zh-CN" sz="1015">
                <a:solidFill>
                  <a:schemeClr val="tx2"/>
                </a:solidFill>
                <a:latin charset="-122" panose="020b0503020204020204" pitchFamily="34" typeface="微软雅黑"/>
                <a:ea charset="-122" panose="020b0503020204020204" pitchFamily="34" typeface="微软雅黑"/>
              </a:endParaRPr>
            </a:p>
          </p:txBody>
        </p:sp>
      </p:grpSp>
      <p:sp>
        <p:nvSpPr>
          <p:cNvPr id="25" name="文本框 24"/>
          <p:cNvSpPr txBox="1"/>
          <p:nvPr/>
        </p:nvSpPr>
        <p:spPr>
          <a:xfrm>
            <a:off x="3586162" y="1728765"/>
            <a:ext cx="4138613" cy="420624"/>
          </a:xfrm>
          <a:prstGeom prst="rect">
            <a:avLst/>
          </a:prstGeom>
          <a:noFill/>
        </p:spPr>
        <p:txBody>
          <a:bodyPr rtlCol="0" wrap="square">
            <a:spAutoFit/>
          </a:bodyPr>
          <a:lstStyle/>
          <a:p>
            <a:pPr>
              <a:lnSpc>
                <a:spcPct val="120000"/>
              </a:lnSpc>
              <a:spcBef>
                <a:spcPct val="20000"/>
              </a:spcBef>
            </a:pPr>
            <a:r>
              <a:rPr altLang="en-US" lang="zh-CN" sz="900">
                <a:solidFill>
                  <a:schemeClr val="tx2"/>
                </a:solidFill>
                <a:latin charset="-122" panose="020b0503020204020204" pitchFamily="34" typeface="微软雅黑"/>
                <a:ea charset="-122" panose="020b0503020204020204" pitchFamily="34" typeface="微软雅黑"/>
                <a:sym charset="0" panose="020b0604020202020204" pitchFamily="34" typeface="Arial"/>
              </a:rPr>
              <a:t>单击此处编辑您要的内容，建议您在展示时采用微软雅黑字体，本模版所有图形线条及其相应素材均可自由编辑、改色、替换。</a:t>
            </a:r>
          </a:p>
        </p:txBody>
      </p:sp>
      <p:sp>
        <p:nvSpPr>
          <p:cNvPr id="26" name="文本框 25"/>
          <p:cNvSpPr txBox="1"/>
          <p:nvPr/>
        </p:nvSpPr>
        <p:spPr>
          <a:xfrm>
            <a:off x="3586162" y="2769051"/>
            <a:ext cx="4138613" cy="420624"/>
          </a:xfrm>
          <a:prstGeom prst="rect">
            <a:avLst/>
          </a:prstGeom>
          <a:noFill/>
        </p:spPr>
        <p:txBody>
          <a:bodyPr rtlCol="0" wrap="square">
            <a:spAutoFit/>
          </a:bodyPr>
          <a:lstStyle/>
          <a:p>
            <a:pPr>
              <a:lnSpc>
                <a:spcPct val="120000"/>
              </a:lnSpc>
              <a:spcBef>
                <a:spcPct val="20000"/>
              </a:spcBef>
            </a:pPr>
            <a:r>
              <a:rPr altLang="en-US" lang="zh-CN" sz="900">
                <a:solidFill>
                  <a:schemeClr val="tx2"/>
                </a:solidFill>
                <a:latin charset="-122" panose="020b0503020204020204" pitchFamily="34" typeface="微软雅黑"/>
                <a:ea charset="-122" panose="020b0503020204020204" pitchFamily="34" typeface="微软雅黑"/>
                <a:sym charset="0" panose="020b0604020202020204" pitchFamily="34" typeface="Arial"/>
              </a:rPr>
              <a:t>单击此处编辑您要的内容，建议您在展示时采用微软雅黑字体，本模版所有图形线条及其相应素材均可自由编辑、改色、替换。</a:t>
            </a:r>
          </a:p>
        </p:txBody>
      </p:sp>
      <p:sp>
        <p:nvSpPr>
          <p:cNvPr id="27" name="文本框 26"/>
          <p:cNvSpPr txBox="1"/>
          <p:nvPr/>
        </p:nvSpPr>
        <p:spPr>
          <a:xfrm>
            <a:off x="3586162" y="3754879"/>
            <a:ext cx="4138613" cy="420624"/>
          </a:xfrm>
          <a:prstGeom prst="rect">
            <a:avLst/>
          </a:prstGeom>
          <a:noFill/>
        </p:spPr>
        <p:txBody>
          <a:bodyPr rtlCol="0" wrap="square">
            <a:spAutoFit/>
          </a:bodyPr>
          <a:lstStyle/>
          <a:p>
            <a:pPr>
              <a:lnSpc>
                <a:spcPct val="120000"/>
              </a:lnSpc>
              <a:spcBef>
                <a:spcPct val="20000"/>
              </a:spcBef>
            </a:pPr>
            <a:r>
              <a:rPr altLang="en-US" lang="zh-CN" sz="900">
                <a:solidFill>
                  <a:schemeClr val="tx2"/>
                </a:solidFill>
                <a:latin charset="-122" panose="020b0503020204020204" pitchFamily="34" typeface="微软雅黑"/>
                <a:ea charset="-122" panose="020b0503020204020204" pitchFamily="34" typeface="微软雅黑"/>
                <a:sym charset="0" panose="020b0604020202020204" pitchFamily="34" typeface="Arial"/>
              </a:rPr>
              <a:t>单击此处编辑您要的内容，建议您在展示时采用微软雅黑字体，本模版所有图形线条及其相应素材均可自由编辑、改色、替换。</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ppt_x"/>
                                          </p:val>
                                        </p:tav>
                                        <p:tav tm="100000">
                                          <p:val>
                                            <p:strVal val="#ppt_x"/>
                                          </p:val>
                                        </p:tav>
                                      </p:tavLst>
                                    </p:anim>
                                    <p:anim calcmode="lin" valueType="num">
                                      <p:cBhvr additive="base">
                                        <p:cTn dur="500" fill="hold" id="8"/>
                                        <p:tgtEl>
                                          <p:spTgt spid="3"/>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4">
                                  <p:stCondLst>
                                    <p:cond delay="0"/>
                                  </p:stCondLst>
                                  <p:childTnLst>
                                    <p:set>
                                      <p:cBhvr>
                                        <p:cTn dur="1" fill="hold" id="10">
                                          <p:stCondLst>
                                            <p:cond delay="0"/>
                                          </p:stCondLst>
                                        </p:cTn>
                                        <p:tgtEl>
                                          <p:spTgt spid="10"/>
                                        </p:tgtEl>
                                        <p:attrNameLst>
                                          <p:attrName>style.visibility</p:attrName>
                                        </p:attrNameLst>
                                      </p:cBhvr>
                                      <p:to>
                                        <p:strVal val="visible"/>
                                      </p:to>
                                    </p:set>
                                    <p:anim calcmode="lin" valueType="num">
                                      <p:cBhvr additive="base">
                                        <p:cTn dur="500" fill="hold" id="11"/>
                                        <p:tgtEl>
                                          <p:spTgt spid="10"/>
                                        </p:tgtEl>
                                        <p:attrNameLst>
                                          <p:attrName>ppt_x</p:attrName>
                                        </p:attrNameLst>
                                      </p:cBhvr>
                                      <p:tavLst>
                                        <p:tav tm="0">
                                          <p:val>
                                            <p:strVal val="#ppt_x"/>
                                          </p:val>
                                        </p:tav>
                                        <p:tav tm="100000">
                                          <p:val>
                                            <p:strVal val="#ppt_x"/>
                                          </p:val>
                                        </p:tav>
                                      </p:tavLst>
                                    </p:anim>
                                    <p:anim calcmode="lin" valueType="num">
                                      <p:cBhvr additive="base">
                                        <p:cTn dur="500" fill="hold" id="12"/>
                                        <p:tgtEl>
                                          <p:spTgt spid="10"/>
                                        </p:tgtEl>
                                        <p:attrNameLst>
                                          <p:attrName>ppt_y</p:attrName>
                                        </p:attrNameLst>
                                      </p:cBhvr>
                                      <p:tavLst>
                                        <p:tav tm="0">
                                          <p:val>
                                            <p:strVal val="1+#ppt_h/2"/>
                                          </p:val>
                                        </p:tav>
                                        <p:tav tm="100000">
                                          <p:val>
                                            <p:strVal val="#ppt_y"/>
                                          </p:val>
                                        </p:tav>
                                      </p:tavLst>
                                    </p:anim>
                                  </p:childTnLst>
                                </p:cTn>
                              </p:par>
                              <p:par>
                                <p:cTn fill="hold" grpId="0" id="13" nodeType="withEffect" presetClass="entr" presetID="2" presetSubtype="4">
                                  <p:stCondLst>
                                    <p:cond delay="0"/>
                                  </p:stCondLst>
                                  <p:childTnLst>
                                    <p:set>
                                      <p:cBhvr>
                                        <p:cTn dur="1" fill="hold" id="14">
                                          <p:stCondLst>
                                            <p:cond delay="0"/>
                                          </p:stCondLst>
                                        </p:cTn>
                                        <p:tgtEl>
                                          <p:spTgt spid="11"/>
                                        </p:tgtEl>
                                        <p:attrNameLst>
                                          <p:attrName>style.visibility</p:attrName>
                                        </p:attrNameLst>
                                      </p:cBhvr>
                                      <p:to>
                                        <p:strVal val="visible"/>
                                      </p:to>
                                    </p:set>
                                    <p:anim calcmode="lin" valueType="num">
                                      <p:cBhvr additive="base">
                                        <p:cTn dur="500" fill="hold" id="15"/>
                                        <p:tgtEl>
                                          <p:spTgt spid="11"/>
                                        </p:tgtEl>
                                        <p:attrNameLst>
                                          <p:attrName>ppt_x</p:attrName>
                                        </p:attrNameLst>
                                      </p:cBhvr>
                                      <p:tavLst>
                                        <p:tav tm="0">
                                          <p:val>
                                            <p:strVal val="#ppt_x"/>
                                          </p:val>
                                        </p:tav>
                                        <p:tav tm="100000">
                                          <p:val>
                                            <p:strVal val="#ppt_x"/>
                                          </p:val>
                                        </p:tav>
                                      </p:tavLst>
                                    </p:anim>
                                    <p:anim calcmode="lin" valueType="num">
                                      <p:cBhvr additive="base">
                                        <p:cTn dur="500" fill="hold" id="16"/>
                                        <p:tgtEl>
                                          <p:spTgt spid="11"/>
                                        </p:tgtEl>
                                        <p:attrNameLst>
                                          <p:attrName>ppt_y</p:attrName>
                                        </p:attrNameLst>
                                      </p:cBhvr>
                                      <p:tavLst>
                                        <p:tav tm="0">
                                          <p:val>
                                            <p:strVal val="1+#ppt_h/2"/>
                                          </p:val>
                                        </p:tav>
                                        <p:tav tm="100000">
                                          <p:val>
                                            <p:strVal val="#ppt_y"/>
                                          </p:val>
                                        </p:tav>
                                      </p:tavLst>
                                    </p:anim>
                                  </p:childTnLst>
                                </p:cTn>
                              </p:par>
                              <p:par>
                                <p:cTn fill="hold" grpId="0" id="17" nodeType="withEffect" presetClass="entr" presetID="2" presetSubtype="4">
                                  <p:stCondLst>
                                    <p:cond delay="0"/>
                                  </p:stCondLst>
                                  <p:childTnLst>
                                    <p:set>
                                      <p:cBhvr>
                                        <p:cTn dur="1" fill="hold" id="18">
                                          <p:stCondLst>
                                            <p:cond delay="0"/>
                                          </p:stCondLst>
                                        </p:cTn>
                                        <p:tgtEl>
                                          <p:spTgt spid="12"/>
                                        </p:tgtEl>
                                        <p:attrNameLst>
                                          <p:attrName>style.visibility</p:attrName>
                                        </p:attrNameLst>
                                      </p:cBhvr>
                                      <p:to>
                                        <p:strVal val="visible"/>
                                      </p:to>
                                    </p:set>
                                    <p:anim calcmode="lin" valueType="num">
                                      <p:cBhvr additive="base">
                                        <p:cTn dur="500" fill="hold" id="19"/>
                                        <p:tgtEl>
                                          <p:spTgt spid="12"/>
                                        </p:tgtEl>
                                        <p:attrNameLst>
                                          <p:attrName>ppt_x</p:attrName>
                                        </p:attrNameLst>
                                      </p:cBhvr>
                                      <p:tavLst>
                                        <p:tav tm="0">
                                          <p:val>
                                            <p:strVal val="#ppt_x"/>
                                          </p:val>
                                        </p:tav>
                                        <p:tav tm="100000">
                                          <p:val>
                                            <p:strVal val="#ppt_x"/>
                                          </p:val>
                                        </p:tav>
                                      </p:tavLst>
                                    </p:anim>
                                    <p:anim calcmode="lin" valueType="num">
                                      <p:cBhvr additive="base">
                                        <p:cTn dur="500" fill="hold" id="20"/>
                                        <p:tgtEl>
                                          <p:spTgt spid="12"/>
                                        </p:tgtEl>
                                        <p:attrNameLst>
                                          <p:attrName>ppt_y</p:attrName>
                                        </p:attrNameLst>
                                      </p:cBhvr>
                                      <p:tavLst>
                                        <p:tav tm="0">
                                          <p:val>
                                            <p:strVal val="1+#ppt_h/2"/>
                                          </p:val>
                                        </p:tav>
                                        <p:tav tm="100000">
                                          <p:val>
                                            <p:strVal val="#ppt_y"/>
                                          </p:val>
                                        </p:tav>
                                      </p:tavLst>
                                    </p:anim>
                                  </p:childTnLst>
                                </p:cTn>
                              </p:par>
                              <p:par>
                                <p:cTn fill="hold" id="21" nodeType="withEffect" presetClass="entr" presetID="2" presetSubtype="4">
                                  <p:stCondLst>
                                    <p:cond delay="0"/>
                                  </p:stCondLst>
                                  <p:childTnLst>
                                    <p:set>
                                      <p:cBhvr>
                                        <p:cTn dur="1" fill="hold" id="22">
                                          <p:stCondLst>
                                            <p:cond delay="0"/>
                                          </p:stCondLst>
                                        </p:cTn>
                                        <p:tgtEl>
                                          <p:spTgt spid="13"/>
                                        </p:tgtEl>
                                        <p:attrNameLst>
                                          <p:attrName>style.visibility</p:attrName>
                                        </p:attrNameLst>
                                      </p:cBhvr>
                                      <p:to>
                                        <p:strVal val="visible"/>
                                      </p:to>
                                    </p:set>
                                    <p:anim calcmode="lin" valueType="num">
                                      <p:cBhvr additive="base">
                                        <p:cTn dur="500" fill="hold" id="23"/>
                                        <p:tgtEl>
                                          <p:spTgt spid="13"/>
                                        </p:tgtEl>
                                        <p:attrNameLst>
                                          <p:attrName>ppt_x</p:attrName>
                                        </p:attrNameLst>
                                      </p:cBhvr>
                                      <p:tavLst>
                                        <p:tav tm="0">
                                          <p:val>
                                            <p:strVal val="#ppt_x"/>
                                          </p:val>
                                        </p:tav>
                                        <p:tav tm="100000">
                                          <p:val>
                                            <p:strVal val="#ppt_x"/>
                                          </p:val>
                                        </p:tav>
                                      </p:tavLst>
                                    </p:anim>
                                    <p:anim calcmode="lin" valueType="num">
                                      <p:cBhvr additive="base">
                                        <p:cTn dur="500" fill="hold" id="24"/>
                                        <p:tgtEl>
                                          <p:spTgt spid="13"/>
                                        </p:tgtEl>
                                        <p:attrNameLst>
                                          <p:attrName>ppt_y</p:attrName>
                                        </p:attrNameLst>
                                      </p:cBhvr>
                                      <p:tavLst>
                                        <p:tav tm="0">
                                          <p:val>
                                            <p:strVal val="1+#ppt_h/2"/>
                                          </p:val>
                                        </p:tav>
                                        <p:tav tm="100000">
                                          <p:val>
                                            <p:strVal val="#ppt_y"/>
                                          </p:val>
                                        </p:tav>
                                      </p:tavLst>
                                    </p:anim>
                                  </p:childTnLst>
                                </p:cTn>
                              </p:par>
                              <p:par>
                                <p:cTn fill="hold" id="25" nodeType="withEffect" presetClass="entr" presetID="2" presetSubtype="4">
                                  <p:stCondLst>
                                    <p:cond delay="0"/>
                                  </p:stCondLst>
                                  <p:childTnLst>
                                    <p:set>
                                      <p:cBhvr>
                                        <p:cTn dur="1" fill="hold" id="26">
                                          <p:stCondLst>
                                            <p:cond delay="0"/>
                                          </p:stCondLst>
                                        </p:cTn>
                                        <p:tgtEl>
                                          <p:spTgt spid="17"/>
                                        </p:tgtEl>
                                        <p:attrNameLst>
                                          <p:attrName>style.visibility</p:attrName>
                                        </p:attrNameLst>
                                      </p:cBhvr>
                                      <p:to>
                                        <p:strVal val="visible"/>
                                      </p:to>
                                    </p:set>
                                    <p:anim calcmode="lin" valueType="num">
                                      <p:cBhvr additive="base">
                                        <p:cTn dur="500" fill="hold" id="27"/>
                                        <p:tgtEl>
                                          <p:spTgt spid="17"/>
                                        </p:tgtEl>
                                        <p:attrNameLst>
                                          <p:attrName>ppt_x</p:attrName>
                                        </p:attrNameLst>
                                      </p:cBhvr>
                                      <p:tavLst>
                                        <p:tav tm="0">
                                          <p:val>
                                            <p:strVal val="#ppt_x"/>
                                          </p:val>
                                        </p:tav>
                                        <p:tav tm="100000">
                                          <p:val>
                                            <p:strVal val="#ppt_x"/>
                                          </p:val>
                                        </p:tav>
                                      </p:tavLst>
                                    </p:anim>
                                    <p:anim calcmode="lin" valueType="num">
                                      <p:cBhvr additive="base">
                                        <p:cTn dur="500" fill="hold" id="28"/>
                                        <p:tgtEl>
                                          <p:spTgt spid="17"/>
                                        </p:tgtEl>
                                        <p:attrNameLst>
                                          <p:attrName>ppt_y</p:attrName>
                                        </p:attrNameLst>
                                      </p:cBhvr>
                                      <p:tavLst>
                                        <p:tav tm="0">
                                          <p:val>
                                            <p:strVal val="1+#ppt_h/2"/>
                                          </p:val>
                                        </p:tav>
                                        <p:tav tm="100000">
                                          <p:val>
                                            <p:strVal val="#ppt_y"/>
                                          </p:val>
                                        </p:tav>
                                      </p:tavLst>
                                    </p:anim>
                                  </p:childTnLst>
                                </p:cTn>
                              </p:par>
                              <p:par>
                                <p:cTn fill="hold" id="29" nodeType="withEffect" presetClass="entr" presetID="2" presetSubtype="4">
                                  <p:stCondLst>
                                    <p:cond delay="0"/>
                                  </p:stCondLst>
                                  <p:childTnLst>
                                    <p:set>
                                      <p:cBhvr>
                                        <p:cTn dur="1" fill="hold" id="30">
                                          <p:stCondLst>
                                            <p:cond delay="0"/>
                                          </p:stCondLst>
                                        </p:cTn>
                                        <p:tgtEl>
                                          <p:spTgt spid="21"/>
                                        </p:tgtEl>
                                        <p:attrNameLst>
                                          <p:attrName>style.visibility</p:attrName>
                                        </p:attrNameLst>
                                      </p:cBhvr>
                                      <p:to>
                                        <p:strVal val="visible"/>
                                      </p:to>
                                    </p:set>
                                    <p:anim calcmode="lin" valueType="num">
                                      <p:cBhvr additive="base">
                                        <p:cTn dur="500" fill="hold" id="31"/>
                                        <p:tgtEl>
                                          <p:spTgt spid="21"/>
                                        </p:tgtEl>
                                        <p:attrNameLst>
                                          <p:attrName>ppt_x</p:attrName>
                                        </p:attrNameLst>
                                      </p:cBhvr>
                                      <p:tavLst>
                                        <p:tav tm="0">
                                          <p:val>
                                            <p:strVal val="#ppt_x"/>
                                          </p:val>
                                        </p:tav>
                                        <p:tav tm="100000">
                                          <p:val>
                                            <p:strVal val="#ppt_x"/>
                                          </p:val>
                                        </p:tav>
                                      </p:tavLst>
                                    </p:anim>
                                    <p:anim calcmode="lin" valueType="num">
                                      <p:cBhvr additive="base">
                                        <p:cTn dur="500" fill="hold" id="32"/>
                                        <p:tgtEl>
                                          <p:spTgt spid="21"/>
                                        </p:tgtEl>
                                        <p:attrNameLst>
                                          <p:attrName>ppt_y</p:attrName>
                                        </p:attrNameLst>
                                      </p:cBhvr>
                                      <p:tavLst>
                                        <p:tav tm="0">
                                          <p:val>
                                            <p:strVal val="1+#ppt_h/2"/>
                                          </p:val>
                                        </p:tav>
                                        <p:tav tm="100000">
                                          <p:val>
                                            <p:strVal val="#ppt_y"/>
                                          </p:val>
                                        </p:tav>
                                      </p:tavLst>
                                    </p:anim>
                                  </p:childTnLst>
                                </p:cTn>
                              </p:par>
                            </p:childTnLst>
                          </p:cTn>
                        </p:par>
                      </p:childTnLst>
                    </p:cTn>
                  </p:par>
                  <p:par>
                    <p:cTn fill="hold" id="33" nodeType="clickPar">
                      <p:stCondLst>
                        <p:cond delay="indefinite"/>
                      </p:stCondLst>
                      <p:childTnLst>
                        <p:par>
                          <p:cTn fill="hold" id="34" nodeType="afterGroup">
                            <p:stCondLst>
                              <p:cond delay="0"/>
                            </p:stCondLst>
                            <p:childTnLst>
                              <p:par>
                                <p:cTn fill="hold" grpId="0" id="35" nodeType="clickEffect" presetClass="entr" presetID="2" presetSubtype="2">
                                  <p:stCondLst>
                                    <p:cond delay="0"/>
                                  </p:stCondLst>
                                  <p:childTnLst>
                                    <p:set>
                                      <p:cBhvr>
                                        <p:cTn dur="1" fill="hold" id="36">
                                          <p:stCondLst>
                                            <p:cond delay="0"/>
                                          </p:stCondLst>
                                        </p:cTn>
                                        <p:tgtEl>
                                          <p:spTgt spid="25"/>
                                        </p:tgtEl>
                                        <p:attrNameLst>
                                          <p:attrName>style.visibility</p:attrName>
                                        </p:attrNameLst>
                                      </p:cBhvr>
                                      <p:to>
                                        <p:strVal val="visible"/>
                                      </p:to>
                                    </p:set>
                                    <p:anim calcmode="lin" valueType="num">
                                      <p:cBhvr additive="base">
                                        <p:cTn dur="500" fill="hold" id="37"/>
                                        <p:tgtEl>
                                          <p:spTgt spid="25"/>
                                        </p:tgtEl>
                                        <p:attrNameLst>
                                          <p:attrName>ppt_x</p:attrName>
                                        </p:attrNameLst>
                                      </p:cBhvr>
                                      <p:tavLst>
                                        <p:tav tm="0">
                                          <p:val>
                                            <p:strVal val="1+#ppt_w/2"/>
                                          </p:val>
                                        </p:tav>
                                        <p:tav tm="100000">
                                          <p:val>
                                            <p:strVal val="#ppt_x"/>
                                          </p:val>
                                        </p:tav>
                                      </p:tavLst>
                                    </p:anim>
                                    <p:anim calcmode="lin" valueType="num">
                                      <p:cBhvr additive="base">
                                        <p:cTn dur="500" fill="hold" id="38"/>
                                        <p:tgtEl>
                                          <p:spTgt spid="25"/>
                                        </p:tgtEl>
                                        <p:attrNameLst>
                                          <p:attrName>ppt_y</p:attrName>
                                        </p:attrNameLst>
                                      </p:cBhvr>
                                      <p:tavLst>
                                        <p:tav tm="0">
                                          <p:val>
                                            <p:strVal val="#ppt_y"/>
                                          </p:val>
                                        </p:tav>
                                        <p:tav tm="100000">
                                          <p:val>
                                            <p:strVal val="#ppt_y"/>
                                          </p:val>
                                        </p:tav>
                                      </p:tavLst>
                                    </p:anim>
                                  </p:childTnLst>
                                </p:cTn>
                              </p:par>
                            </p:childTnLst>
                          </p:cTn>
                        </p:par>
                      </p:childTnLst>
                    </p:cTn>
                  </p:par>
                  <p:par>
                    <p:cTn fill="hold" id="39" nodeType="clickPar">
                      <p:stCondLst>
                        <p:cond delay="indefinite"/>
                      </p:stCondLst>
                      <p:childTnLst>
                        <p:par>
                          <p:cTn fill="hold" id="40" nodeType="afterGroup">
                            <p:stCondLst>
                              <p:cond delay="0"/>
                            </p:stCondLst>
                            <p:childTnLst>
                              <p:par>
                                <p:cTn fill="hold" grpId="0" id="41" nodeType="clickEffect" presetClass="entr" presetID="2" presetSubtype="2">
                                  <p:stCondLst>
                                    <p:cond delay="0"/>
                                  </p:stCondLst>
                                  <p:childTnLst>
                                    <p:set>
                                      <p:cBhvr>
                                        <p:cTn dur="1" fill="hold" id="42">
                                          <p:stCondLst>
                                            <p:cond delay="0"/>
                                          </p:stCondLst>
                                        </p:cTn>
                                        <p:tgtEl>
                                          <p:spTgt spid="26"/>
                                        </p:tgtEl>
                                        <p:attrNameLst>
                                          <p:attrName>style.visibility</p:attrName>
                                        </p:attrNameLst>
                                      </p:cBhvr>
                                      <p:to>
                                        <p:strVal val="visible"/>
                                      </p:to>
                                    </p:set>
                                    <p:anim calcmode="lin" valueType="num">
                                      <p:cBhvr additive="base">
                                        <p:cTn dur="500" fill="hold" id="43"/>
                                        <p:tgtEl>
                                          <p:spTgt spid="26"/>
                                        </p:tgtEl>
                                        <p:attrNameLst>
                                          <p:attrName>ppt_x</p:attrName>
                                        </p:attrNameLst>
                                      </p:cBhvr>
                                      <p:tavLst>
                                        <p:tav tm="0">
                                          <p:val>
                                            <p:strVal val="1+#ppt_w/2"/>
                                          </p:val>
                                        </p:tav>
                                        <p:tav tm="100000">
                                          <p:val>
                                            <p:strVal val="#ppt_x"/>
                                          </p:val>
                                        </p:tav>
                                      </p:tavLst>
                                    </p:anim>
                                    <p:anim calcmode="lin" valueType="num">
                                      <p:cBhvr additive="base">
                                        <p:cTn dur="500" fill="hold" id="44"/>
                                        <p:tgtEl>
                                          <p:spTgt spid="26"/>
                                        </p:tgtEl>
                                        <p:attrNameLst>
                                          <p:attrName>ppt_y</p:attrName>
                                        </p:attrNameLst>
                                      </p:cBhvr>
                                      <p:tavLst>
                                        <p:tav tm="0">
                                          <p:val>
                                            <p:strVal val="#ppt_y"/>
                                          </p:val>
                                        </p:tav>
                                        <p:tav tm="100000">
                                          <p:val>
                                            <p:strVal val="#ppt_y"/>
                                          </p:val>
                                        </p:tav>
                                      </p:tavLst>
                                    </p:anim>
                                  </p:childTnLst>
                                </p:cTn>
                              </p:par>
                            </p:childTnLst>
                          </p:cTn>
                        </p:par>
                      </p:childTnLst>
                    </p:cTn>
                  </p:par>
                  <p:par>
                    <p:cTn fill="hold" id="45" nodeType="clickPar">
                      <p:stCondLst>
                        <p:cond delay="indefinite"/>
                      </p:stCondLst>
                      <p:childTnLst>
                        <p:par>
                          <p:cTn fill="hold" id="46" nodeType="afterGroup">
                            <p:stCondLst>
                              <p:cond delay="0"/>
                            </p:stCondLst>
                            <p:childTnLst>
                              <p:par>
                                <p:cTn fill="hold" grpId="0" id="47" nodeType="clickEffect" presetClass="entr" presetID="2" presetSubtype="2">
                                  <p:stCondLst>
                                    <p:cond delay="0"/>
                                  </p:stCondLst>
                                  <p:childTnLst>
                                    <p:set>
                                      <p:cBhvr>
                                        <p:cTn dur="1" fill="hold" id="48">
                                          <p:stCondLst>
                                            <p:cond delay="0"/>
                                          </p:stCondLst>
                                        </p:cTn>
                                        <p:tgtEl>
                                          <p:spTgt spid="27"/>
                                        </p:tgtEl>
                                        <p:attrNameLst>
                                          <p:attrName>style.visibility</p:attrName>
                                        </p:attrNameLst>
                                      </p:cBhvr>
                                      <p:to>
                                        <p:strVal val="visible"/>
                                      </p:to>
                                    </p:set>
                                    <p:anim calcmode="lin" valueType="num">
                                      <p:cBhvr additive="base">
                                        <p:cTn dur="500" fill="hold" id="49"/>
                                        <p:tgtEl>
                                          <p:spTgt spid="27"/>
                                        </p:tgtEl>
                                        <p:attrNameLst>
                                          <p:attrName>ppt_x</p:attrName>
                                        </p:attrNameLst>
                                      </p:cBhvr>
                                      <p:tavLst>
                                        <p:tav tm="0">
                                          <p:val>
                                            <p:strVal val="1+#ppt_w/2"/>
                                          </p:val>
                                        </p:tav>
                                        <p:tav tm="100000">
                                          <p:val>
                                            <p:strVal val="#ppt_x"/>
                                          </p:val>
                                        </p:tav>
                                      </p:tavLst>
                                    </p:anim>
                                    <p:anim calcmode="lin" valueType="num">
                                      <p:cBhvr additive="base">
                                        <p:cTn dur="500" fill="hold" id="50"/>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2"/>
      <p:bldP grpId="0" spid="25"/>
      <p:bldP grpId="0" spid="26"/>
      <p:bldP grpId="0" spid="27"/>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文本框 5"/>
          <p:cNvSpPr txBox="1"/>
          <p:nvPr/>
        </p:nvSpPr>
        <p:spPr>
          <a:xfrm>
            <a:off x="3818973" y="158344"/>
            <a:ext cx="1470384" cy="335280"/>
          </a:xfrm>
          <a:prstGeom prst="rect">
            <a:avLst/>
          </a:prstGeom>
          <a:noFill/>
        </p:spPr>
        <p:txBody>
          <a:bodyPr rtlCol="0" wrap="square">
            <a:spAutoFit/>
          </a:bodyPr>
          <a:lstStyle/>
          <a:p>
            <a:r>
              <a:rPr altLang="en-US" lang="zh-CN" sz="1600">
                <a:solidFill>
                  <a:schemeClr val="tx2"/>
                </a:solidFill>
                <a:latin charset="-122" panose="020b0503020204020204" pitchFamily="34" typeface="微软雅黑"/>
                <a:ea charset="-122" panose="020b0503020204020204" pitchFamily="34" typeface="微软雅黑"/>
              </a:rPr>
              <a:t>明年工作计划</a:t>
            </a:r>
          </a:p>
        </p:txBody>
      </p:sp>
      <p:sp>
        <p:nvSpPr>
          <p:cNvPr id="3" name="任意多边形 2"/>
          <p:cNvSpPr>
            <a:spLocks noChangeArrowheads="1"/>
          </p:cNvSpPr>
          <p:nvPr/>
        </p:nvSpPr>
        <p:spPr bwMode="auto">
          <a:xfrm>
            <a:off x="4180790" y="1271100"/>
            <a:ext cx="1447749" cy="1431827"/>
          </a:xfrm>
          <a:custGeom>
            <a:gdLst>
              <a:gd fmla="*/ 1021508 w 1447749" name="connsiteX0"/>
              <a:gd fmla="*/ 0 h 1431827" name="connsiteY0"/>
              <a:gd fmla="*/ 1447749 w 1447749" name="connsiteX1"/>
              <a:gd fmla="*/ 426241 h 1431827" name="connsiteY1"/>
              <a:gd fmla="*/ 1021508 w 1447749" name="connsiteX2"/>
              <a:gd fmla="*/ 852482 h 1431827" name="connsiteY2"/>
              <a:gd fmla="*/ 986004 w 1447749" name="connsiteX3"/>
              <a:gd fmla="*/ 848903 h 1431827" name="connsiteY3"/>
              <a:gd fmla="*/ 988438 w 1447749" name="connsiteX4"/>
              <a:gd fmla="*/ 851394 h 1431827" name="connsiteY4"/>
              <a:gd fmla="*/ 578130 w 1447749" name="connsiteX5"/>
              <a:gd fmla="*/ 1164812 h 1431827" name="connsiteY5"/>
              <a:gd fmla="*/ 577161 w 1447749" name="connsiteX6"/>
              <a:gd fmla="*/ 1163822 h 1431827" name="connsiteY6"/>
              <a:gd fmla="*/ 573461 w 1447749" name="connsiteX7"/>
              <a:gd fmla="*/ 1200533 h 1431827" name="connsiteY7"/>
              <a:gd fmla="*/ 289673 w 1447749" name="connsiteX8"/>
              <a:gd fmla="*/ 1431827 h 1431827" name="connsiteY8"/>
              <a:gd fmla="*/ 0 w 1447749" name="connsiteX9"/>
              <a:gd fmla="*/ 1142154 h 1431827" name="connsiteY9"/>
              <a:gd fmla="*/ 231294 w 1447749" name="connsiteX10"/>
              <a:gd fmla="*/ 858366 h 1431827" name="connsiteY10"/>
              <a:gd fmla="*/ 274089 w 1447749" name="connsiteX11"/>
              <a:gd fmla="*/ 854052 h 1431827" name="connsiteY11"/>
              <a:gd fmla="*/ 273138 w 1447749" name="connsiteX12"/>
              <a:gd fmla="*/ 853080 h 1431827" name="connsiteY12"/>
              <a:gd fmla="*/ 595824 w 1447749" name="connsiteX13"/>
              <a:gd fmla="*/ 449512 h 1431827" name="connsiteY13"/>
              <a:gd fmla="*/ 597819 w 1447749" name="connsiteX14"/>
              <a:gd fmla="*/ 451555 h 1431827" name="connsiteY14"/>
              <a:gd fmla="*/ 595267 w 1447749" name="connsiteX15"/>
              <a:gd fmla="*/ 426241 h 1431827" name="connsiteY15"/>
              <a:gd fmla="*/ 1021508 w 1447749" name="connsiteX16"/>
              <a:gd fmla="*/ 0 h 1431827"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1431827" w="1447749">
                <a:moveTo>
                  <a:pt x="1021508" y="0"/>
                </a:moveTo>
                <a:cubicBezTo>
                  <a:pt x="1256914" y="0"/>
                  <a:pt x="1447749" y="190835"/>
                  <a:pt x="1447749" y="426241"/>
                </a:cubicBezTo>
                <a:cubicBezTo>
                  <a:pt x="1447749" y="661647"/>
                  <a:pt x="1256914" y="852482"/>
                  <a:pt x="1021508" y="852482"/>
                </a:cubicBezTo>
                <a:lnTo>
                  <a:pt x="986004" y="848903"/>
                </a:lnTo>
                <a:lnTo>
                  <a:pt x="988438" y="851394"/>
                </a:lnTo>
                <a:cubicBezTo>
                  <a:pt x="681761" y="826961"/>
                  <a:pt x="594138" y="956710"/>
                  <a:pt x="578130" y="1164812"/>
                </a:cubicBezTo>
                <a:lnTo>
                  <a:pt x="577161" y="1163822"/>
                </a:lnTo>
                <a:lnTo>
                  <a:pt x="573461" y="1200533"/>
                </a:lnTo>
                <a:cubicBezTo>
                  <a:pt x="546450" y="1332532"/>
                  <a:pt x="429657" y="1431827"/>
                  <a:pt x="289673" y="1431827"/>
                </a:cubicBezTo>
                <a:cubicBezTo>
                  <a:pt x="129691" y="1431827"/>
                  <a:pt x="0" y="1302136"/>
                  <a:pt x="0" y="1142154"/>
                </a:cubicBezTo>
                <a:cubicBezTo>
                  <a:pt x="0" y="1002170"/>
                  <a:pt x="99294" y="885377"/>
                  <a:pt x="231294" y="858366"/>
                </a:cubicBezTo>
                <a:lnTo>
                  <a:pt x="274089" y="854052"/>
                </a:lnTo>
                <a:lnTo>
                  <a:pt x="273138" y="853080"/>
                </a:lnTo>
                <a:cubicBezTo>
                  <a:pt x="482083" y="841284"/>
                  <a:pt x="612674" y="757032"/>
                  <a:pt x="595824" y="449512"/>
                </a:cubicBezTo>
                <a:lnTo>
                  <a:pt x="597819" y="451555"/>
                </a:lnTo>
                <a:lnTo>
                  <a:pt x="595267" y="426241"/>
                </a:lnTo>
                <a:cubicBezTo>
                  <a:pt x="595267" y="190835"/>
                  <a:pt x="786102" y="0"/>
                  <a:pt x="1021508" y="0"/>
                </a:cubicBezTo>
                <a:close/>
              </a:path>
            </a:pathLst>
          </a:custGeom>
          <a:noFill/>
          <a:ln>
            <a:solidFill>
              <a:schemeClr val="accent2"/>
            </a:solidFill>
          </a:ln>
        </p:spPr>
        <p:txBody>
          <a:bodyPr anchor="t" anchorCtr="0" bIns="45720" compatLnSpc="1" lIns="91440" numCol="1" rIns="91440" tIns="45720" vert="horz" wrap="square">
            <a:noAutofit/>
          </a:bodyPr>
          <a:lstStyle/>
          <a:p>
            <a:pPr defTabSz="914400"/>
            <a:endParaRPr altLang="en-US" lang="zh-CN" sz="1800">
              <a:solidFill>
                <a:schemeClr val="tx2"/>
              </a:solidFill>
              <a:latin charset="-122" panose="020b0503020204020204" pitchFamily="34" typeface="微软雅黑"/>
              <a:ea charset="-122" panose="020b0503020204020204" pitchFamily="34" typeface="微软雅黑"/>
            </a:endParaRPr>
          </a:p>
        </p:txBody>
      </p:sp>
      <p:sp>
        <p:nvSpPr>
          <p:cNvPr id="5" name="任意多边形 4"/>
          <p:cNvSpPr>
            <a:spLocks noChangeArrowheads="1"/>
          </p:cNvSpPr>
          <p:nvPr/>
        </p:nvSpPr>
        <p:spPr bwMode="auto">
          <a:xfrm>
            <a:off x="3209501" y="1923933"/>
            <a:ext cx="1430601" cy="1447750"/>
          </a:xfrm>
          <a:custGeom>
            <a:gdLst>
              <a:gd fmla="*/ 426241 w 1430601" name="connsiteX0"/>
              <a:gd fmla="*/ 0 h 1447750" name="connsiteY0"/>
              <a:gd fmla="*/ 852482 w 1430601" name="connsiteX1"/>
              <a:gd fmla="*/ 426241 h 1447750" name="connsiteY1"/>
              <a:gd fmla="*/ 849018 w 1430601" name="connsiteX2"/>
              <a:gd fmla="*/ 460604 h 1447750" name="connsiteY2"/>
              <a:gd fmla="*/ 850338 w 1430601" name="connsiteX3"/>
              <a:gd fmla="*/ 459311 h 1447750" name="connsiteY3"/>
              <a:gd fmla="*/ 1163588 w 1430601" name="connsiteX4"/>
              <a:gd fmla="*/ 869619 h 1447750" name="connsiteY4"/>
              <a:gd fmla="*/ 1162650 w 1430601" name="connsiteX5"/>
              <a:gd fmla="*/ 870537 h 1447750" name="connsiteY5"/>
              <a:gd fmla="*/ 1199797 w 1430601" name="connsiteX6"/>
              <a:gd fmla="*/ 874289 h 1447750" name="connsiteY6"/>
              <a:gd fmla="*/ 1430601 w 1430601" name="connsiteX7"/>
              <a:gd fmla="*/ 1158077 h 1447750" name="connsiteY7"/>
              <a:gd fmla="*/ 1141541 w 1430601" name="connsiteX8"/>
              <a:gd fmla="*/ 1447750 h 1447750" name="connsiteY8"/>
              <a:gd fmla="*/ 858354 w 1430601" name="connsiteX9"/>
              <a:gd fmla="*/ 1216456 h 1447750" name="connsiteY9"/>
              <a:gd fmla="*/ 853954 w 1430601" name="connsiteX10"/>
              <a:gd fmla="*/ 1172720 h 1447750" name="connsiteY10"/>
              <a:gd fmla="*/ 852022 w 1430601" name="connsiteX11"/>
              <a:gd fmla="*/ 1174611 h 1447750" name="connsiteY11"/>
              <a:gd fmla="*/ 449512 w 1430601" name="connsiteX12"/>
              <a:gd fmla="*/ 851925 h 1447750" name="connsiteY12"/>
              <a:gd fmla="*/ 451548 w 1430601" name="connsiteX13"/>
              <a:gd fmla="*/ 849931 h 1447750" name="connsiteY13"/>
              <a:gd fmla="*/ 426241 w 1430601" name="connsiteX14"/>
              <a:gd fmla="*/ 852482 h 1447750" name="connsiteY14"/>
              <a:gd fmla="*/ 0 w 1430601" name="connsiteX15"/>
              <a:gd fmla="*/ 426241 h 1447750" name="connsiteY15"/>
              <a:gd fmla="*/ 426241 w 1430601" name="connsiteX16"/>
              <a:gd fmla="*/ 0 h 1447750"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1447750" w="1430601">
                <a:moveTo>
                  <a:pt x="426241" y="0"/>
                </a:moveTo>
                <a:cubicBezTo>
                  <a:pt x="661647" y="0"/>
                  <a:pt x="852482" y="190835"/>
                  <a:pt x="852482" y="426241"/>
                </a:cubicBezTo>
                <a:lnTo>
                  <a:pt x="849018" y="460604"/>
                </a:lnTo>
                <a:lnTo>
                  <a:pt x="850338" y="459311"/>
                </a:lnTo>
                <a:cubicBezTo>
                  <a:pt x="825917" y="765988"/>
                  <a:pt x="955597" y="853611"/>
                  <a:pt x="1163588" y="869619"/>
                </a:cubicBezTo>
                <a:lnTo>
                  <a:pt x="1162650" y="870537"/>
                </a:lnTo>
                <a:lnTo>
                  <a:pt x="1199797" y="874289"/>
                </a:lnTo>
                <a:cubicBezTo>
                  <a:pt x="1331516" y="901300"/>
                  <a:pt x="1430601" y="1018093"/>
                  <a:pt x="1430601" y="1158077"/>
                </a:cubicBezTo>
                <a:cubicBezTo>
                  <a:pt x="1430601" y="1318059"/>
                  <a:pt x="1301184" y="1447750"/>
                  <a:pt x="1141541" y="1447750"/>
                </a:cubicBezTo>
                <a:cubicBezTo>
                  <a:pt x="1001854" y="1447750"/>
                  <a:pt x="885308" y="1348455"/>
                  <a:pt x="858354" y="1216456"/>
                </a:cubicBezTo>
                <a:lnTo>
                  <a:pt x="853954" y="1172720"/>
                </a:lnTo>
                <a:lnTo>
                  <a:pt x="852022" y="1174611"/>
                </a:lnTo>
                <a:cubicBezTo>
                  <a:pt x="840233" y="965666"/>
                  <a:pt x="756026" y="834233"/>
                  <a:pt x="449512" y="851925"/>
                </a:cubicBezTo>
                <a:lnTo>
                  <a:pt x="451548" y="849931"/>
                </a:lnTo>
                <a:lnTo>
                  <a:pt x="426241" y="852482"/>
                </a:lnTo>
                <a:cubicBezTo>
                  <a:pt x="190835" y="852482"/>
                  <a:pt x="0" y="661647"/>
                  <a:pt x="0" y="426241"/>
                </a:cubicBezTo>
                <a:cubicBezTo>
                  <a:pt x="0" y="190835"/>
                  <a:pt x="190835" y="0"/>
                  <a:pt x="426241" y="0"/>
                </a:cubicBezTo>
                <a:close/>
              </a:path>
            </a:pathLst>
          </a:custGeom>
          <a:noFill/>
          <a:ln>
            <a:solidFill>
              <a:schemeClr val="accent1"/>
            </a:solidFill>
          </a:ln>
        </p:spPr>
        <p:txBody>
          <a:bodyPr anchor="t" anchorCtr="0" bIns="45720" compatLnSpc="1" lIns="91440" numCol="1" rIns="91440" tIns="45720" vert="horz" wrap="square">
            <a:noAutofit/>
          </a:bodyPr>
          <a:lstStyle/>
          <a:p>
            <a:pPr defTabSz="914400"/>
            <a:endParaRPr altLang="en-US" lang="zh-CN" sz="1800">
              <a:solidFill>
                <a:schemeClr val="tx2"/>
              </a:solidFill>
              <a:latin charset="-122" panose="020b0503020204020204" pitchFamily="34" typeface="微软雅黑"/>
              <a:ea charset="-122" panose="020b0503020204020204" pitchFamily="34" typeface="微软雅黑"/>
            </a:endParaRPr>
          </a:p>
        </p:txBody>
      </p:sp>
      <p:sp>
        <p:nvSpPr>
          <p:cNvPr id="6" name="任意多边形 5"/>
          <p:cNvSpPr>
            <a:spLocks noChangeArrowheads="1"/>
          </p:cNvSpPr>
          <p:nvPr/>
        </p:nvSpPr>
        <p:spPr bwMode="auto">
          <a:xfrm>
            <a:off x="3971345" y="2893998"/>
            <a:ext cx="1447749" cy="1431827"/>
          </a:xfrm>
          <a:custGeom>
            <a:gdLst>
              <a:gd fmla="*/ 1158689 w 1447749" name="connsiteX0"/>
              <a:gd fmla="*/ 0 h 1431827" name="connsiteY0"/>
              <a:gd fmla="*/ 1447749 w 1447749" name="connsiteX1"/>
              <a:gd fmla="*/ 289673 h 1431827" name="connsiteY1"/>
              <a:gd fmla="*/ 1216945 w 1447749" name="connsiteX2"/>
              <a:gd fmla="*/ 573461 h 1431827" name="connsiteY2"/>
              <a:gd fmla="*/ 1173716 w 1447749" name="connsiteX3"/>
              <a:gd fmla="*/ 577828 h 1431827" name="connsiteY3"/>
              <a:gd fmla="*/ 1174611 w 1447749" name="connsiteX4"/>
              <a:gd fmla="*/ 578745 h 1431827" name="connsiteY4"/>
              <a:gd fmla="*/ 851926 w 1447749" name="connsiteX5"/>
              <a:gd fmla="*/ 982313 h 1431827" name="connsiteY5"/>
              <a:gd fmla="*/ 849930 w 1447749" name="connsiteX6"/>
              <a:gd fmla="*/ 980270 h 1431827" name="connsiteY6"/>
              <a:gd fmla="*/ 852482 w 1447749" name="connsiteX7"/>
              <a:gd fmla="*/ 1005586 h 1431827" name="connsiteY7"/>
              <a:gd fmla="*/ 426241 w 1447749" name="connsiteX8"/>
              <a:gd fmla="*/ 1431827 h 1431827" name="connsiteY8"/>
              <a:gd fmla="*/ 0 w 1447749" name="connsiteX9"/>
              <a:gd fmla="*/ 1005586 h 1431827" name="connsiteY9"/>
              <a:gd fmla="*/ 426241 w 1447749" name="connsiteX10"/>
              <a:gd fmla="*/ 579345 h 1431827" name="connsiteY10"/>
              <a:gd fmla="*/ 461747 w 1447749" name="connsiteX11"/>
              <a:gd fmla="*/ 582924 h 1431827" name="connsiteY11"/>
              <a:gd fmla="*/ 459311 w 1447749" name="connsiteX12"/>
              <a:gd fmla="*/ 580431 h 1431827" name="connsiteY12"/>
              <a:gd fmla="*/ 870461 w 1447749" name="connsiteX13"/>
              <a:gd fmla="*/ 267013 h 1431827" name="connsiteY13"/>
              <a:gd fmla="*/ 871773 w 1447749" name="connsiteX14"/>
              <a:gd fmla="*/ 268358 h 1431827" name="connsiteY14"/>
              <a:gd fmla="*/ 875502 w 1447749" name="connsiteX15"/>
              <a:gd fmla="*/ 231294 h 1431827" name="connsiteY15"/>
              <a:gd fmla="*/ 1158689 w 1447749" name="connsiteX16"/>
              <a:gd fmla="*/ 0 h 1431827"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1431827" w="1447749">
                <a:moveTo>
                  <a:pt x="1158689" y="0"/>
                </a:moveTo>
                <a:cubicBezTo>
                  <a:pt x="1318332" y="0"/>
                  <a:pt x="1447749" y="129691"/>
                  <a:pt x="1447749" y="289673"/>
                </a:cubicBezTo>
                <a:cubicBezTo>
                  <a:pt x="1447749" y="429657"/>
                  <a:pt x="1348664" y="546450"/>
                  <a:pt x="1216945" y="573461"/>
                </a:cubicBezTo>
                <a:lnTo>
                  <a:pt x="1173716" y="577828"/>
                </a:lnTo>
                <a:lnTo>
                  <a:pt x="1174611" y="578745"/>
                </a:lnTo>
                <a:cubicBezTo>
                  <a:pt x="966509" y="590541"/>
                  <a:pt x="835075" y="674793"/>
                  <a:pt x="851926" y="982313"/>
                </a:cubicBezTo>
                <a:lnTo>
                  <a:pt x="849930" y="980270"/>
                </a:lnTo>
                <a:lnTo>
                  <a:pt x="852482" y="1005586"/>
                </a:lnTo>
                <a:cubicBezTo>
                  <a:pt x="852482" y="1240992"/>
                  <a:pt x="661647" y="1431827"/>
                  <a:pt x="426241" y="1431827"/>
                </a:cubicBezTo>
                <a:cubicBezTo>
                  <a:pt x="190835" y="1431827"/>
                  <a:pt x="0" y="1240992"/>
                  <a:pt x="0" y="1005586"/>
                </a:cubicBezTo>
                <a:cubicBezTo>
                  <a:pt x="0" y="770180"/>
                  <a:pt x="190835" y="579345"/>
                  <a:pt x="426241" y="579345"/>
                </a:cubicBezTo>
                <a:lnTo>
                  <a:pt x="461747" y="582924"/>
                </a:lnTo>
                <a:lnTo>
                  <a:pt x="459311" y="580431"/>
                </a:lnTo>
                <a:cubicBezTo>
                  <a:pt x="765989" y="604864"/>
                  <a:pt x="853611" y="475115"/>
                  <a:pt x="870461" y="267013"/>
                </a:cubicBezTo>
                <a:lnTo>
                  <a:pt x="871773" y="268358"/>
                </a:lnTo>
                <a:lnTo>
                  <a:pt x="875502" y="231294"/>
                </a:lnTo>
                <a:cubicBezTo>
                  <a:pt x="902456" y="99295"/>
                  <a:pt x="1019002" y="0"/>
                  <a:pt x="1158689" y="0"/>
                </a:cubicBezTo>
                <a:close/>
              </a:path>
            </a:pathLst>
          </a:custGeom>
          <a:noFill/>
          <a:ln>
            <a:solidFill>
              <a:schemeClr val="accent3"/>
            </a:solidFill>
          </a:ln>
        </p:spPr>
        <p:txBody>
          <a:bodyPr anchor="t" anchorCtr="0" bIns="45720" compatLnSpc="1" lIns="91440" numCol="1" rIns="91440" tIns="45720" vert="horz" wrap="square">
            <a:noAutofit/>
          </a:bodyPr>
          <a:lstStyle/>
          <a:p>
            <a:pPr defTabSz="914400"/>
            <a:endParaRPr altLang="en-US" lang="zh-CN" sz="1800">
              <a:solidFill>
                <a:schemeClr val="tx2"/>
              </a:solidFill>
              <a:latin charset="-122" panose="020b0503020204020204" pitchFamily="34" typeface="微软雅黑"/>
              <a:ea charset="-122" panose="020b0503020204020204" pitchFamily="34" typeface="微软雅黑"/>
            </a:endParaRPr>
          </a:p>
        </p:txBody>
      </p:sp>
      <p:sp>
        <p:nvSpPr>
          <p:cNvPr id="7" name="椭圆 6"/>
          <p:cNvSpPr/>
          <p:nvPr/>
        </p:nvSpPr>
        <p:spPr>
          <a:xfrm>
            <a:off x="5570848" y="2884279"/>
            <a:ext cx="681318" cy="681318"/>
          </a:xfrm>
          <a:prstGeom prst="ellipse">
            <a:avLst/>
          </a:prstGeom>
          <a:solidFill>
            <a:schemeClr val="accent4"/>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tx2"/>
              </a:solidFill>
              <a:effectLst/>
              <a:uLnTx/>
              <a:uFillTx/>
              <a:latin charset="-122" panose="020b0503020204020204" pitchFamily="34" typeface="微软雅黑"/>
              <a:ea charset="-122" panose="020b0503020204020204" pitchFamily="34" typeface="微软雅黑"/>
            </a:endParaRPr>
          </a:p>
        </p:txBody>
      </p:sp>
      <p:sp>
        <p:nvSpPr>
          <p:cNvPr id="8" name="椭圆 7"/>
          <p:cNvSpPr/>
          <p:nvPr/>
        </p:nvSpPr>
        <p:spPr>
          <a:xfrm>
            <a:off x="4042510" y="3565597"/>
            <a:ext cx="681318" cy="681318"/>
          </a:xfrm>
          <a:prstGeom prst="ellipse">
            <a:avLst/>
          </a:prstGeom>
          <a:solidFill>
            <a:schemeClr val="accent3"/>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tx2"/>
              </a:solidFill>
              <a:effectLst/>
              <a:uLnTx/>
              <a:uFillTx/>
              <a:latin charset="-122" panose="020b0503020204020204" pitchFamily="34" typeface="微软雅黑"/>
              <a:ea charset="-122" panose="020b0503020204020204" pitchFamily="34" typeface="微软雅黑"/>
            </a:endParaRPr>
          </a:p>
        </p:txBody>
      </p:sp>
      <p:sp>
        <p:nvSpPr>
          <p:cNvPr id="9" name="椭圆 8"/>
          <p:cNvSpPr/>
          <p:nvPr/>
        </p:nvSpPr>
        <p:spPr>
          <a:xfrm>
            <a:off x="3292016" y="2004800"/>
            <a:ext cx="681318" cy="681318"/>
          </a:xfrm>
          <a:prstGeom prst="ellipse">
            <a:avLst/>
          </a:prstGeom>
          <a:solidFill>
            <a:schemeClr val="accent1"/>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tx2"/>
              </a:solidFill>
              <a:effectLst/>
              <a:uLnTx/>
              <a:uFillTx/>
              <a:latin charset="-122" panose="020b0503020204020204" pitchFamily="34" typeface="微软雅黑"/>
              <a:ea charset="-122" panose="020b0503020204020204" pitchFamily="34" typeface="微软雅黑"/>
            </a:endParaRPr>
          </a:p>
        </p:txBody>
      </p:sp>
      <p:sp>
        <p:nvSpPr>
          <p:cNvPr id="10" name="AutoShape 112"/>
          <p:cNvSpPr/>
          <p:nvPr/>
        </p:nvSpPr>
        <p:spPr bwMode="auto">
          <a:xfrm>
            <a:off x="3452494" y="2166072"/>
            <a:ext cx="360363" cy="358775"/>
          </a:xfrm>
          <a:custGeom>
            <a:gdLst>
              <a:gd fmla="*/ 10510 w 21020" name="T0"/>
              <a:gd fmla="*/ 10800 h 21600" name="T1"/>
              <a:gd fmla="*/ 10510 w 21020" name="T2"/>
              <a:gd fmla="*/ 10800 h 21600" name="T3"/>
              <a:gd fmla="*/ 10510 w 21020" name="T4"/>
              <a:gd fmla="*/ 10800 h 21600" name="T5"/>
              <a:gd fmla="*/ 10510 w 21020" name="T6"/>
              <a:gd fmla="*/ 10800 h 21600" name="T7"/>
            </a:gdLst>
            <a:cxnLst>
              <a:cxn ang="0">
                <a:pos x="T0" y="T1"/>
              </a:cxn>
              <a:cxn ang="0">
                <a:pos x="T2" y="T3"/>
              </a:cxn>
              <a:cxn ang="0">
                <a:pos x="T4" y="T5"/>
              </a:cxn>
              <a:cxn ang="0">
                <a:pos x="T6" y="T7"/>
              </a:cxn>
            </a:cxnLst>
            <a:rect b="b" l="0" r="r" t="0"/>
            <a:pathLst>
              <a:path h="21600" w="2102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chemeClr val="tx2"/>
              </a:solidFill>
              <a:effectLst>
                <a:outerShdw algn="tl" blurRad="38100" dir="2700000" dist="38100">
                  <a:srgbClr val="000000"/>
                </a:outerShdw>
              </a:effectLst>
              <a:uLnTx/>
              <a:uFillTx/>
              <a:latin charset="-122" panose="020b0503020204020204" pitchFamily="34" typeface="微软雅黑"/>
              <a:ea charset="-122" panose="020b0503020204020204" pitchFamily="34" typeface="微软雅黑"/>
              <a:sym charset="0" typeface="Gill Sans"/>
            </a:endParaRPr>
          </a:p>
        </p:txBody>
      </p:sp>
      <p:sp>
        <p:nvSpPr>
          <p:cNvPr id="11" name="AutoShape 113"/>
          <p:cNvSpPr/>
          <p:nvPr/>
        </p:nvSpPr>
        <p:spPr bwMode="auto">
          <a:xfrm>
            <a:off x="4259764" y="3726367"/>
            <a:ext cx="246811" cy="35977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chemeClr val="bg1"/>
          </a:solidFill>
          <a:ln>
            <a:noFill/>
          </a:ln>
          <a:effectLst/>
        </p:spPr>
        <p:txBody>
          <a:bodyPr anchor="ctr" bIns="19050" lIns="19050" rIns="19050" tIns="19050"/>
          <a:lstStyle/>
          <a:p>
            <a:pPr algn="ctr" defTabSz="228600" fontAlgn="base" hangingPunct="0">
              <a:spcBef>
                <a:spcPct val="0"/>
              </a:spcBef>
              <a:spcAft>
                <a:spcPct val="0"/>
              </a:spcAft>
              <a:defRPr/>
            </a:pPr>
            <a:endParaRPr kern="0" lang="en-US" sz="1500">
              <a:solidFill>
                <a:schemeClr val="tx2"/>
              </a:solidFill>
              <a:effectLst>
                <a:outerShdw algn="tl" blurRad="38100" dir="2700000" dist="38100">
                  <a:srgbClr val="000000"/>
                </a:outerShdw>
              </a:effectLst>
              <a:latin charset="-122" panose="020b0503020204020204" pitchFamily="34" typeface="微软雅黑"/>
              <a:ea charset="-122" panose="020b0503020204020204" pitchFamily="34" typeface="微软雅黑"/>
              <a:sym charset="0" typeface="Gill Sans"/>
            </a:endParaRPr>
          </a:p>
        </p:txBody>
      </p:sp>
      <p:sp>
        <p:nvSpPr>
          <p:cNvPr id="12" name="AutoShape 114"/>
          <p:cNvSpPr/>
          <p:nvPr/>
        </p:nvSpPr>
        <p:spPr bwMode="auto">
          <a:xfrm>
            <a:off x="4315633" y="3782851"/>
            <a:ext cx="73061" cy="7306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solidFill>
            <a:schemeClr val="bg1"/>
          </a:solidFill>
          <a:ln>
            <a:noFill/>
          </a:ln>
          <a:effectLst/>
        </p:spPr>
        <p:txBody>
          <a:bodyPr anchor="ctr" bIns="19050" lIns="19050" rIns="19050" tIns="19050"/>
          <a:lstStyle/>
          <a:p>
            <a:pPr algn="ctr" defTabSz="228600" fontAlgn="base" hangingPunct="0">
              <a:spcBef>
                <a:spcPct val="0"/>
              </a:spcBef>
              <a:spcAft>
                <a:spcPct val="0"/>
              </a:spcAft>
              <a:defRPr/>
            </a:pPr>
            <a:endParaRPr kern="0" lang="en-US" sz="1500">
              <a:solidFill>
                <a:schemeClr val="tx2"/>
              </a:solidFill>
              <a:effectLst>
                <a:outerShdw algn="tl" blurRad="38100" dir="2700000" dist="38100">
                  <a:srgbClr val="000000"/>
                </a:outerShdw>
              </a:effectLst>
              <a:latin charset="-122" panose="020b0503020204020204" pitchFamily="34" typeface="微软雅黑"/>
              <a:ea charset="-122" panose="020b0503020204020204" pitchFamily="34" typeface="微软雅黑"/>
              <a:sym charset="0" typeface="Gill Sans"/>
            </a:endParaRPr>
          </a:p>
        </p:txBody>
      </p:sp>
      <p:sp>
        <p:nvSpPr>
          <p:cNvPr id="13" name="椭圆 12"/>
          <p:cNvSpPr/>
          <p:nvPr/>
        </p:nvSpPr>
        <p:spPr>
          <a:xfrm>
            <a:off x="4885192" y="1351315"/>
            <a:ext cx="681318" cy="681318"/>
          </a:xfrm>
          <a:prstGeom prst="ellipse">
            <a:avLst/>
          </a:prstGeom>
          <a:solidFill>
            <a:schemeClr val="accent2"/>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tx2"/>
              </a:solidFill>
              <a:effectLst/>
              <a:uLnTx/>
              <a:uFillTx/>
              <a:latin charset="-122" panose="020b0503020204020204" pitchFamily="34" typeface="微软雅黑"/>
              <a:ea charset="-122" panose="020b0503020204020204" pitchFamily="34" typeface="微软雅黑"/>
            </a:endParaRPr>
          </a:p>
        </p:txBody>
      </p:sp>
      <p:grpSp>
        <p:nvGrpSpPr>
          <p:cNvPr id="14" name="组合 13"/>
          <p:cNvGrpSpPr/>
          <p:nvPr/>
        </p:nvGrpSpPr>
        <p:grpSpPr>
          <a:xfrm>
            <a:off x="5046269" y="1512392"/>
            <a:ext cx="359165" cy="359165"/>
            <a:chOff x="3191434" y="2145028"/>
            <a:chExt cx="359165" cy="359165"/>
          </a:xfrm>
          <a:solidFill>
            <a:schemeClr val="bg1"/>
          </a:solidFill>
        </p:grpSpPr>
        <p:sp>
          <p:nvSpPr>
            <p:cNvPr id="15" name="AutoShape 123"/>
            <p:cNvSpPr/>
            <p:nvPr/>
          </p:nvSpPr>
          <p:spPr bwMode="auto">
            <a:xfrm>
              <a:off x="3191434" y="2145028"/>
              <a:ext cx="359165" cy="35916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chemeClr val="tx2"/>
                </a:solidFill>
                <a:effectLst>
                  <a:outerShdw algn="tl" blurRad="38100" dir="2700000" dist="38100">
                    <a:srgbClr val="000000"/>
                  </a:outerShdw>
                </a:effectLst>
                <a:uLnTx/>
                <a:uFillTx/>
                <a:latin charset="-122" panose="020b0503020204020204" pitchFamily="34" typeface="微软雅黑"/>
                <a:ea charset="-122" panose="020b0503020204020204" pitchFamily="34" typeface="微软雅黑"/>
                <a:sym charset="0" typeface="Gill Sans"/>
              </a:endParaRPr>
            </a:p>
          </p:txBody>
        </p:sp>
        <p:sp>
          <p:nvSpPr>
            <p:cNvPr id="16" name="AutoShape 124"/>
            <p:cNvSpPr/>
            <p:nvPr/>
          </p:nvSpPr>
          <p:spPr bwMode="auto">
            <a:xfrm>
              <a:off x="3292736" y="2245717"/>
              <a:ext cx="157173" cy="15717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chemeClr val="tx2"/>
                </a:solidFill>
                <a:effectLst>
                  <a:outerShdw algn="tl" blurRad="38100" dir="2700000" dist="38100">
                    <a:srgbClr val="000000"/>
                  </a:outerShdw>
                </a:effectLst>
                <a:uLnTx/>
                <a:uFillTx/>
                <a:latin charset="-122" panose="020b0503020204020204" pitchFamily="34" typeface="微软雅黑"/>
                <a:ea charset="-122" panose="020b0503020204020204" pitchFamily="34" typeface="微软雅黑"/>
                <a:sym charset="0" typeface="Gill Sans"/>
              </a:endParaRPr>
            </a:p>
          </p:txBody>
        </p:sp>
        <p:sp>
          <p:nvSpPr>
            <p:cNvPr id="17" name="AutoShape 125"/>
            <p:cNvSpPr/>
            <p:nvPr/>
          </p:nvSpPr>
          <p:spPr bwMode="auto">
            <a:xfrm>
              <a:off x="3325891" y="2279484"/>
              <a:ext cx="90253" cy="9025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chemeClr val="tx2"/>
                </a:solidFill>
                <a:effectLst>
                  <a:outerShdw algn="tl" blurRad="38100" dir="2700000" dist="38100">
                    <a:srgbClr val="000000"/>
                  </a:outerShdw>
                </a:effectLst>
                <a:uLnTx/>
                <a:uFillTx/>
                <a:latin charset="-122" panose="020b0503020204020204" pitchFamily="34" typeface="微软雅黑"/>
                <a:ea charset="-122" panose="020b0503020204020204" pitchFamily="34" typeface="微软雅黑"/>
                <a:sym charset="0" typeface="Gill Sans"/>
              </a:endParaRPr>
            </a:p>
          </p:txBody>
        </p:sp>
      </p:grpSp>
      <p:sp>
        <p:nvSpPr>
          <p:cNvPr id="18" name="AutoShape 126"/>
          <p:cNvSpPr/>
          <p:nvPr/>
        </p:nvSpPr>
        <p:spPr bwMode="auto">
          <a:xfrm>
            <a:off x="5731925" y="3045356"/>
            <a:ext cx="359165" cy="35916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solidFill>
            <a:schemeClr val="bg1"/>
          </a:solidFill>
          <a:ln>
            <a:noFill/>
          </a:ln>
          <a:effectLst/>
        </p:spPr>
        <p:txBody>
          <a:bodyPr anchor="ctr" bIns="19050" lIns="19050" rIns="19050" tIns="19050"/>
          <a:lstStyle/>
          <a:p>
            <a:pPr algn="ctr" defTabSz="228600" fontAlgn="base" hangingPunct="0">
              <a:spcBef>
                <a:spcPct val="0"/>
              </a:spcBef>
              <a:spcAft>
                <a:spcPct val="0"/>
              </a:spcAft>
              <a:defRPr/>
            </a:pPr>
            <a:endParaRPr kern="0" lang="en-US" sz="1500">
              <a:solidFill>
                <a:schemeClr val="tx2"/>
              </a:solidFill>
              <a:effectLst>
                <a:outerShdw algn="tl" blurRad="38100" dir="2700000" dist="38100">
                  <a:srgbClr val="000000"/>
                </a:outerShdw>
              </a:effectLst>
              <a:latin charset="-122" panose="020b0503020204020204" pitchFamily="34" typeface="微软雅黑"/>
              <a:ea charset="-122" panose="020b0503020204020204" pitchFamily="34" typeface="微软雅黑"/>
              <a:sym charset="0" typeface="Gill Sans"/>
            </a:endParaRPr>
          </a:p>
        </p:txBody>
      </p:sp>
      <p:sp>
        <p:nvSpPr>
          <p:cNvPr id="19" name="AutoShape 127"/>
          <p:cNvSpPr/>
          <p:nvPr/>
        </p:nvSpPr>
        <p:spPr bwMode="auto">
          <a:xfrm>
            <a:off x="5877432" y="3101225"/>
            <a:ext cx="84727" cy="8411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solidFill>
            <a:schemeClr val="bg1"/>
          </a:solidFill>
          <a:ln>
            <a:noFill/>
          </a:ln>
          <a:effectLst/>
        </p:spPr>
        <p:txBody>
          <a:bodyPr anchor="ctr" bIns="19050" lIns="19050" rIns="19050" tIns="19050"/>
          <a:lstStyle/>
          <a:p>
            <a:pPr algn="ctr" defTabSz="228600" fontAlgn="base" hangingPunct="0">
              <a:spcBef>
                <a:spcPct val="0"/>
              </a:spcBef>
              <a:spcAft>
                <a:spcPct val="0"/>
              </a:spcAft>
              <a:defRPr/>
            </a:pPr>
            <a:endParaRPr kern="0" lang="en-US" sz="1500">
              <a:solidFill>
                <a:schemeClr val="tx2"/>
              </a:solidFill>
              <a:effectLst>
                <a:outerShdw algn="tl" blurRad="38100" dir="2700000" dist="38100">
                  <a:srgbClr val="000000"/>
                </a:outerShdw>
              </a:effectLst>
              <a:latin charset="-122" panose="020b0503020204020204" pitchFamily="34" typeface="微软雅黑"/>
              <a:ea charset="-122" panose="020b0503020204020204" pitchFamily="34" typeface="微软雅黑"/>
              <a:sym charset="0" typeface="Gill Sans"/>
            </a:endParaRPr>
          </a:p>
        </p:txBody>
      </p:sp>
      <p:sp>
        <p:nvSpPr>
          <p:cNvPr id="20" name="任意多边形 19"/>
          <p:cNvSpPr>
            <a:spLocks noChangeArrowheads="1"/>
          </p:cNvSpPr>
          <p:nvPr/>
        </p:nvSpPr>
        <p:spPr bwMode="auto">
          <a:xfrm>
            <a:off x="4908339" y="2204420"/>
            <a:ext cx="1431827" cy="1447749"/>
          </a:xfrm>
          <a:custGeom>
            <a:gdLst>
              <a:gd fmla="*/ 289673 w 1431827" name="connsiteX0"/>
              <a:gd fmla="*/ 0 h 1447749" name="connsiteY0"/>
              <a:gd fmla="*/ 573461 w 1431827" name="connsiteX1"/>
              <a:gd fmla="*/ 231294 h 1447749" name="connsiteY1"/>
              <a:gd fmla="*/ 577802 w 1431827" name="connsiteX2"/>
              <a:gd fmla="*/ 274359 h 1447749" name="connsiteY2"/>
              <a:gd fmla="*/ 579053 w 1431827" name="connsiteX3"/>
              <a:gd fmla="*/ 273136 h 1447749" name="connsiteY3"/>
              <a:gd fmla="*/ 981089 w 1431827" name="connsiteX4"/>
              <a:gd fmla="*/ 596664 h 1447749" name="connsiteY4"/>
              <a:gd fmla="*/ 978477 w 1431827" name="connsiteX5"/>
              <a:gd fmla="*/ 599220 h 1447749" name="connsiteY5"/>
              <a:gd fmla="*/ 1005586 w 1431827" name="connsiteX6"/>
              <a:gd fmla="*/ 596491 h 1447749" name="connsiteY6"/>
              <a:gd fmla="*/ 1431827 w 1431827" name="connsiteX7"/>
              <a:gd fmla="*/ 1022120 h 1447749" name="connsiteY7"/>
              <a:gd fmla="*/ 1005586 w 1431827" name="connsiteX8"/>
              <a:gd fmla="*/ 1447749 h 1447749" name="connsiteY8"/>
              <a:gd fmla="*/ 579345 w 1431827" name="connsiteX9"/>
              <a:gd fmla="*/ 1022120 h 1447749" name="connsiteY9"/>
              <a:gd fmla="*/ 582966 w 1431827" name="connsiteX10"/>
              <a:gd fmla="*/ 986254 h 1447749" name="connsiteY10"/>
              <a:gd fmla="*/ 580736 w 1431827" name="connsiteX11"/>
              <a:gd fmla="*/ 988436 h 1447749" name="connsiteY11"/>
              <a:gd fmla="*/ 267013 w 1431827" name="connsiteX12"/>
              <a:gd fmla="*/ 578128 h 1447749" name="connsiteY12"/>
              <a:gd fmla="*/ 268002 w 1431827" name="connsiteX13"/>
              <a:gd fmla="*/ 577161 h 1447749" name="connsiteY13"/>
              <a:gd fmla="*/ 231294 w 1431827" name="connsiteX14"/>
              <a:gd fmla="*/ 573461 h 1447749" name="connsiteY14"/>
              <a:gd fmla="*/ 0 w 1431827" name="connsiteX15"/>
              <a:gd fmla="*/ 289673 h 1447749" name="connsiteY15"/>
              <a:gd fmla="*/ 289673 w 1431827" name="connsiteX16"/>
              <a:gd fmla="*/ 0 h 1447749"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1447749" w="1431827">
                <a:moveTo>
                  <a:pt x="289673" y="0"/>
                </a:moveTo>
                <a:cubicBezTo>
                  <a:pt x="429657" y="0"/>
                  <a:pt x="546450" y="99295"/>
                  <a:pt x="573461" y="231294"/>
                </a:cubicBezTo>
                <a:lnTo>
                  <a:pt x="577802" y="274359"/>
                </a:lnTo>
                <a:lnTo>
                  <a:pt x="579053" y="273136"/>
                </a:lnTo>
                <a:cubicBezTo>
                  <a:pt x="589988" y="482081"/>
                  <a:pt x="674937" y="613514"/>
                  <a:pt x="981089" y="596664"/>
                </a:cubicBezTo>
                <a:lnTo>
                  <a:pt x="978477" y="599220"/>
                </a:lnTo>
                <a:lnTo>
                  <a:pt x="1005586" y="596491"/>
                </a:lnTo>
                <a:cubicBezTo>
                  <a:pt x="1240992" y="596491"/>
                  <a:pt x="1431827" y="787052"/>
                  <a:pt x="1431827" y="1022120"/>
                </a:cubicBezTo>
                <a:cubicBezTo>
                  <a:pt x="1431827" y="1257188"/>
                  <a:pt x="1240992" y="1447749"/>
                  <a:pt x="1005586" y="1447749"/>
                </a:cubicBezTo>
                <a:cubicBezTo>
                  <a:pt x="770180" y="1447749"/>
                  <a:pt x="579345" y="1257188"/>
                  <a:pt x="579345" y="1022120"/>
                </a:cubicBezTo>
                <a:lnTo>
                  <a:pt x="582966" y="986254"/>
                </a:lnTo>
                <a:lnTo>
                  <a:pt x="580736" y="988436"/>
                </a:lnTo>
                <a:cubicBezTo>
                  <a:pt x="604286" y="681759"/>
                  <a:pt x="475600" y="594979"/>
                  <a:pt x="267013" y="578128"/>
                </a:cubicBezTo>
                <a:lnTo>
                  <a:pt x="268002" y="577161"/>
                </a:lnTo>
                <a:lnTo>
                  <a:pt x="231294" y="573461"/>
                </a:lnTo>
                <a:cubicBezTo>
                  <a:pt x="99294" y="546450"/>
                  <a:pt x="0" y="429657"/>
                  <a:pt x="0" y="289673"/>
                </a:cubicBezTo>
                <a:cubicBezTo>
                  <a:pt x="0" y="129691"/>
                  <a:pt x="129691" y="0"/>
                  <a:pt x="289673" y="0"/>
                </a:cubicBezTo>
                <a:close/>
              </a:path>
            </a:pathLst>
          </a:custGeom>
          <a:noFill/>
          <a:ln>
            <a:solidFill>
              <a:schemeClr val="accent4"/>
            </a:solidFill>
          </a:ln>
        </p:spPr>
        <p:txBody>
          <a:bodyPr anchor="t" anchorCtr="0" bIns="45720" compatLnSpc="1" lIns="91440" numCol="1" rIns="91440" tIns="45720" vert="horz" wrap="square">
            <a:noAutofit/>
          </a:bodyPr>
          <a:lstStyle/>
          <a:p>
            <a:pPr defTabSz="914400"/>
            <a:endParaRPr altLang="en-US" lang="zh-CN" sz="1800">
              <a:solidFill>
                <a:schemeClr val="tx2"/>
              </a:solidFill>
              <a:latin charset="-122" panose="020b0503020204020204" pitchFamily="34" typeface="微软雅黑"/>
              <a:ea charset="-122" panose="020b0503020204020204" pitchFamily="34" typeface="微软雅黑"/>
            </a:endParaRPr>
          </a:p>
        </p:txBody>
      </p:sp>
      <p:sp>
        <p:nvSpPr>
          <p:cNvPr id="21" name="矩形 20"/>
          <p:cNvSpPr/>
          <p:nvPr/>
        </p:nvSpPr>
        <p:spPr>
          <a:xfrm>
            <a:off x="1162189" y="2092350"/>
            <a:ext cx="1927589" cy="365760"/>
          </a:xfrm>
          <a:prstGeom prst="rect">
            <a:avLst/>
          </a:prstGeom>
        </p:spPr>
        <p:txBody>
          <a:bodyPr wrap="square">
            <a:spAutoFit/>
          </a:bodyPr>
          <a:lstStyle/>
          <a:p>
            <a:pPr defTabSz="912495">
              <a:spcBef>
                <a:spcPct val="20000"/>
              </a:spcBef>
              <a:defRPr/>
            </a:pPr>
            <a:r>
              <a:rPr altLang="en-US" lang="zh-CN" sz="900">
                <a:solidFill>
                  <a:schemeClr val="tx2"/>
                </a:solidFill>
                <a:latin charset="-122" panose="020b0503020204020204" pitchFamily="34" typeface="微软雅黑"/>
                <a:ea charset="-122" panose="020b0503020204020204" pitchFamily="34" typeface="微软雅黑"/>
                <a:cs typeface="+mn-ea"/>
                <a:sym charset="0" panose="020b0604020202020204" pitchFamily="34" typeface="Arial"/>
              </a:rPr>
              <a:t>单击此处可编辑内容，根据您的需要自由拉伸文本框大小</a:t>
            </a:r>
          </a:p>
        </p:txBody>
      </p:sp>
      <p:sp>
        <p:nvSpPr>
          <p:cNvPr id="22" name="矩形 21"/>
          <p:cNvSpPr/>
          <p:nvPr/>
        </p:nvSpPr>
        <p:spPr>
          <a:xfrm>
            <a:off x="1892284" y="1825872"/>
            <a:ext cx="1097280" cy="274320"/>
          </a:xfrm>
          <a:prstGeom prst="rect">
            <a:avLst/>
          </a:prstGeom>
        </p:spPr>
        <p:txBody>
          <a:bodyPr wrap="none">
            <a:spAutoFit/>
          </a:bodyPr>
          <a:lstStyle/>
          <a:p>
            <a:r>
              <a:rPr altLang="en-US" lang="zh-CN" sz="1200">
                <a:solidFill>
                  <a:schemeClr val="accent1"/>
                </a:solidFill>
                <a:latin charset="-122" panose="020b0503020204020204" pitchFamily="34" typeface="微软雅黑"/>
                <a:ea charset="-122" panose="020b0503020204020204" pitchFamily="34" typeface="微软雅黑"/>
              </a:rPr>
              <a:t>单击编辑标题</a:t>
            </a:r>
          </a:p>
        </p:txBody>
      </p:sp>
      <p:sp>
        <p:nvSpPr>
          <p:cNvPr id="23" name="矩形 22"/>
          <p:cNvSpPr/>
          <p:nvPr/>
        </p:nvSpPr>
        <p:spPr>
          <a:xfrm>
            <a:off x="5661694" y="1572644"/>
            <a:ext cx="1927589" cy="365760"/>
          </a:xfrm>
          <a:prstGeom prst="rect">
            <a:avLst/>
          </a:prstGeom>
        </p:spPr>
        <p:txBody>
          <a:bodyPr wrap="square">
            <a:spAutoFit/>
          </a:bodyPr>
          <a:lstStyle/>
          <a:p>
            <a:pPr defTabSz="912495">
              <a:spcBef>
                <a:spcPct val="20000"/>
              </a:spcBef>
              <a:defRPr/>
            </a:pPr>
            <a:r>
              <a:rPr altLang="en-US" lang="zh-CN" sz="900">
                <a:solidFill>
                  <a:schemeClr val="tx2"/>
                </a:solidFill>
                <a:latin charset="-122" panose="020b0503020204020204" pitchFamily="34" typeface="微软雅黑"/>
                <a:ea charset="-122" panose="020b0503020204020204" pitchFamily="34" typeface="微软雅黑"/>
                <a:cs typeface="+mn-ea"/>
                <a:sym charset="0" panose="020b0604020202020204" pitchFamily="34" typeface="Arial"/>
              </a:rPr>
              <a:t>单击此处可编辑内容，根据您的需要自由拉伸文本框大小</a:t>
            </a:r>
          </a:p>
        </p:txBody>
      </p:sp>
      <p:sp>
        <p:nvSpPr>
          <p:cNvPr id="24" name="矩形 23"/>
          <p:cNvSpPr/>
          <p:nvPr/>
        </p:nvSpPr>
        <p:spPr>
          <a:xfrm>
            <a:off x="5661694" y="1306166"/>
            <a:ext cx="1097280" cy="274320"/>
          </a:xfrm>
          <a:prstGeom prst="rect">
            <a:avLst/>
          </a:prstGeom>
        </p:spPr>
        <p:txBody>
          <a:bodyPr wrap="none">
            <a:spAutoFit/>
          </a:bodyPr>
          <a:lstStyle/>
          <a:p>
            <a:r>
              <a:rPr altLang="en-US" lang="zh-CN" sz="1200">
                <a:solidFill>
                  <a:schemeClr val="accent2"/>
                </a:solidFill>
                <a:latin charset="-122" panose="020b0503020204020204" pitchFamily="34" typeface="微软雅黑"/>
                <a:ea charset="-122" panose="020b0503020204020204" pitchFamily="34" typeface="微软雅黑"/>
              </a:rPr>
              <a:t>单击编辑标题</a:t>
            </a:r>
          </a:p>
        </p:txBody>
      </p:sp>
      <p:sp>
        <p:nvSpPr>
          <p:cNvPr id="25" name="矩形 24"/>
          <p:cNvSpPr/>
          <p:nvPr/>
        </p:nvSpPr>
        <p:spPr>
          <a:xfrm>
            <a:off x="6356088" y="3054842"/>
            <a:ext cx="1927589" cy="365760"/>
          </a:xfrm>
          <a:prstGeom prst="rect">
            <a:avLst/>
          </a:prstGeom>
        </p:spPr>
        <p:txBody>
          <a:bodyPr wrap="square">
            <a:spAutoFit/>
          </a:bodyPr>
          <a:lstStyle/>
          <a:p>
            <a:pPr defTabSz="912495">
              <a:spcBef>
                <a:spcPct val="20000"/>
              </a:spcBef>
              <a:defRPr/>
            </a:pPr>
            <a:r>
              <a:rPr altLang="en-US" lang="zh-CN" sz="900">
                <a:solidFill>
                  <a:schemeClr val="tx2"/>
                </a:solidFill>
                <a:latin charset="-122" panose="020b0503020204020204" pitchFamily="34" typeface="微软雅黑"/>
                <a:ea charset="-122" panose="020b0503020204020204" pitchFamily="34" typeface="微软雅黑"/>
                <a:cs typeface="+mn-ea"/>
                <a:sym charset="0" panose="020b0604020202020204" pitchFamily="34" typeface="Arial"/>
              </a:rPr>
              <a:t>单击此处可编辑内容，根据您的需要自由拉伸文本框大小</a:t>
            </a:r>
          </a:p>
        </p:txBody>
      </p:sp>
      <p:sp>
        <p:nvSpPr>
          <p:cNvPr id="26" name="矩形 25"/>
          <p:cNvSpPr/>
          <p:nvPr/>
        </p:nvSpPr>
        <p:spPr>
          <a:xfrm>
            <a:off x="6356088" y="2788364"/>
            <a:ext cx="1097280" cy="274320"/>
          </a:xfrm>
          <a:prstGeom prst="rect">
            <a:avLst/>
          </a:prstGeom>
        </p:spPr>
        <p:txBody>
          <a:bodyPr wrap="none">
            <a:spAutoFit/>
          </a:bodyPr>
          <a:lstStyle/>
          <a:p>
            <a:r>
              <a:rPr altLang="en-US" lang="zh-CN" sz="1200">
                <a:solidFill>
                  <a:schemeClr val="accent4"/>
                </a:solidFill>
                <a:latin charset="-122" panose="020b0503020204020204" pitchFamily="34" typeface="微软雅黑"/>
                <a:ea charset="-122" panose="020b0503020204020204" pitchFamily="34" typeface="微软雅黑"/>
              </a:rPr>
              <a:t>单击编辑标题</a:t>
            </a:r>
          </a:p>
        </p:txBody>
      </p:sp>
      <p:sp>
        <p:nvSpPr>
          <p:cNvPr id="27" name="矩形 26"/>
          <p:cNvSpPr/>
          <p:nvPr/>
        </p:nvSpPr>
        <p:spPr>
          <a:xfrm>
            <a:off x="2043756" y="3651107"/>
            <a:ext cx="1927589" cy="365760"/>
          </a:xfrm>
          <a:prstGeom prst="rect">
            <a:avLst/>
          </a:prstGeom>
        </p:spPr>
        <p:txBody>
          <a:bodyPr wrap="square">
            <a:spAutoFit/>
          </a:bodyPr>
          <a:lstStyle/>
          <a:p>
            <a:pPr defTabSz="912495">
              <a:spcBef>
                <a:spcPct val="20000"/>
              </a:spcBef>
              <a:defRPr/>
            </a:pPr>
            <a:r>
              <a:rPr altLang="en-US" lang="zh-CN" sz="900">
                <a:solidFill>
                  <a:schemeClr val="tx2"/>
                </a:solidFill>
                <a:latin charset="-122" panose="020b0503020204020204" pitchFamily="34" typeface="微软雅黑"/>
                <a:ea charset="-122" panose="020b0503020204020204" pitchFamily="34" typeface="微软雅黑"/>
                <a:cs typeface="+mn-ea"/>
                <a:sym charset="0" panose="020b0604020202020204" pitchFamily="34" typeface="Arial"/>
              </a:rPr>
              <a:t>单击此处可编辑内容，根据您的需要自由拉伸文本框大小</a:t>
            </a:r>
          </a:p>
        </p:txBody>
      </p:sp>
      <p:sp>
        <p:nvSpPr>
          <p:cNvPr id="28" name="矩形 27"/>
          <p:cNvSpPr/>
          <p:nvPr/>
        </p:nvSpPr>
        <p:spPr>
          <a:xfrm>
            <a:off x="2773851" y="3384629"/>
            <a:ext cx="1097280" cy="274320"/>
          </a:xfrm>
          <a:prstGeom prst="rect">
            <a:avLst/>
          </a:prstGeom>
        </p:spPr>
        <p:txBody>
          <a:bodyPr wrap="none">
            <a:spAutoFit/>
          </a:bodyPr>
          <a:lstStyle/>
          <a:p>
            <a:r>
              <a:rPr altLang="en-US" lang="zh-CN" sz="1200">
                <a:solidFill>
                  <a:schemeClr val="accent3"/>
                </a:solidFill>
                <a:latin charset="-122" panose="020b0503020204020204" pitchFamily="34" typeface="微软雅黑"/>
                <a:ea charset="-122" panose="020b0503020204020204" pitchFamily="34" typeface="微软雅黑"/>
              </a:rPr>
              <a:t>单击编辑标题</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ppt_w</p:attrName>
                                        </p:attrNameLst>
                                      </p:cBhvr>
                                      <p:tavLst>
                                        <p:tav tm="0">
                                          <p:val>
                                            <p:fltVal val="0"/>
                                          </p:val>
                                        </p:tav>
                                        <p:tav tm="100000">
                                          <p:val>
                                            <p:strVal val="#ppt_w"/>
                                          </p:val>
                                        </p:tav>
                                      </p:tavLst>
                                    </p:anim>
                                    <p:anim calcmode="lin" valueType="num">
                                      <p:cBhvr>
                                        <p:cTn dur="500" fill="hold" id="8"/>
                                        <p:tgtEl>
                                          <p:spTgt spid="3"/>
                                        </p:tgtEl>
                                        <p:attrNameLst>
                                          <p:attrName>ppt_h</p:attrName>
                                        </p:attrNameLst>
                                      </p:cBhvr>
                                      <p:tavLst>
                                        <p:tav tm="0">
                                          <p:val>
                                            <p:fltVal val="0"/>
                                          </p:val>
                                        </p:tav>
                                        <p:tav tm="100000">
                                          <p:val>
                                            <p:strVal val="#ppt_h"/>
                                          </p:val>
                                        </p:tav>
                                      </p:tavLst>
                                    </p:anim>
                                    <p:animEffect filter="fade" transition="in">
                                      <p:cBhvr>
                                        <p:cTn dur="500" id="9"/>
                                        <p:tgtEl>
                                          <p:spTgt spid="3"/>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5"/>
                                        </p:tgtEl>
                                        <p:attrNameLst>
                                          <p:attrName>style.visibility</p:attrName>
                                        </p:attrNameLst>
                                      </p:cBhvr>
                                      <p:to>
                                        <p:strVal val="visible"/>
                                      </p:to>
                                    </p:set>
                                    <p:anim calcmode="lin" valueType="num">
                                      <p:cBhvr>
                                        <p:cTn dur="500" fill="hold" id="12"/>
                                        <p:tgtEl>
                                          <p:spTgt spid="5"/>
                                        </p:tgtEl>
                                        <p:attrNameLst>
                                          <p:attrName>ppt_w</p:attrName>
                                        </p:attrNameLst>
                                      </p:cBhvr>
                                      <p:tavLst>
                                        <p:tav tm="0">
                                          <p:val>
                                            <p:fltVal val="0"/>
                                          </p:val>
                                        </p:tav>
                                        <p:tav tm="100000">
                                          <p:val>
                                            <p:strVal val="#ppt_w"/>
                                          </p:val>
                                        </p:tav>
                                      </p:tavLst>
                                    </p:anim>
                                    <p:anim calcmode="lin" valueType="num">
                                      <p:cBhvr>
                                        <p:cTn dur="500" fill="hold" id="13"/>
                                        <p:tgtEl>
                                          <p:spTgt spid="5"/>
                                        </p:tgtEl>
                                        <p:attrNameLst>
                                          <p:attrName>ppt_h</p:attrName>
                                        </p:attrNameLst>
                                      </p:cBhvr>
                                      <p:tavLst>
                                        <p:tav tm="0">
                                          <p:val>
                                            <p:fltVal val="0"/>
                                          </p:val>
                                        </p:tav>
                                        <p:tav tm="100000">
                                          <p:val>
                                            <p:strVal val="#ppt_h"/>
                                          </p:val>
                                        </p:tav>
                                      </p:tavLst>
                                    </p:anim>
                                    <p:animEffect filter="fade" transition="in">
                                      <p:cBhvr>
                                        <p:cTn dur="500" id="14"/>
                                        <p:tgtEl>
                                          <p:spTgt spid="5"/>
                                        </p:tgtEl>
                                      </p:cBhvr>
                                    </p:animEffect>
                                  </p:childTnLst>
                                </p:cTn>
                              </p:par>
                              <p:par>
                                <p:cTn fill="hold" grpId="0" id="15" nodeType="withEffect" presetClass="entr" presetID="53" presetSubtype="0">
                                  <p:stCondLst>
                                    <p:cond delay="0"/>
                                  </p:stCondLst>
                                  <p:childTnLst>
                                    <p:set>
                                      <p:cBhvr>
                                        <p:cTn dur="1" fill="hold" id="16">
                                          <p:stCondLst>
                                            <p:cond delay="0"/>
                                          </p:stCondLst>
                                        </p:cTn>
                                        <p:tgtEl>
                                          <p:spTgt spid="6"/>
                                        </p:tgtEl>
                                        <p:attrNameLst>
                                          <p:attrName>style.visibility</p:attrName>
                                        </p:attrNameLst>
                                      </p:cBhvr>
                                      <p:to>
                                        <p:strVal val="visible"/>
                                      </p:to>
                                    </p:set>
                                    <p:anim calcmode="lin" valueType="num">
                                      <p:cBhvr>
                                        <p:cTn dur="500" fill="hold" id="17"/>
                                        <p:tgtEl>
                                          <p:spTgt spid="6"/>
                                        </p:tgtEl>
                                        <p:attrNameLst>
                                          <p:attrName>ppt_w</p:attrName>
                                        </p:attrNameLst>
                                      </p:cBhvr>
                                      <p:tavLst>
                                        <p:tav tm="0">
                                          <p:val>
                                            <p:fltVal val="0"/>
                                          </p:val>
                                        </p:tav>
                                        <p:tav tm="100000">
                                          <p:val>
                                            <p:strVal val="#ppt_w"/>
                                          </p:val>
                                        </p:tav>
                                      </p:tavLst>
                                    </p:anim>
                                    <p:anim calcmode="lin" valueType="num">
                                      <p:cBhvr>
                                        <p:cTn dur="500" fill="hold" id="18"/>
                                        <p:tgtEl>
                                          <p:spTgt spid="6"/>
                                        </p:tgtEl>
                                        <p:attrNameLst>
                                          <p:attrName>ppt_h</p:attrName>
                                        </p:attrNameLst>
                                      </p:cBhvr>
                                      <p:tavLst>
                                        <p:tav tm="0">
                                          <p:val>
                                            <p:fltVal val="0"/>
                                          </p:val>
                                        </p:tav>
                                        <p:tav tm="100000">
                                          <p:val>
                                            <p:strVal val="#ppt_h"/>
                                          </p:val>
                                        </p:tav>
                                      </p:tavLst>
                                    </p:anim>
                                    <p:animEffect filter="fade" transition="in">
                                      <p:cBhvr>
                                        <p:cTn dur="500" id="19"/>
                                        <p:tgtEl>
                                          <p:spTgt spid="6"/>
                                        </p:tgtEl>
                                      </p:cBhvr>
                                    </p:animEffect>
                                  </p:childTnLst>
                                </p:cTn>
                              </p:par>
                              <p:par>
                                <p:cTn fill="hold" grpId="0" id="20" nodeType="withEffect" presetClass="entr" presetID="53" presetSubtype="0">
                                  <p:stCondLst>
                                    <p:cond delay="0"/>
                                  </p:stCondLst>
                                  <p:childTnLst>
                                    <p:set>
                                      <p:cBhvr>
                                        <p:cTn dur="1" fill="hold" id="21">
                                          <p:stCondLst>
                                            <p:cond delay="0"/>
                                          </p:stCondLst>
                                        </p:cTn>
                                        <p:tgtEl>
                                          <p:spTgt spid="7"/>
                                        </p:tgtEl>
                                        <p:attrNameLst>
                                          <p:attrName>style.visibility</p:attrName>
                                        </p:attrNameLst>
                                      </p:cBhvr>
                                      <p:to>
                                        <p:strVal val="visible"/>
                                      </p:to>
                                    </p:set>
                                    <p:anim calcmode="lin" valueType="num">
                                      <p:cBhvr>
                                        <p:cTn dur="500" fill="hold" id="22"/>
                                        <p:tgtEl>
                                          <p:spTgt spid="7"/>
                                        </p:tgtEl>
                                        <p:attrNameLst>
                                          <p:attrName>ppt_w</p:attrName>
                                        </p:attrNameLst>
                                      </p:cBhvr>
                                      <p:tavLst>
                                        <p:tav tm="0">
                                          <p:val>
                                            <p:fltVal val="0"/>
                                          </p:val>
                                        </p:tav>
                                        <p:tav tm="100000">
                                          <p:val>
                                            <p:strVal val="#ppt_w"/>
                                          </p:val>
                                        </p:tav>
                                      </p:tavLst>
                                    </p:anim>
                                    <p:anim calcmode="lin" valueType="num">
                                      <p:cBhvr>
                                        <p:cTn dur="500" fill="hold" id="23"/>
                                        <p:tgtEl>
                                          <p:spTgt spid="7"/>
                                        </p:tgtEl>
                                        <p:attrNameLst>
                                          <p:attrName>ppt_h</p:attrName>
                                        </p:attrNameLst>
                                      </p:cBhvr>
                                      <p:tavLst>
                                        <p:tav tm="0">
                                          <p:val>
                                            <p:fltVal val="0"/>
                                          </p:val>
                                        </p:tav>
                                        <p:tav tm="100000">
                                          <p:val>
                                            <p:strVal val="#ppt_h"/>
                                          </p:val>
                                        </p:tav>
                                      </p:tavLst>
                                    </p:anim>
                                    <p:animEffect filter="fade" transition="in">
                                      <p:cBhvr>
                                        <p:cTn dur="500" id="24"/>
                                        <p:tgtEl>
                                          <p:spTgt spid="7"/>
                                        </p:tgtEl>
                                      </p:cBhvr>
                                    </p:animEffect>
                                  </p:childTnLst>
                                </p:cTn>
                              </p:par>
                              <p:par>
                                <p:cTn fill="hold" grpId="0" id="25" nodeType="withEffect" presetClass="entr" presetID="53" presetSubtype="0">
                                  <p:stCondLst>
                                    <p:cond delay="0"/>
                                  </p:stCondLst>
                                  <p:childTnLst>
                                    <p:set>
                                      <p:cBhvr>
                                        <p:cTn dur="1" fill="hold" id="26">
                                          <p:stCondLst>
                                            <p:cond delay="0"/>
                                          </p:stCondLst>
                                        </p:cTn>
                                        <p:tgtEl>
                                          <p:spTgt spid="8"/>
                                        </p:tgtEl>
                                        <p:attrNameLst>
                                          <p:attrName>style.visibility</p:attrName>
                                        </p:attrNameLst>
                                      </p:cBhvr>
                                      <p:to>
                                        <p:strVal val="visible"/>
                                      </p:to>
                                    </p:set>
                                    <p:anim calcmode="lin" valueType="num">
                                      <p:cBhvr>
                                        <p:cTn dur="500" fill="hold" id="27"/>
                                        <p:tgtEl>
                                          <p:spTgt spid="8"/>
                                        </p:tgtEl>
                                        <p:attrNameLst>
                                          <p:attrName>ppt_w</p:attrName>
                                        </p:attrNameLst>
                                      </p:cBhvr>
                                      <p:tavLst>
                                        <p:tav tm="0">
                                          <p:val>
                                            <p:fltVal val="0"/>
                                          </p:val>
                                        </p:tav>
                                        <p:tav tm="100000">
                                          <p:val>
                                            <p:strVal val="#ppt_w"/>
                                          </p:val>
                                        </p:tav>
                                      </p:tavLst>
                                    </p:anim>
                                    <p:anim calcmode="lin" valueType="num">
                                      <p:cBhvr>
                                        <p:cTn dur="500" fill="hold" id="28"/>
                                        <p:tgtEl>
                                          <p:spTgt spid="8"/>
                                        </p:tgtEl>
                                        <p:attrNameLst>
                                          <p:attrName>ppt_h</p:attrName>
                                        </p:attrNameLst>
                                      </p:cBhvr>
                                      <p:tavLst>
                                        <p:tav tm="0">
                                          <p:val>
                                            <p:fltVal val="0"/>
                                          </p:val>
                                        </p:tav>
                                        <p:tav tm="100000">
                                          <p:val>
                                            <p:strVal val="#ppt_h"/>
                                          </p:val>
                                        </p:tav>
                                      </p:tavLst>
                                    </p:anim>
                                    <p:animEffect filter="fade" transition="in">
                                      <p:cBhvr>
                                        <p:cTn dur="500" id="29"/>
                                        <p:tgtEl>
                                          <p:spTgt spid="8"/>
                                        </p:tgtEl>
                                      </p:cBhvr>
                                    </p:animEffect>
                                  </p:childTnLst>
                                </p:cTn>
                              </p:par>
                              <p:par>
                                <p:cTn fill="hold" grpId="0" id="30" nodeType="withEffect" presetClass="entr" presetID="53" presetSubtype="0">
                                  <p:stCondLst>
                                    <p:cond delay="0"/>
                                  </p:stCondLst>
                                  <p:childTnLst>
                                    <p:set>
                                      <p:cBhvr>
                                        <p:cTn dur="1" fill="hold" id="31">
                                          <p:stCondLst>
                                            <p:cond delay="0"/>
                                          </p:stCondLst>
                                        </p:cTn>
                                        <p:tgtEl>
                                          <p:spTgt spid="9"/>
                                        </p:tgtEl>
                                        <p:attrNameLst>
                                          <p:attrName>style.visibility</p:attrName>
                                        </p:attrNameLst>
                                      </p:cBhvr>
                                      <p:to>
                                        <p:strVal val="visible"/>
                                      </p:to>
                                    </p:set>
                                    <p:anim calcmode="lin" valueType="num">
                                      <p:cBhvr>
                                        <p:cTn dur="500" fill="hold" id="32"/>
                                        <p:tgtEl>
                                          <p:spTgt spid="9"/>
                                        </p:tgtEl>
                                        <p:attrNameLst>
                                          <p:attrName>ppt_w</p:attrName>
                                        </p:attrNameLst>
                                      </p:cBhvr>
                                      <p:tavLst>
                                        <p:tav tm="0">
                                          <p:val>
                                            <p:fltVal val="0"/>
                                          </p:val>
                                        </p:tav>
                                        <p:tav tm="100000">
                                          <p:val>
                                            <p:strVal val="#ppt_w"/>
                                          </p:val>
                                        </p:tav>
                                      </p:tavLst>
                                    </p:anim>
                                    <p:anim calcmode="lin" valueType="num">
                                      <p:cBhvr>
                                        <p:cTn dur="500" fill="hold" id="33"/>
                                        <p:tgtEl>
                                          <p:spTgt spid="9"/>
                                        </p:tgtEl>
                                        <p:attrNameLst>
                                          <p:attrName>ppt_h</p:attrName>
                                        </p:attrNameLst>
                                      </p:cBhvr>
                                      <p:tavLst>
                                        <p:tav tm="0">
                                          <p:val>
                                            <p:fltVal val="0"/>
                                          </p:val>
                                        </p:tav>
                                        <p:tav tm="100000">
                                          <p:val>
                                            <p:strVal val="#ppt_h"/>
                                          </p:val>
                                        </p:tav>
                                      </p:tavLst>
                                    </p:anim>
                                    <p:animEffect filter="fade" transition="in">
                                      <p:cBhvr>
                                        <p:cTn dur="500" id="34"/>
                                        <p:tgtEl>
                                          <p:spTgt spid="9"/>
                                        </p:tgtEl>
                                      </p:cBhvr>
                                    </p:animEffect>
                                  </p:childTnLst>
                                </p:cTn>
                              </p:par>
                              <p:par>
                                <p:cTn fill="hold" grpId="0" id="35" nodeType="withEffect" presetClass="entr" presetID="53" presetSubtype="0">
                                  <p:stCondLst>
                                    <p:cond delay="0"/>
                                  </p:stCondLst>
                                  <p:childTnLst>
                                    <p:set>
                                      <p:cBhvr>
                                        <p:cTn dur="1" fill="hold" id="36">
                                          <p:stCondLst>
                                            <p:cond delay="0"/>
                                          </p:stCondLst>
                                        </p:cTn>
                                        <p:tgtEl>
                                          <p:spTgt spid="10"/>
                                        </p:tgtEl>
                                        <p:attrNameLst>
                                          <p:attrName>style.visibility</p:attrName>
                                        </p:attrNameLst>
                                      </p:cBhvr>
                                      <p:to>
                                        <p:strVal val="visible"/>
                                      </p:to>
                                    </p:set>
                                    <p:anim calcmode="lin" valueType="num">
                                      <p:cBhvr>
                                        <p:cTn dur="500" fill="hold" id="37"/>
                                        <p:tgtEl>
                                          <p:spTgt spid="10"/>
                                        </p:tgtEl>
                                        <p:attrNameLst>
                                          <p:attrName>ppt_w</p:attrName>
                                        </p:attrNameLst>
                                      </p:cBhvr>
                                      <p:tavLst>
                                        <p:tav tm="0">
                                          <p:val>
                                            <p:fltVal val="0"/>
                                          </p:val>
                                        </p:tav>
                                        <p:tav tm="100000">
                                          <p:val>
                                            <p:strVal val="#ppt_w"/>
                                          </p:val>
                                        </p:tav>
                                      </p:tavLst>
                                    </p:anim>
                                    <p:anim calcmode="lin" valueType="num">
                                      <p:cBhvr>
                                        <p:cTn dur="500" fill="hold" id="38"/>
                                        <p:tgtEl>
                                          <p:spTgt spid="10"/>
                                        </p:tgtEl>
                                        <p:attrNameLst>
                                          <p:attrName>ppt_h</p:attrName>
                                        </p:attrNameLst>
                                      </p:cBhvr>
                                      <p:tavLst>
                                        <p:tav tm="0">
                                          <p:val>
                                            <p:fltVal val="0"/>
                                          </p:val>
                                        </p:tav>
                                        <p:tav tm="100000">
                                          <p:val>
                                            <p:strVal val="#ppt_h"/>
                                          </p:val>
                                        </p:tav>
                                      </p:tavLst>
                                    </p:anim>
                                    <p:animEffect filter="fade" transition="in">
                                      <p:cBhvr>
                                        <p:cTn dur="500" id="39"/>
                                        <p:tgtEl>
                                          <p:spTgt spid="10"/>
                                        </p:tgtEl>
                                      </p:cBhvr>
                                    </p:animEffect>
                                  </p:childTnLst>
                                </p:cTn>
                              </p:par>
                              <p:par>
                                <p:cTn fill="hold" grpId="0" id="40" nodeType="withEffect" presetClass="entr" presetID="53" presetSubtype="0">
                                  <p:stCondLst>
                                    <p:cond delay="0"/>
                                  </p:stCondLst>
                                  <p:childTnLst>
                                    <p:set>
                                      <p:cBhvr>
                                        <p:cTn dur="1" fill="hold" id="41">
                                          <p:stCondLst>
                                            <p:cond delay="0"/>
                                          </p:stCondLst>
                                        </p:cTn>
                                        <p:tgtEl>
                                          <p:spTgt spid="11"/>
                                        </p:tgtEl>
                                        <p:attrNameLst>
                                          <p:attrName>style.visibility</p:attrName>
                                        </p:attrNameLst>
                                      </p:cBhvr>
                                      <p:to>
                                        <p:strVal val="visible"/>
                                      </p:to>
                                    </p:set>
                                    <p:anim calcmode="lin" valueType="num">
                                      <p:cBhvr>
                                        <p:cTn dur="500" fill="hold" id="42"/>
                                        <p:tgtEl>
                                          <p:spTgt spid="11"/>
                                        </p:tgtEl>
                                        <p:attrNameLst>
                                          <p:attrName>ppt_w</p:attrName>
                                        </p:attrNameLst>
                                      </p:cBhvr>
                                      <p:tavLst>
                                        <p:tav tm="0">
                                          <p:val>
                                            <p:fltVal val="0"/>
                                          </p:val>
                                        </p:tav>
                                        <p:tav tm="100000">
                                          <p:val>
                                            <p:strVal val="#ppt_w"/>
                                          </p:val>
                                        </p:tav>
                                      </p:tavLst>
                                    </p:anim>
                                    <p:anim calcmode="lin" valueType="num">
                                      <p:cBhvr>
                                        <p:cTn dur="500" fill="hold" id="43"/>
                                        <p:tgtEl>
                                          <p:spTgt spid="11"/>
                                        </p:tgtEl>
                                        <p:attrNameLst>
                                          <p:attrName>ppt_h</p:attrName>
                                        </p:attrNameLst>
                                      </p:cBhvr>
                                      <p:tavLst>
                                        <p:tav tm="0">
                                          <p:val>
                                            <p:fltVal val="0"/>
                                          </p:val>
                                        </p:tav>
                                        <p:tav tm="100000">
                                          <p:val>
                                            <p:strVal val="#ppt_h"/>
                                          </p:val>
                                        </p:tav>
                                      </p:tavLst>
                                    </p:anim>
                                    <p:animEffect filter="fade" transition="in">
                                      <p:cBhvr>
                                        <p:cTn dur="500" id="44"/>
                                        <p:tgtEl>
                                          <p:spTgt spid="11"/>
                                        </p:tgtEl>
                                      </p:cBhvr>
                                    </p:animEffect>
                                  </p:childTnLst>
                                </p:cTn>
                              </p:par>
                              <p:par>
                                <p:cTn fill="hold" grpId="0" id="45" nodeType="withEffect" presetClass="entr" presetID="53" presetSubtype="0">
                                  <p:stCondLst>
                                    <p:cond delay="0"/>
                                  </p:stCondLst>
                                  <p:childTnLst>
                                    <p:set>
                                      <p:cBhvr>
                                        <p:cTn dur="1" fill="hold" id="46">
                                          <p:stCondLst>
                                            <p:cond delay="0"/>
                                          </p:stCondLst>
                                        </p:cTn>
                                        <p:tgtEl>
                                          <p:spTgt spid="12"/>
                                        </p:tgtEl>
                                        <p:attrNameLst>
                                          <p:attrName>style.visibility</p:attrName>
                                        </p:attrNameLst>
                                      </p:cBhvr>
                                      <p:to>
                                        <p:strVal val="visible"/>
                                      </p:to>
                                    </p:set>
                                    <p:anim calcmode="lin" valueType="num">
                                      <p:cBhvr>
                                        <p:cTn dur="500" fill="hold" id="47"/>
                                        <p:tgtEl>
                                          <p:spTgt spid="12"/>
                                        </p:tgtEl>
                                        <p:attrNameLst>
                                          <p:attrName>ppt_w</p:attrName>
                                        </p:attrNameLst>
                                      </p:cBhvr>
                                      <p:tavLst>
                                        <p:tav tm="0">
                                          <p:val>
                                            <p:fltVal val="0"/>
                                          </p:val>
                                        </p:tav>
                                        <p:tav tm="100000">
                                          <p:val>
                                            <p:strVal val="#ppt_w"/>
                                          </p:val>
                                        </p:tav>
                                      </p:tavLst>
                                    </p:anim>
                                    <p:anim calcmode="lin" valueType="num">
                                      <p:cBhvr>
                                        <p:cTn dur="500" fill="hold" id="48"/>
                                        <p:tgtEl>
                                          <p:spTgt spid="12"/>
                                        </p:tgtEl>
                                        <p:attrNameLst>
                                          <p:attrName>ppt_h</p:attrName>
                                        </p:attrNameLst>
                                      </p:cBhvr>
                                      <p:tavLst>
                                        <p:tav tm="0">
                                          <p:val>
                                            <p:fltVal val="0"/>
                                          </p:val>
                                        </p:tav>
                                        <p:tav tm="100000">
                                          <p:val>
                                            <p:strVal val="#ppt_h"/>
                                          </p:val>
                                        </p:tav>
                                      </p:tavLst>
                                    </p:anim>
                                    <p:animEffect filter="fade" transition="in">
                                      <p:cBhvr>
                                        <p:cTn dur="500" id="49"/>
                                        <p:tgtEl>
                                          <p:spTgt spid="12"/>
                                        </p:tgtEl>
                                      </p:cBhvr>
                                    </p:animEffect>
                                  </p:childTnLst>
                                </p:cTn>
                              </p:par>
                              <p:par>
                                <p:cTn fill="hold" grpId="0" id="50" nodeType="withEffect" presetClass="entr" presetID="53" presetSubtype="0">
                                  <p:stCondLst>
                                    <p:cond delay="0"/>
                                  </p:stCondLst>
                                  <p:childTnLst>
                                    <p:set>
                                      <p:cBhvr>
                                        <p:cTn dur="1" fill="hold" id="51">
                                          <p:stCondLst>
                                            <p:cond delay="0"/>
                                          </p:stCondLst>
                                        </p:cTn>
                                        <p:tgtEl>
                                          <p:spTgt spid="13"/>
                                        </p:tgtEl>
                                        <p:attrNameLst>
                                          <p:attrName>style.visibility</p:attrName>
                                        </p:attrNameLst>
                                      </p:cBhvr>
                                      <p:to>
                                        <p:strVal val="visible"/>
                                      </p:to>
                                    </p:set>
                                    <p:anim calcmode="lin" valueType="num">
                                      <p:cBhvr>
                                        <p:cTn dur="500" fill="hold" id="52"/>
                                        <p:tgtEl>
                                          <p:spTgt spid="13"/>
                                        </p:tgtEl>
                                        <p:attrNameLst>
                                          <p:attrName>ppt_w</p:attrName>
                                        </p:attrNameLst>
                                      </p:cBhvr>
                                      <p:tavLst>
                                        <p:tav tm="0">
                                          <p:val>
                                            <p:fltVal val="0"/>
                                          </p:val>
                                        </p:tav>
                                        <p:tav tm="100000">
                                          <p:val>
                                            <p:strVal val="#ppt_w"/>
                                          </p:val>
                                        </p:tav>
                                      </p:tavLst>
                                    </p:anim>
                                    <p:anim calcmode="lin" valueType="num">
                                      <p:cBhvr>
                                        <p:cTn dur="500" fill="hold" id="53"/>
                                        <p:tgtEl>
                                          <p:spTgt spid="13"/>
                                        </p:tgtEl>
                                        <p:attrNameLst>
                                          <p:attrName>ppt_h</p:attrName>
                                        </p:attrNameLst>
                                      </p:cBhvr>
                                      <p:tavLst>
                                        <p:tav tm="0">
                                          <p:val>
                                            <p:fltVal val="0"/>
                                          </p:val>
                                        </p:tav>
                                        <p:tav tm="100000">
                                          <p:val>
                                            <p:strVal val="#ppt_h"/>
                                          </p:val>
                                        </p:tav>
                                      </p:tavLst>
                                    </p:anim>
                                    <p:animEffect filter="fade" transition="in">
                                      <p:cBhvr>
                                        <p:cTn dur="500" id="54"/>
                                        <p:tgtEl>
                                          <p:spTgt spid="13"/>
                                        </p:tgtEl>
                                      </p:cBhvr>
                                    </p:animEffect>
                                  </p:childTnLst>
                                </p:cTn>
                              </p:par>
                              <p:par>
                                <p:cTn fill="hold" id="55" nodeType="withEffect" presetClass="entr" presetID="53" presetSubtype="0">
                                  <p:stCondLst>
                                    <p:cond delay="0"/>
                                  </p:stCondLst>
                                  <p:childTnLst>
                                    <p:set>
                                      <p:cBhvr>
                                        <p:cTn dur="1" fill="hold" id="56">
                                          <p:stCondLst>
                                            <p:cond delay="0"/>
                                          </p:stCondLst>
                                        </p:cTn>
                                        <p:tgtEl>
                                          <p:spTgt spid="14"/>
                                        </p:tgtEl>
                                        <p:attrNameLst>
                                          <p:attrName>style.visibility</p:attrName>
                                        </p:attrNameLst>
                                      </p:cBhvr>
                                      <p:to>
                                        <p:strVal val="visible"/>
                                      </p:to>
                                    </p:set>
                                    <p:anim calcmode="lin" valueType="num">
                                      <p:cBhvr>
                                        <p:cTn dur="500" fill="hold" id="57"/>
                                        <p:tgtEl>
                                          <p:spTgt spid="14"/>
                                        </p:tgtEl>
                                        <p:attrNameLst>
                                          <p:attrName>ppt_w</p:attrName>
                                        </p:attrNameLst>
                                      </p:cBhvr>
                                      <p:tavLst>
                                        <p:tav tm="0">
                                          <p:val>
                                            <p:fltVal val="0"/>
                                          </p:val>
                                        </p:tav>
                                        <p:tav tm="100000">
                                          <p:val>
                                            <p:strVal val="#ppt_w"/>
                                          </p:val>
                                        </p:tav>
                                      </p:tavLst>
                                    </p:anim>
                                    <p:anim calcmode="lin" valueType="num">
                                      <p:cBhvr>
                                        <p:cTn dur="500" fill="hold" id="58"/>
                                        <p:tgtEl>
                                          <p:spTgt spid="14"/>
                                        </p:tgtEl>
                                        <p:attrNameLst>
                                          <p:attrName>ppt_h</p:attrName>
                                        </p:attrNameLst>
                                      </p:cBhvr>
                                      <p:tavLst>
                                        <p:tav tm="0">
                                          <p:val>
                                            <p:fltVal val="0"/>
                                          </p:val>
                                        </p:tav>
                                        <p:tav tm="100000">
                                          <p:val>
                                            <p:strVal val="#ppt_h"/>
                                          </p:val>
                                        </p:tav>
                                      </p:tavLst>
                                    </p:anim>
                                    <p:animEffect filter="fade" transition="in">
                                      <p:cBhvr>
                                        <p:cTn dur="500" id="59"/>
                                        <p:tgtEl>
                                          <p:spTgt spid="14"/>
                                        </p:tgtEl>
                                      </p:cBhvr>
                                    </p:animEffect>
                                  </p:childTnLst>
                                </p:cTn>
                              </p:par>
                              <p:par>
                                <p:cTn fill="hold" grpId="0" id="60" nodeType="withEffect" presetClass="entr" presetID="53" presetSubtype="0">
                                  <p:stCondLst>
                                    <p:cond delay="0"/>
                                  </p:stCondLst>
                                  <p:childTnLst>
                                    <p:set>
                                      <p:cBhvr>
                                        <p:cTn dur="1" fill="hold" id="61">
                                          <p:stCondLst>
                                            <p:cond delay="0"/>
                                          </p:stCondLst>
                                        </p:cTn>
                                        <p:tgtEl>
                                          <p:spTgt spid="18"/>
                                        </p:tgtEl>
                                        <p:attrNameLst>
                                          <p:attrName>style.visibility</p:attrName>
                                        </p:attrNameLst>
                                      </p:cBhvr>
                                      <p:to>
                                        <p:strVal val="visible"/>
                                      </p:to>
                                    </p:set>
                                    <p:anim calcmode="lin" valueType="num">
                                      <p:cBhvr>
                                        <p:cTn dur="500" fill="hold" id="62"/>
                                        <p:tgtEl>
                                          <p:spTgt spid="18"/>
                                        </p:tgtEl>
                                        <p:attrNameLst>
                                          <p:attrName>ppt_w</p:attrName>
                                        </p:attrNameLst>
                                      </p:cBhvr>
                                      <p:tavLst>
                                        <p:tav tm="0">
                                          <p:val>
                                            <p:fltVal val="0"/>
                                          </p:val>
                                        </p:tav>
                                        <p:tav tm="100000">
                                          <p:val>
                                            <p:strVal val="#ppt_w"/>
                                          </p:val>
                                        </p:tav>
                                      </p:tavLst>
                                    </p:anim>
                                    <p:anim calcmode="lin" valueType="num">
                                      <p:cBhvr>
                                        <p:cTn dur="500" fill="hold" id="63"/>
                                        <p:tgtEl>
                                          <p:spTgt spid="18"/>
                                        </p:tgtEl>
                                        <p:attrNameLst>
                                          <p:attrName>ppt_h</p:attrName>
                                        </p:attrNameLst>
                                      </p:cBhvr>
                                      <p:tavLst>
                                        <p:tav tm="0">
                                          <p:val>
                                            <p:fltVal val="0"/>
                                          </p:val>
                                        </p:tav>
                                        <p:tav tm="100000">
                                          <p:val>
                                            <p:strVal val="#ppt_h"/>
                                          </p:val>
                                        </p:tav>
                                      </p:tavLst>
                                    </p:anim>
                                    <p:animEffect filter="fade" transition="in">
                                      <p:cBhvr>
                                        <p:cTn dur="500" id="64"/>
                                        <p:tgtEl>
                                          <p:spTgt spid="18"/>
                                        </p:tgtEl>
                                      </p:cBhvr>
                                    </p:animEffect>
                                  </p:childTnLst>
                                </p:cTn>
                              </p:par>
                              <p:par>
                                <p:cTn fill="hold" grpId="0" id="65" nodeType="withEffect" presetClass="entr" presetID="53" presetSubtype="0">
                                  <p:stCondLst>
                                    <p:cond delay="0"/>
                                  </p:stCondLst>
                                  <p:childTnLst>
                                    <p:set>
                                      <p:cBhvr>
                                        <p:cTn dur="1" fill="hold" id="66">
                                          <p:stCondLst>
                                            <p:cond delay="0"/>
                                          </p:stCondLst>
                                        </p:cTn>
                                        <p:tgtEl>
                                          <p:spTgt spid="19"/>
                                        </p:tgtEl>
                                        <p:attrNameLst>
                                          <p:attrName>style.visibility</p:attrName>
                                        </p:attrNameLst>
                                      </p:cBhvr>
                                      <p:to>
                                        <p:strVal val="visible"/>
                                      </p:to>
                                    </p:set>
                                    <p:anim calcmode="lin" valueType="num">
                                      <p:cBhvr>
                                        <p:cTn dur="500" fill="hold" id="67"/>
                                        <p:tgtEl>
                                          <p:spTgt spid="19"/>
                                        </p:tgtEl>
                                        <p:attrNameLst>
                                          <p:attrName>ppt_w</p:attrName>
                                        </p:attrNameLst>
                                      </p:cBhvr>
                                      <p:tavLst>
                                        <p:tav tm="0">
                                          <p:val>
                                            <p:fltVal val="0"/>
                                          </p:val>
                                        </p:tav>
                                        <p:tav tm="100000">
                                          <p:val>
                                            <p:strVal val="#ppt_w"/>
                                          </p:val>
                                        </p:tav>
                                      </p:tavLst>
                                    </p:anim>
                                    <p:anim calcmode="lin" valueType="num">
                                      <p:cBhvr>
                                        <p:cTn dur="500" fill="hold" id="68"/>
                                        <p:tgtEl>
                                          <p:spTgt spid="19"/>
                                        </p:tgtEl>
                                        <p:attrNameLst>
                                          <p:attrName>ppt_h</p:attrName>
                                        </p:attrNameLst>
                                      </p:cBhvr>
                                      <p:tavLst>
                                        <p:tav tm="0">
                                          <p:val>
                                            <p:fltVal val="0"/>
                                          </p:val>
                                        </p:tav>
                                        <p:tav tm="100000">
                                          <p:val>
                                            <p:strVal val="#ppt_h"/>
                                          </p:val>
                                        </p:tav>
                                      </p:tavLst>
                                    </p:anim>
                                    <p:animEffect filter="fade" transition="in">
                                      <p:cBhvr>
                                        <p:cTn dur="500" id="69"/>
                                        <p:tgtEl>
                                          <p:spTgt spid="19"/>
                                        </p:tgtEl>
                                      </p:cBhvr>
                                    </p:animEffect>
                                  </p:childTnLst>
                                </p:cTn>
                              </p:par>
                              <p:par>
                                <p:cTn fill="hold" grpId="0" id="70" nodeType="withEffect" presetClass="entr" presetID="53" presetSubtype="0">
                                  <p:stCondLst>
                                    <p:cond delay="0"/>
                                  </p:stCondLst>
                                  <p:childTnLst>
                                    <p:set>
                                      <p:cBhvr>
                                        <p:cTn dur="1" fill="hold" id="71">
                                          <p:stCondLst>
                                            <p:cond delay="0"/>
                                          </p:stCondLst>
                                        </p:cTn>
                                        <p:tgtEl>
                                          <p:spTgt spid="20"/>
                                        </p:tgtEl>
                                        <p:attrNameLst>
                                          <p:attrName>style.visibility</p:attrName>
                                        </p:attrNameLst>
                                      </p:cBhvr>
                                      <p:to>
                                        <p:strVal val="visible"/>
                                      </p:to>
                                    </p:set>
                                    <p:anim calcmode="lin" valueType="num">
                                      <p:cBhvr>
                                        <p:cTn dur="500" fill="hold" id="72"/>
                                        <p:tgtEl>
                                          <p:spTgt spid="20"/>
                                        </p:tgtEl>
                                        <p:attrNameLst>
                                          <p:attrName>ppt_w</p:attrName>
                                        </p:attrNameLst>
                                      </p:cBhvr>
                                      <p:tavLst>
                                        <p:tav tm="0">
                                          <p:val>
                                            <p:fltVal val="0"/>
                                          </p:val>
                                        </p:tav>
                                        <p:tav tm="100000">
                                          <p:val>
                                            <p:strVal val="#ppt_w"/>
                                          </p:val>
                                        </p:tav>
                                      </p:tavLst>
                                    </p:anim>
                                    <p:anim calcmode="lin" valueType="num">
                                      <p:cBhvr>
                                        <p:cTn dur="500" fill="hold" id="73"/>
                                        <p:tgtEl>
                                          <p:spTgt spid="20"/>
                                        </p:tgtEl>
                                        <p:attrNameLst>
                                          <p:attrName>ppt_h</p:attrName>
                                        </p:attrNameLst>
                                      </p:cBhvr>
                                      <p:tavLst>
                                        <p:tav tm="0">
                                          <p:val>
                                            <p:fltVal val="0"/>
                                          </p:val>
                                        </p:tav>
                                        <p:tav tm="100000">
                                          <p:val>
                                            <p:strVal val="#ppt_h"/>
                                          </p:val>
                                        </p:tav>
                                      </p:tavLst>
                                    </p:anim>
                                    <p:animEffect filter="fade" transition="in">
                                      <p:cBhvr>
                                        <p:cTn dur="500" id="74"/>
                                        <p:tgtEl>
                                          <p:spTgt spid="20"/>
                                        </p:tgtEl>
                                      </p:cBhvr>
                                    </p:animEffect>
                                  </p:childTnLst>
                                </p:cTn>
                              </p:par>
                            </p:childTnLst>
                          </p:cTn>
                        </p:par>
                      </p:childTnLst>
                    </p:cTn>
                  </p:par>
                  <p:par>
                    <p:cTn fill="hold" id="75" nodeType="clickPar">
                      <p:stCondLst>
                        <p:cond delay="indefinite"/>
                      </p:stCondLst>
                      <p:childTnLst>
                        <p:par>
                          <p:cTn fill="hold" id="76" nodeType="afterGroup">
                            <p:stCondLst>
                              <p:cond delay="0"/>
                            </p:stCondLst>
                            <p:childTnLst>
                              <p:par>
                                <p:cTn fill="hold" grpId="0" id="77" nodeType="clickEffect" presetClass="entr" presetID="2" presetSubtype="8">
                                  <p:stCondLst>
                                    <p:cond delay="0"/>
                                  </p:stCondLst>
                                  <p:childTnLst>
                                    <p:set>
                                      <p:cBhvr>
                                        <p:cTn dur="1" fill="hold" id="78">
                                          <p:stCondLst>
                                            <p:cond delay="0"/>
                                          </p:stCondLst>
                                        </p:cTn>
                                        <p:tgtEl>
                                          <p:spTgt spid="22"/>
                                        </p:tgtEl>
                                        <p:attrNameLst>
                                          <p:attrName>style.visibility</p:attrName>
                                        </p:attrNameLst>
                                      </p:cBhvr>
                                      <p:to>
                                        <p:strVal val="visible"/>
                                      </p:to>
                                    </p:set>
                                    <p:anim calcmode="lin" valueType="num">
                                      <p:cBhvr additive="base">
                                        <p:cTn dur="500" fill="hold" id="79"/>
                                        <p:tgtEl>
                                          <p:spTgt spid="22"/>
                                        </p:tgtEl>
                                        <p:attrNameLst>
                                          <p:attrName>ppt_x</p:attrName>
                                        </p:attrNameLst>
                                      </p:cBhvr>
                                      <p:tavLst>
                                        <p:tav tm="0">
                                          <p:val>
                                            <p:strVal val="0-#ppt_w/2"/>
                                          </p:val>
                                        </p:tav>
                                        <p:tav tm="100000">
                                          <p:val>
                                            <p:strVal val="#ppt_x"/>
                                          </p:val>
                                        </p:tav>
                                      </p:tavLst>
                                    </p:anim>
                                    <p:anim calcmode="lin" valueType="num">
                                      <p:cBhvr additive="base">
                                        <p:cTn dur="500" fill="hold" id="80"/>
                                        <p:tgtEl>
                                          <p:spTgt spid="22"/>
                                        </p:tgtEl>
                                        <p:attrNameLst>
                                          <p:attrName>ppt_y</p:attrName>
                                        </p:attrNameLst>
                                      </p:cBhvr>
                                      <p:tavLst>
                                        <p:tav tm="0">
                                          <p:val>
                                            <p:strVal val="#ppt_y"/>
                                          </p:val>
                                        </p:tav>
                                        <p:tav tm="100000">
                                          <p:val>
                                            <p:strVal val="#ppt_y"/>
                                          </p:val>
                                        </p:tav>
                                      </p:tavLst>
                                    </p:anim>
                                  </p:childTnLst>
                                </p:cTn>
                              </p:par>
                              <p:par>
                                <p:cTn fill="hold" grpId="0" id="81" nodeType="withEffect" presetClass="entr" presetID="2" presetSubtype="8">
                                  <p:stCondLst>
                                    <p:cond delay="0"/>
                                  </p:stCondLst>
                                  <p:childTnLst>
                                    <p:set>
                                      <p:cBhvr>
                                        <p:cTn dur="1" fill="hold" id="82">
                                          <p:stCondLst>
                                            <p:cond delay="0"/>
                                          </p:stCondLst>
                                        </p:cTn>
                                        <p:tgtEl>
                                          <p:spTgt spid="21"/>
                                        </p:tgtEl>
                                        <p:attrNameLst>
                                          <p:attrName>style.visibility</p:attrName>
                                        </p:attrNameLst>
                                      </p:cBhvr>
                                      <p:to>
                                        <p:strVal val="visible"/>
                                      </p:to>
                                    </p:set>
                                    <p:anim calcmode="lin" valueType="num">
                                      <p:cBhvr additive="base">
                                        <p:cTn dur="500" fill="hold" id="83"/>
                                        <p:tgtEl>
                                          <p:spTgt spid="21"/>
                                        </p:tgtEl>
                                        <p:attrNameLst>
                                          <p:attrName>ppt_x</p:attrName>
                                        </p:attrNameLst>
                                      </p:cBhvr>
                                      <p:tavLst>
                                        <p:tav tm="0">
                                          <p:val>
                                            <p:strVal val="0-#ppt_w/2"/>
                                          </p:val>
                                        </p:tav>
                                        <p:tav tm="100000">
                                          <p:val>
                                            <p:strVal val="#ppt_x"/>
                                          </p:val>
                                        </p:tav>
                                      </p:tavLst>
                                    </p:anim>
                                    <p:anim calcmode="lin" valueType="num">
                                      <p:cBhvr additive="base">
                                        <p:cTn dur="500" fill="hold" id="84"/>
                                        <p:tgtEl>
                                          <p:spTgt spid="21"/>
                                        </p:tgtEl>
                                        <p:attrNameLst>
                                          <p:attrName>ppt_y</p:attrName>
                                        </p:attrNameLst>
                                      </p:cBhvr>
                                      <p:tavLst>
                                        <p:tav tm="0">
                                          <p:val>
                                            <p:strVal val="#ppt_y"/>
                                          </p:val>
                                        </p:tav>
                                        <p:tav tm="100000">
                                          <p:val>
                                            <p:strVal val="#ppt_y"/>
                                          </p:val>
                                        </p:tav>
                                      </p:tavLst>
                                    </p:anim>
                                  </p:childTnLst>
                                </p:cTn>
                              </p:par>
                              <p:par>
                                <p:cTn fill="hold" grpId="0" id="85" nodeType="withEffect" presetClass="entr" presetID="2" presetSubtype="8">
                                  <p:stCondLst>
                                    <p:cond delay="0"/>
                                  </p:stCondLst>
                                  <p:childTnLst>
                                    <p:set>
                                      <p:cBhvr>
                                        <p:cTn dur="1" fill="hold" id="86">
                                          <p:stCondLst>
                                            <p:cond delay="0"/>
                                          </p:stCondLst>
                                        </p:cTn>
                                        <p:tgtEl>
                                          <p:spTgt spid="28"/>
                                        </p:tgtEl>
                                        <p:attrNameLst>
                                          <p:attrName>style.visibility</p:attrName>
                                        </p:attrNameLst>
                                      </p:cBhvr>
                                      <p:to>
                                        <p:strVal val="visible"/>
                                      </p:to>
                                    </p:set>
                                    <p:anim calcmode="lin" valueType="num">
                                      <p:cBhvr additive="base">
                                        <p:cTn dur="500" fill="hold" id="87"/>
                                        <p:tgtEl>
                                          <p:spTgt spid="28"/>
                                        </p:tgtEl>
                                        <p:attrNameLst>
                                          <p:attrName>ppt_x</p:attrName>
                                        </p:attrNameLst>
                                      </p:cBhvr>
                                      <p:tavLst>
                                        <p:tav tm="0">
                                          <p:val>
                                            <p:strVal val="0-#ppt_w/2"/>
                                          </p:val>
                                        </p:tav>
                                        <p:tav tm="100000">
                                          <p:val>
                                            <p:strVal val="#ppt_x"/>
                                          </p:val>
                                        </p:tav>
                                      </p:tavLst>
                                    </p:anim>
                                    <p:anim calcmode="lin" valueType="num">
                                      <p:cBhvr additive="base">
                                        <p:cTn dur="500" fill="hold" id="88"/>
                                        <p:tgtEl>
                                          <p:spTgt spid="28"/>
                                        </p:tgtEl>
                                        <p:attrNameLst>
                                          <p:attrName>ppt_y</p:attrName>
                                        </p:attrNameLst>
                                      </p:cBhvr>
                                      <p:tavLst>
                                        <p:tav tm="0">
                                          <p:val>
                                            <p:strVal val="#ppt_y"/>
                                          </p:val>
                                        </p:tav>
                                        <p:tav tm="100000">
                                          <p:val>
                                            <p:strVal val="#ppt_y"/>
                                          </p:val>
                                        </p:tav>
                                      </p:tavLst>
                                    </p:anim>
                                  </p:childTnLst>
                                </p:cTn>
                              </p:par>
                              <p:par>
                                <p:cTn fill="hold" grpId="0" id="89" nodeType="withEffect" presetClass="entr" presetID="2" presetSubtype="8">
                                  <p:stCondLst>
                                    <p:cond delay="0"/>
                                  </p:stCondLst>
                                  <p:childTnLst>
                                    <p:set>
                                      <p:cBhvr>
                                        <p:cTn dur="1" fill="hold" id="90">
                                          <p:stCondLst>
                                            <p:cond delay="0"/>
                                          </p:stCondLst>
                                        </p:cTn>
                                        <p:tgtEl>
                                          <p:spTgt spid="27"/>
                                        </p:tgtEl>
                                        <p:attrNameLst>
                                          <p:attrName>style.visibility</p:attrName>
                                        </p:attrNameLst>
                                      </p:cBhvr>
                                      <p:to>
                                        <p:strVal val="visible"/>
                                      </p:to>
                                    </p:set>
                                    <p:anim calcmode="lin" valueType="num">
                                      <p:cBhvr additive="base">
                                        <p:cTn dur="500" fill="hold" id="91"/>
                                        <p:tgtEl>
                                          <p:spTgt spid="27"/>
                                        </p:tgtEl>
                                        <p:attrNameLst>
                                          <p:attrName>ppt_x</p:attrName>
                                        </p:attrNameLst>
                                      </p:cBhvr>
                                      <p:tavLst>
                                        <p:tav tm="0">
                                          <p:val>
                                            <p:strVal val="0-#ppt_w/2"/>
                                          </p:val>
                                        </p:tav>
                                        <p:tav tm="100000">
                                          <p:val>
                                            <p:strVal val="#ppt_x"/>
                                          </p:val>
                                        </p:tav>
                                      </p:tavLst>
                                    </p:anim>
                                    <p:anim calcmode="lin" valueType="num">
                                      <p:cBhvr additive="base">
                                        <p:cTn dur="500" fill="hold" id="92"/>
                                        <p:tgtEl>
                                          <p:spTgt spid="27"/>
                                        </p:tgtEl>
                                        <p:attrNameLst>
                                          <p:attrName>ppt_y</p:attrName>
                                        </p:attrNameLst>
                                      </p:cBhvr>
                                      <p:tavLst>
                                        <p:tav tm="0">
                                          <p:val>
                                            <p:strVal val="#ppt_y"/>
                                          </p:val>
                                        </p:tav>
                                        <p:tav tm="100000">
                                          <p:val>
                                            <p:strVal val="#ppt_y"/>
                                          </p:val>
                                        </p:tav>
                                      </p:tavLst>
                                    </p:anim>
                                  </p:childTnLst>
                                </p:cTn>
                              </p:par>
                            </p:childTnLst>
                          </p:cTn>
                        </p:par>
                      </p:childTnLst>
                    </p:cTn>
                  </p:par>
                  <p:par>
                    <p:cTn fill="hold" id="93" nodeType="clickPar">
                      <p:stCondLst>
                        <p:cond delay="indefinite"/>
                      </p:stCondLst>
                      <p:childTnLst>
                        <p:par>
                          <p:cTn fill="hold" id="94" nodeType="afterGroup">
                            <p:stCondLst>
                              <p:cond delay="0"/>
                            </p:stCondLst>
                            <p:childTnLst>
                              <p:par>
                                <p:cTn fill="hold" grpId="0" id="95" nodeType="clickEffect" presetClass="entr" presetID="2" presetSubtype="2">
                                  <p:stCondLst>
                                    <p:cond delay="0"/>
                                  </p:stCondLst>
                                  <p:childTnLst>
                                    <p:set>
                                      <p:cBhvr>
                                        <p:cTn dur="1" fill="hold" id="96">
                                          <p:stCondLst>
                                            <p:cond delay="0"/>
                                          </p:stCondLst>
                                        </p:cTn>
                                        <p:tgtEl>
                                          <p:spTgt spid="23"/>
                                        </p:tgtEl>
                                        <p:attrNameLst>
                                          <p:attrName>style.visibility</p:attrName>
                                        </p:attrNameLst>
                                      </p:cBhvr>
                                      <p:to>
                                        <p:strVal val="visible"/>
                                      </p:to>
                                    </p:set>
                                    <p:anim calcmode="lin" valueType="num">
                                      <p:cBhvr additive="base">
                                        <p:cTn dur="500" fill="hold" id="97"/>
                                        <p:tgtEl>
                                          <p:spTgt spid="23"/>
                                        </p:tgtEl>
                                        <p:attrNameLst>
                                          <p:attrName>ppt_x</p:attrName>
                                        </p:attrNameLst>
                                      </p:cBhvr>
                                      <p:tavLst>
                                        <p:tav tm="0">
                                          <p:val>
                                            <p:strVal val="1+#ppt_w/2"/>
                                          </p:val>
                                        </p:tav>
                                        <p:tav tm="100000">
                                          <p:val>
                                            <p:strVal val="#ppt_x"/>
                                          </p:val>
                                        </p:tav>
                                      </p:tavLst>
                                    </p:anim>
                                    <p:anim calcmode="lin" valueType="num">
                                      <p:cBhvr additive="base">
                                        <p:cTn dur="500" fill="hold" id="98"/>
                                        <p:tgtEl>
                                          <p:spTgt spid="23"/>
                                        </p:tgtEl>
                                        <p:attrNameLst>
                                          <p:attrName>ppt_y</p:attrName>
                                        </p:attrNameLst>
                                      </p:cBhvr>
                                      <p:tavLst>
                                        <p:tav tm="0">
                                          <p:val>
                                            <p:strVal val="#ppt_y"/>
                                          </p:val>
                                        </p:tav>
                                        <p:tav tm="100000">
                                          <p:val>
                                            <p:strVal val="#ppt_y"/>
                                          </p:val>
                                        </p:tav>
                                      </p:tavLst>
                                    </p:anim>
                                  </p:childTnLst>
                                </p:cTn>
                              </p:par>
                              <p:par>
                                <p:cTn fill="hold" grpId="0" id="99" nodeType="withEffect" presetClass="entr" presetID="2" presetSubtype="2">
                                  <p:stCondLst>
                                    <p:cond delay="0"/>
                                  </p:stCondLst>
                                  <p:childTnLst>
                                    <p:set>
                                      <p:cBhvr>
                                        <p:cTn dur="1" fill="hold" id="100">
                                          <p:stCondLst>
                                            <p:cond delay="0"/>
                                          </p:stCondLst>
                                        </p:cTn>
                                        <p:tgtEl>
                                          <p:spTgt spid="24"/>
                                        </p:tgtEl>
                                        <p:attrNameLst>
                                          <p:attrName>style.visibility</p:attrName>
                                        </p:attrNameLst>
                                      </p:cBhvr>
                                      <p:to>
                                        <p:strVal val="visible"/>
                                      </p:to>
                                    </p:set>
                                    <p:anim calcmode="lin" valueType="num">
                                      <p:cBhvr additive="base">
                                        <p:cTn dur="500" fill="hold" id="101"/>
                                        <p:tgtEl>
                                          <p:spTgt spid="24"/>
                                        </p:tgtEl>
                                        <p:attrNameLst>
                                          <p:attrName>ppt_x</p:attrName>
                                        </p:attrNameLst>
                                      </p:cBhvr>
                                      <p:tavLst>
                                        <p:tav tm="0">
                                          <p:val>
                                            <p:strVal val="1+#ppt_w/2"/>
                                          </p:val>
                                        </p:tav>
                                        <p:tav tm="100000">
                                          <p:val>
                                            <p:strVal val="#ppt_x"/>
                                          </p:val>
                                        </p:tav>
                                      </p:tavLst>
                                    </p:anim>
                                    <p:anim calcmode="lin" valueType="num">
                                      <p:cBhvr additive="base">
                                        <p:cTn dur="500" fill="hold" id="102"/>
                                        <p:tgtEl>
                                          <p:spTgt spid="24"/>
                                        </p:tgtEl>
                                        <p:attrNameLst>
                                          <p:attrName>ppt_y</p:attrName>
                                        </p:attrNameLst>
                                      </p:cBhvr>
                                      <p:tavLst>
                                        <p:tav tm="0">
                                          <p:val>
                                            <p:strVal val="#ppt_y"/>
                                          </p:val>
                                        </p:tav>
                                        <p:tav tm="100000">
                                          <p:val>
                                            <p:strVal val="#ppt_y"/>
                                          </p:val>
                                        </p:tav>
                                      </p:tavLst>
                                    </p:anim>
                                  </p:childTnLst>
                                </p:cTn>
                              </p:par>
                              <p:par>
                                <p:cTn fill="hold" grpId="0" id="103" nodeType="withEffect" presetClass="entr" presetID="2" presetSubtype="2">
                                  <p:stCondLst>
                                    <p:cond delay="0"/>
                                  </p:stCondLst>
                                  <p:childTnLst>
                                    <p:set>
                                      <p:cBhvr>
                                        <p:cTn dur="1" fill="hold" id="104">
                                          <p:stCondLst>
                                            <p:cond delay="0"/>
                                          </p:stCondLst>
                                        </p:cTn>
                                        <p:tgtEl>
                                          <p:spTgt spid="26"/>
                                        </p:tgtEl>
                                        <p:attrNameLst>
                                          <p:attrName>style.visibility</p:attrName>
                                        </p:attrNameLst>
                                      </p:cBhvr>
                                      <p:to>
                                        <p:strVal val="visible"/>
                                      </p:to>
                                    </p:set>
                                    <p:anim calcmode="lin" valueType="num">
                                      <p:cBhvr additive="base">
                                        <p:cTn dur="500" fill="hold" id="105"/>
                                        <p:tgtEl>
                                          <p:spTgt spid="26"/>
                                        </p:tgtEl>
                                        <p:attrNameLst>
                                          <p:attrName>ppt_x</p:attrName>
                                        </p:attrNameLst>
                                      </p:cBhvr>
                                      <p:tavLst>
                                        <p:tav tm="0">
                                          <p:val>
                                            <p:strVal val="1+#ppt_w/2"/>
                                          </p:val>
                                        </p:tav>
                                        <p:tav tm="100000">
                                          <p:val>
                                            <p:strVal val="#ppt_x"/>
                                          </p:val>
                                        </p:tav>
                                      </p:tavLst>
                                    </p:anim>
                                    <p:anim calcmode="lin" valueType="num">
                                      <p:cBhvr additive="base">
                                        <p:cTn dur="500" fill="hold" id="106"/>
                                        <p:tgtEl>
                                          <p:spTgt spid="26"/>
                                        </p:tgtEl>
                                        <p:attrNameLst>
                                          <p:attrName>ppt_y</p:attrName>
                                        </p:attrNameLst>
                                      </p:cBhvr>
                                      <p:tavLst>
                                        <p:tav tm="0">
                                          <p:val>
                                            <p:strVal val="#ppt_y"/>
                                          </p:val>
                                        </p:tav>
                                        <p:tav tm="100000">
                                          <p:val>
                                            <p:strVal val="#ppt_y"/>
                                          </p:val>
                                        </p:tav>
                                      </p:tavLst>
                                    </p:anim>
                                  </p:childTnLst>
                                </p:cTn>
                              </p:par>
                              <p:par>
                                <p:cTn fill="hold" grpId="0" id="107" nodeType="withEffect" presetClass="entr" presetID="2" presetSubtype="2">
                                  <p:stCondLst>
                                    <p:cond delay="0"/>
                                  </p:stCondLst>
                                  <p:childTnLst>
                                    <p:set>
                                      <p:cBhvr>
                                        <p:cTn dur="1" fill="hold" id="108">
                                          <p:stCondLst>
                                            <p:cond delay="0"/>
                                          </p:stCondLst>
                                        </p:cTn>
                                        <p:tgtEl>
                                          <p:spTgt spid="25"/>
                                        </p:tgtEl>
                                        <p:attrNameLst>
                                          <p:attrName>style.visibility</p:attrName>
                                        </p:attrNameLst>
                                      </p:cBhvr>
                                      <p:to>
                                        <p:strVal val="visible"/>
                                      </p:to>
                                    </p:set>
                                    <p:anim calcmode="lin" valueType="num">
                                      <p:cBhvr additive="base">
                                        <p:cTn dur="500" fill="hold" id="109"/>
                                        <p:tgtEl>
                                          <p:spTgt spid="25"/>
                                        </p:tgtEl>
                                        <p:attrNameLst>
                                          <p:attrName>ppt_x</p:attrName>
                                        </p:attrNameLst>
                                      </p:cBhvr>
                                      <p:tavLst>
                                        <p:tav tm="0">
                                          <p:val>
                                            <p:strVal val="1+#ppt_w/2"/>
                                          </p:val>
                                        </p:tav>
                                        <p:tav tm="100000">
                                          <p:val>
                                            <p:strVal val="#ppt_x"/>
                                          </p:val>
                                        </p:tav>
                                      </p:tavLst>
                                    </p:anim>
                                    <p:anim calcmode="lin" valueType="num">
                                      <p:cBhvr additive="base">
                                        <p:cTn dur="500" fill="hold" id="110"/>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5"/>
      <p:bldP grpId="0" spid="6"/>
      <p:bldP grpId="0" spid="7"/>
      <p:bldP grpId="0" spid="8"/>
      <p:bldP grpId="0" spid="9"/>
      <p:bldP grpId="0" spid="10"/>
      <p:bldP grpId="0" spid="11"/>
      <p:bldP grpId="0" spid="12"/>
      <p:bldP grpId="0" spid="13"/>
      <p:bldP grpId="0" spid="18"/>
      <p:bldP grpId="0" spid="19"/>
      <p:bldP grpId="0" spid="20"/>
      <p:bldP grpId="0" spid="21"/>
      <p:bldP grpId="0" spid="22"/>
      <p:bldP grpId="0" spid="23"/>
      <p:bldP grpId="0" spid="24"/>
      <p:bldP grpId="0" spid="25"/>
      <p:bldP grpId="0" spid="26"/>
      <p:bldP grpId="0" spid="27"/>
      <p:bldP grpId="0" spid="28"/>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文本框 5"/>
          <p:cNvSpPr txBox="1"/>
          <p:nvPr/>
        </p:nvSpPr>
        <p:spPr>
          <a:xfrm>
            <a:off x="3818973" y="158344"/>
            <a:ext cx="1470384" cy="335280"/>
          </a:xfrm>
          <a:prstGeom prst="rect">
            <a:avLst/>
          </a:prstGeom>
          <a:noFill/>
        </p:spPr>
        <p:txBody>
          <a:bodyPr rtlCol="0" wrap="square">
            <a:spAutoFit/>
          </a:bodyPr>
          <a:lstStyle/>
          <a:p>
            <a:r>
              <a:rPr altLang="en-US" lang="zh-CN" sz="1600">
                <a:solidFill>
                  <a:schemeClr val="tx2"/>
                </a:solidFill>
                <a:latin charset="-122" panose="020b0503020204020204" pitchFamily="34" typeface="微软雅黑"/>
                <a:ea charset="-122" panose="020b0503020204020204" pitchFamily="34" typeface="微软雅黑"/>
              </a:rPr>
              <a:t>明年工作计划</a:t>
            </a:r>
          </a:p>
        </p:txBody>
      </p:sp>
      <p:sp>
        <p:nvSpPr>
          <p:cNvPr id="3" name="任意多边形 2"/>
          <p:cNvSpPr/>
          <p:nvPr/>
        </p:nvSpPr>
        <p:spPr>
          <a:xfrm rot="10800000">
            <a:off x="876300" y="1238250"/>
            <a:ext cx="695325" cy="766763"/>
          </a:xfrm>
          <a:custGeom>
            <a:gdLst>
              <a:gd fmla="*/ 463550 w 927100" name="connsiteX0"/>
              <a:gd fmla="*/ 1022350 h 1022350" name="connsiteY0"/>
              <a:gd fmla="*/ 0 w 927100" name="connsiteX1"/>
              <a:gd fmla="*/ 558800 h 1022350" name="connsiteY1"/>
              <a:gd fmla="*/ 370128 w 927100" name="connsiteX2"/>
              <a:gd fmla="*/ 104668 h 1022350" name="connsiteY2"/>
              <a:gd fmla="*/ 409864 w 927100" name="connsiteX3"/>
              <a:gd fmla="*/ 100662 h 1022350" name="connsiteY3"/>
              <a:gd fmla="*/ 463550 w 927100" name="connsiteX4"/>
              <a:gd fmla="*/ 0 h 1022350" name="connsiteY4"/>
              <a:gd fmla="*/ 517236 w 927100" name="connsiteX5"/>
              <a:gd fmla="*/ 100662 h 1022350" name="connsiteY5"/>
              <a:gd fmla="*/ 556972 w 927100" name="connsiteX6"/>
              <a:gd fmla="*/ 104668 h 1022350" name="connsiteY6"/>
              <a:gd fmla="*/ 927100 w 927100" name="connsiteX7"/>
              <a:gd fmla="*/ 558800 h 1022350" name="connsiteY7"/>
              <a:gd fmla="*/ 463550 w 927100" name="connsiteX8"/>
              <a:gd fmla="*/ 1022350 h 102235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022350" w="927100">
                <a:moveTo>
                  <a:pt x="463550" y="1022350"/>
                </a:moveTo>
                <a:cubicBezTo>
                  <a:pt x="207538" y="1022350"/>
                  <a:pt x="0" y="814812"/>
                  <a:pt x="0" y="558800"/>
                </a:cubicBezTo>
                <a:cubicBezTo>
                  <a:pt x="0" y="334790"/>
                  <a:pt x="158896" y="147892"/>
                  <a:pt x="370128" y="104668"/>
                </a:cubicBezTo>
                <a:lnTo>
                  <a:pt x="409864" y="100662"/>
                </a:lnTo>
                <a:lnTo>
                  <a:pt x="463550" y="0"/>
                </a:lnTo>
                <a:lnTo>
                  <a:pt x="517236" y="100662"/>
                </a:lnTo>
                <a:lnTo>
                  <a:pt x="556972" y="104668"/>
                </a:lnTo>
                <a:cubicBezTo>
                  <a:pt x="768204" y="147892"/>
                  <a:pt x="927100" y="334790"/>
                  <a:pt x="927100" y="558800"/>
                </a:cubicBezTo>
                <a:cubicBezTo>
                  <a:pt x="927100" y="814812"/>
                  <a:pt x="719562" y="1022350"/>
                  <a:pt x="463550" y="102235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tx2"/>
              </a:solidFill>
              <a:latin charset="-122" panose="020b0503020204020204" pitchFamily="34" typeface="微软雅黑"/>
              <a:ea charset="-122" panose="020b0503020204020204" pitchFamily="34" typeface="微软雅黑"/>
            </a:endParaRPr>
          </a:p>
        </p:txBody>
      </p:sp>
      <p:sp>
        <p:nvSpPr>
          <p:cNvPr id="5" name="任意多边形 4"/>
          <p:cNvSpPr/>
          <p:nvPr/>
        </p:nvSpPr>
        <p:spPr>
          <a:xfrm rot="10800000">
            <a:off x="3012281" y="1238250"/>
            <a:ext cx="695325" cy="766763"/>
          </a:xfrm>
          <a:custGeom>
            <a:gdLst>
              <a:gd fmla="*/ 463550 w 927100" name="connsiteX0"/>
              <a:gd fmla="*/ 1022350 h 1022350" name="connsiteY0"/>
              <a:gd fmla="*/ 0 w 927100" name="connsiteX1"/>
              <a:gd fmla="*/ 558800 h 1022350" name="connsiteY1"/>
              <a:gd fmla="*/ 370128 w 927100" name="connsiteX2"/>
              <a:gd fmla="*/ 104668 h 1022350" name="connsiteY2"/>
              <a:gd fmla="*/ 409864 w 927100" name="connsiteX3"/>
              <a:gd fmla="*/ 100662 h 1022350" name="connsiteY3"/>
              <a:gd fmla="*/ 463550 w 927100" name="connsiteX4"/>
              <a:gd fmla="*/ 0 h 1022350" name="connsiteY4"/>
              <a:gd fmla="*/ 517236 w 927100" name="connsiteX5"/>
              <a:gd fmla="*/ 100662 h 1022350" name="connsiteY5"/>
              <a:gd fmla="*/ 556972 w 927100" name="connsiteX6"/>
              <a:gd fmla="*/ 104668 h 1022350" name="connsiteY6"/>
              <a:gd fmla="*/ 927100 w 927100" name="connsiteX7"/>
              <a:gd fmla="*/ 558800 h 1022350" name="connsiteY7"/>
              <a:gd fmla="*/ 463550 w 927100" name="connsiteX8"/>
              <a:gd fmla="*/ 1022350 h 102235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022350" w="927100">
                <a:moveTo>
                  <a:pt x="463550" y="1022350"/>
                </a:moveTo>
                <a:cubicBezTo>
                  <a:pt x="207538" y="1022350"/>
                  <a:pt x="0" y="814812"/>
                  <a:pt x="0" y="558800"/>
                </a:cubicBezTo>
                <a:cubicBezTo>
                  <a:pt x="0" y="334790"/>
                  <a:pt x="158896" y="147892"/>
                  <a:pt x="370128" y="104668"/>
                </a:cubicBezTo>
                <a:lnTo>
                  <a:pt x="409864" y="100662"/>
                </a:lnTo>
                <a:lnTo>
                  <a:pt x="463550" y="0"/>
                </a:lnTo>
                <a:lnTo>
                  <a:pt x="517236" y="100662"/>
                </a:lnTo>
                <a:lnTo>
                  <a:pt x="556972" y="104668"/>
                </a:lnTo>
                <a:cubicBezTo>
                  <a:pt x="768204" y="147892"/>
                  <a:pt x="927100" y="334790"/>
                  <a:pt x="927100" y="558800"/>
                </a:cubicBezTo>
                <a:cubicBezTo>
                  <a:pt x="927100" y="814812"/>
                  <a:pt x="719562" y="1022350"/>
                  <a:pt x="463550" y="102235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tx2"/>
              </a:solidFill>
              <a:latin charset="-122" panose="020b0503020204020204" pitchFamily="34" typeface="微软雅黑"/>
              <a:ea charset="-122" panose="020b0503020204020204" pitchFamily="34" typeface="微软雅黑"/>
            </a:endParaRPr>
          </a:p>
        </p:txBody>
      </p:sp>
      <p:sp>
        <p:nvSpPr>
          <p:cNvPr id="6" name="任意多边形 5"/>
          <p:cNvSpPr/>
          <p:nvPr/>
        </p:nvSpPr>
        <p:spPr>
          <a:xfrm rot="10800000">
            <a:off x="5148263" y="1238250"/>
            <a:ext cx="695325" cy="766763"/>
          </a:xfrm>
          <a:custGeom>
            <a:gdLst>
              <a:gd fmla="*/ 463550 w 927100" name="connsiteX0"/>
              <a:gd fmla="*/ 1022350 h 1022350" name="connsiteY0"/>
              <a:gd fmla="*/ 0 w 927100" name="connsiteX1"/>
              <a:gd fmla="*/ 558800 h 1022350" name="connsiteY1"/>
              <a:gd fmla="*/ 370128 w 927100" name="connsiteX2"/>
              <a:gd fmla="*/ 104668 h 1022350" name="connsiteY2"/>
              <a:gd fmla="*/ 409864 w 927100" name="connsiteX3"/>
              <a:gd fmla="*/ 100662 h 1022350" name="connsiteY3"/>
              <a:gd fmla="*/ 463550 w 927100" name="connsiteX4"/>
              <a:gd fmla="*/ 0 h 1022350" name="connsiteY4"/>
              <a:gd fmla="*/ 517236 w 927100" name="connsiteX5"/>
              <a:gd fmla="*/ 100662 h 1022350" name="connsiteY5"/>
              <a:gd fmla="*/ 556972 w 927100" name="connsiteX6"/>
              <a:gd fmla="*/ 104668 h 1022350" name="connsiteY6"/>
              <a:gd fmla="*/ 927100 w 927100" name="connsiteX7"/>
              <a:gd fmla="*/ 558800 h 1022350" name="connsiteY7"/>
              <a:gd fmla="*/ 463550 w 927100" name="connsiteX8"/>
              <a:gd fmla="*/ 1022350 h 102235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022350" w="927100">
                <a:moveTo>
                  <a:pt x="463550" y="1022350"/>
                </a:moveTo>
                <a:cubicBezTo>
                  <a:pt x="207538" y="1022350"/>
                  <a:pt x="0" y="814812"/>
                  <a:pt x="0" y="558800"/>
                </a:cubicBezTo>
                <a:cubicBezTo>
                  <a:pt x="0" y="334790"/>
                  <a:pt x="158896" y="147892"/>
                  <a:pt x="370128" y="104668"/>
                </a:cubicBezTo>
                <a:lnTo>
                  <a:pt x="409864" y="100662"/>
                </a:lnTo>
                <a:lnTo>
                  <a:pt x="463550" y="0"/>
                </a:lnTo>
                <a:lnTo>
                  <a:pt x="517236" y="100662"/>
                </a:lnTo>
                <a:lnTo>
                  <a:pt x="556972" y="104668"/>
                </a:lnTo>
                <a:cubicBezTo>
                  <a:pt x="768204" y="147892"/>
                  <a:pt x="927100" y="334790"/>
                  <a:pt x="927100" y="558800"/>
                </a:cubicBezTo>
                <a:cubicBezTo>
                  <a:pt x="927100" y="814812"/>
                  <a:pt x="719562" y="1022350"/>
                  <a:pt x="463550" y="102235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tx2"/>
              </a:solidFill>
              <a:latin charset="-122" panose="020b0503020204020204" pitchFamily="34" typeface="微软雅黑"/>
              <a:ea charset="-122" panose="020b0503020204020204" pitchFamily="34" typeface="微软雅黑"/>
            </a:endParaRPr>
          </a:p>
        </p:txBody>
      </p:sp>
      <p:sp>
        <p:nvSpPr>
          <p:cNvPr id="7" name="任意多边形 6"/>
          <p:cNvSpPr/>
          <p:nvPr/>
        </p:nvSpPr>
        <p:spPr>
          <a:xfrm rot="10800000">
            <a:off x="7284244" y="1238250"/>
            <a:ext cx="695325" cy="766763"/>
          </a:xfrm>
          <a:custGeom>
            <a:gdLst>
              <a:gd fmla="*/ 463550 w 927100" name="connsiteX0"/>
              <a:gd fmla="*/ 1022350 h 1022350" name="connsiteY0"/>
              <a:gd fmla="*/ 0 w 927100" name="connsiteX1"/>
              <a:gd fmla="*/ 558800 h 1022350" name="connsiteY1"/>
              <a:gd fmla="*/ 370128 w 927100" name="connsiteX2"/>
              <a:gd fmla="*/ 104668 h 1022350" name="connsiteY2"/>
              <a:gd fmla="*/ 409864 w 927100" name="connsiteX3"/>
              <a:gd fmla="*/ 100662 h 1022350" name="connsiteY3"/>
              <a:gd fmla="*/ 463550 w 927100" name="connsiteX4"/>
              <a:gd fmla="*/ 0 h 1022350" name="connsiteY4"/>
              <a:gd fmla="*/ 517236 w 927100" name="connsiteX5"/>
              <a:gd fmla="*/ 100662 h 1022350" name="connsiteY5"/>
              <a:gd fmla="*/ 556972 w 927100" name="connsiteX6"/>
              <a:gd fmla="*/ 104668 h 1022350" name="connsiteY6"/>
              <a:gd fmla="*/ 927100 w 927100" name="connsiteX7"/>
              <a:gd fmla="*/ 558800 h 1022350" name="connsiteY7"/>
              <a:gd fmla="*/ 463550 w 927100" name="connsiteX8"/>
              <a:gd fmla="*/ 1022350 h 102235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022350" w="927100">
                <a:moveTo>
                  <a:pt x="463550" y="1022350"/>
                </a:moveTo>
                <a:cubicBezTo>
                  <a:pt x="207538" y="1022350"/>
                  <a:pt x="0" y="814812"/>
                  <a:pt x="0" y="558800"/>
                </a:cubicBezTo>
                <a:cubicBezTo>
                  <a:pt x="0" y="334790"/>
                  <a:pt x="158896" y="147892"/>
                  <a:pt x="370128" y="104668"/>
                </a:cubicBezTo>
                <a:lnTo>
                  <a:pt x="409864" y="100662"/>
                </a:lnTo>
                <a:lnTo>
                  <a:pt x="463550" y="0"/>
                </a:lnTo>
                <a:lnTo>
                  <a:pt x="517236" y="100662"/>
                </a:lnTo>
                <a:lnTo>
                  <a:pt x="556972" y="104668"/>
                </a:lnTo>
                <a:cubicBezTo>
                  <a:pt x="768204" y="147892"/>
                  <a:pt x="927100" y="334790"/>
                  <a:pt x="927100" y="558800"/>
                </a:cubicBezTo>
                <a:cubicBezTo>
                  <a:pt x="927100" y="814812"/>
                  <a:pt x="719562" y="1022350"/>
                  <a:pt x="463550" y="102235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tx2"/>
              </a:solidFill>
              <a:latin charset="-122" panose="020b0503020204020204" pitchFamily="34" typeface="微软雅黑"/>
              <a:ea charset="-122" panose="020b0503020204020204" pitchFamily="34" typeface="微软雅黑"/>
            </a:endParaRPr>
          </a:p>
        </p:txBody>
      </p:sp>
      <p:sp>
        <p:nvSpPr>
          <p:cNvPr id="8" name="任意多边形 7"/>
          <p:cNvSpPr/>
          <p:nvPr/>
        </p:nvSpPr>
        <p:spPr>
          <a:xfrm flipV="1" rot="10800000">
            <a:off x="1963341" y="2271712"/>
            <a:ext cx="695325" cy="766763"/>
          </a:xfrm>
          <a:custGeom>
            <a:gdLst>
              <a:gd fmla="*/ 463550 w 927100" name="connsiteX0"/>
              <a:gd fmla="*/ 1022350 h 1022350" name="connsiteY0"/>
              <a:gd fmla="*/ 0 w 927100" name="connsiteX1"/>
              <a:gd fmla="*/ 558800 h 1022350" name="connsiteY1"/>
              <a:gd fmla="*/ 370128 w 927100" name="connsiteX2"/>
              <a:gd fmla="*/ 104668 h 1022350" name="connsiteY2"/>
              <a:gd fmla="*/ 409864 w 927100" name="connsiteX3"/>
              <a:gd fmla="*/ 100662 h 1022350" name="connsiteY3"/>
              <a:gd fmla="*/ 463550 w 927100" name="connsiteX4"/>
              <a:gd fmla="*/ 0 h 1022350" name="connsiteY4"/>
              <a:gd fmla="*/ 517236 w 927100" name="connsiteX5"/>
              <a:gd fmla="*/ 100662 h 1022350" name="connsiteY5"/>
              <a:gd fmla="*/ 556972 w 927100" name="connsiteX6"/>
              <a:gd fmla="*/ 104668 h 1022350" name="connsiteY6"/>
              <a:gd fmla="*/ 927100 w 927100" name="connsiteX7"/>
              <a:gd fmla="*/ 558800 h 1022350" name="connsiteY7"/>
              <a:gd fmla="*/ 463550 w 927100" name="connsiteX8"/>
              <a:gd fmla="*/ 1022350 h 102235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022350" w="927100">
                <a:moveTo>
                  <a:pt x="463550" y="1022350"/>
                </a:moveTo>
                <a:cubicBezTo>
                  <a:pt x="207538" y="1022350"/>
                  <a:pt x="0" y="814812"/>
                  <a:pt x="0" y="558800"/>
                </a:cubicBezTo>
                <a:cubicBezTo>
                  <a:pt x="0" y="334790"/>
                  <a:pt x="158896" y="147892"/>
                  <a:pt x="370128" y="104668"/>
                </a:cubicBezTo>
                <a:lnTo>
                  <a:pt x="409864" y="100662"/>
                </a:lnTo>
                <a:lnTo>
                  <a:pt x="463550" y="0"/>
                </a:lnTo>
                <a:lnTo>
                  <a:pt x="517236" y="100662"/>
                </a:lnTo>
                <a:lnTo>
                  <a:pt x="556972" y="104668"/>
                </a:lnTo>
                <a:cubicBezTo>
                  <a:pt x="768204" y="147892"/>
                  <a:pt x="927100" y="334790"/>
                  <a:pt x="927100" y="558800"/>
                </a:cubicBezTo>
                <a:cubicBezTo>
                  <a:pt x="927100" y="814812"/>
                  <a:pt x="719562" y="1022350"/>
                  <a:pt x="463550" y="102235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tx2"/>
              </a:solidFill>
              <a:latin charset="-122" panose="020b0503020204020204" pitchFamily="34" typeface="微软雅黑"/>
              <a:ea charset="-122" panose="020b0503020204020204" pitchFamily="34" typeface="微软雅黑"/>
            </a:endParaRPr>
          </a:p>
        </p:txBody>
      </p:sp>
      <p:sp>
        <p:nvSpPr>
          <p:cNvPr id="9" name="任意多边形 8"/>
          <p:cNvSpPr/>
          <p:nvPr/>
        </p:nvSpPr>
        <p:spPr>
          <a:xfrm flipV="1" rot="10800000">
            <a:off x="4096941" y="2271712"/>
            <a:ext cx="695325" cy="766763"/>
          </a:xfrm>
          <a:custGeom>
            <a:gdLst>
              <a:gd fmla="*/ 463550 w 927100" name="connsiteX0"/>
              <a:gd fmla="*/ 1022350 h 1022350" name="connsiteY0"/>
              <a:gd fmla="*/ 0 w 927100" name="connsiteX1"/>
              <a:gd fmla="*/ 558800 h 1022350" name="connsiteY1"/>
              <a:gd fmla="*/ 370128 w 927100" name="connsiteX2"/>
              <a:gd fmla="*/ 104668 h 1022350" name="connsiteY2"/>
              <a:gd fmla="*/ 409864 w 927100" name="connsiteX3"/>
              <a:gd fmla="*/ 100662 h 1022350" name="connsiteY3"/>
              <a:gd fmla="*/ 463550 w 927100" name="connsiteX4"/>
              <a:gd fmla="*/ 0 h 1022350" name="connsiteY4"/>
              <a:gd fmla="*/ 517236 w 927100" name="connsiteX5"/>
              <a:gd fmla="*/ 100662 h 1022350" name="connsiteY5"/>
              <a:gd fmla="*/ 556972 w 927100" name="connsiteX6"/>
              <a:gd fmla="*/ 104668 h 1022350" name="connsiteY6"/>
              <a:gd fmla="*/ 927100 w 927100" name="connsiteX7"/>
              <a:gd fmla="*/ 558800 h 1022350" name="connsiteY7"/>
              <a:gd fmla="*/ 463550 w 927100" name="connsiteX8"/>
              <a:gd fmla="*/ 1022350 h 102235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022350" w="927100">
                <a:moveTo>
                  <a:pt x="463550" y="1022350"/>
                </a:moveTo>
                <a:cubicBezTo>
                  <a:pt x="207538" y="1022350"/>
                  <a:pt x="0" y="814812"/>
                  <a:pt x="0" y="558800"/>
                </a:cubicBezTo>
                <a:cubicBezTo>
                  <a:pt x="0" y="334790"/>
                  <a:pt x="158896" y="147892"/>
                  <a:pt x="370128" y="104668"/>
                </a:cubicBezTo>
                <a:lnTo>
                  <a:pt x="409864" y="100662"/>
                </a:lnTo>
                <a:lnTo>
                  <a:pt x="463550" y="0"/>
                </a:lnTo>
                <a:lnTo>
                  <a:pt x="517236" y="100662"/>
                </a:lnTo>
                <a:lnTo>
                  <a:pt x="556972" y="104668"/>
                </a:lnTo>
                <a:cubicBezTo>
                  <a:pt x="768204" y="147892"/>
                  <a:pt x="927100" y="334790"/>
                  <a:pt x="927100" y="558800"/>
                </a:cubicBezTo>
                <a:cubicBezTo>
                  <a:pt x="927100" y="814812"/>
                  <a:pt x="719562" y="1022350"/>
                  <a:pt x="463550" y="102235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tx2"/>
              </a:solidFill>
              <a:latin charset="-122" panose="020b0503020204020204" pitchFamily="34" typeface="微软雅黑"/>
              <a:ea charset="-122" panose="020b0503020204020204" pitchFamily="34" typeface="微软雅黑"/>
            </a:endParaRPr>
          </a:p>
        </p:txBody>
      </p:sp>
      <p:sp>
        <p:nvSpPr>
          <p:cNvPr id="10" name="任意多边形 9"/>
          <p:cNvSpPr/>
          <p:nvPr/>
        </p:nvSpPr>
        <p:spPr>
          <a:xfrm flipV="1" rot="10800000">
            <a:off x="6229350" y="2271712"/>
            <a:ext cx="695325" cy="766763"/>
          </a:xfrm>
          <a:custGeom>
            <a:gdLst>
              <a:gd fmla="*/ 463550 w 927100" name="connsiteX0"/>
              <a:gd fmla="*/ 1022350 h 1022350" name="connsiteY0"/>
              <a:gd fmla="*/ 0 w 927100" name="connsiteX1"/>
              <a:gd fmla="*/ 558800 h 1022350" name="connsiteY1"/>
              <a:gd fmla="*/ 370128 w 927100" name="connsiteX2"/>
              <a:gd fmla="*/ 104668 h 1022350" name="connsiteY2"/>
              <a:gd fmla="*/ 409864 w 927100" name="connsiteX3"/>
              <a:gd fmla="*/ 100662 h 1022350" name="connsiteY3"/>
              <a:gd fmla="*/ 463550 w 927100" name="connsiteX4"/>
              <a:gd fmla="*/ 0 h 1022350" name="connsiteY4"/>
              <a:gd fmla="*/ 517236 w 927100" name="connsiteX5"/>
              <a:gd fmla="*/ 100662 h 1022350" name="connsiteY5"/>
              <a:gd fmla="*/ 556972 w 927100" name="connsiteX6"/>
              <a:gd fmla="*/ 104668 h 1022350" name="connsiteY6"/>
              <a:gd fmla="*/ 927100 w 927100" name="connsiteX7"/>
              <a:gd fmla="*/ 558800 h 1022350" name="connsiteY7"/>
              <a:gd fmla="*/ 463550 w 927100" name="connsiteX8"/>
              <a:gd fmla="*/ 1022350 h 102235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022350" w="927100">
                <a:moveTo>
                  <a:pt x="463550" y="1022350"/>
                </a:moveTo>
                <a:cubicBezTo>
                  <a:pt x="207538" y="1022350"/>
                  <a:pt x="0" y="814812"/>
                  <a:pt x="0" y="558800"/>
                </a:cubicBezTo>
                <a:cubicBezTo>
                  <a:pt x="0" y="334790"/>
                  <a:pt x="158896" y="147892"/>
                  <a:pt x="370128" y="104668"/>
                </a:cubicBezTo>
                <a:lnTo>
                  <a:pt x="409864" y="100662"/>
                </a:lnTo>
                <a:lnTo>
                  <a:pt x="463550" y="0"/>
                </a:lnTo>
                <a:lnTo>
                  <a:pt x="517236" y="100662"/>
                </a:lnTo>
                <a:lnTo>
                  <a:pt x="556972" y="104668"/>
                </a:lnTo>
                <a:cubicBezTo>
                  <a:pt x="768204" y="147892"/>
                  <a:pt x="927100" y="334790"/>
                  <a:pt x="927100" y="558800"/>
                </a:cubicBezTo>
                <a:cubicBezTo>
                  <a:pt x="927100" y="814812"/>
                  <a:pt x="719562" y="1022350"/>
                  <a:pt x="463550" y="102235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tx2"/>
              </a:solidFill>
              <a:latin charset="-122" panose="020b0503020204020204" pitchFamily="34" typeface="微软雅黑"/>
              <a:ea charset="-122" panose="020b0503020204020204" pitchFamily="34" typeface="微软雅黑"/>
            </a:endParaRPr>
          </a:p>
        </p:txBody>
      </p:sp>
      <p:sp>
        <p:nvSpPr>
          <p:cNvPr id="11" name="等腰三角形 10"/>
          <p:cNvSpPr/>
          <p:nvPr/>
        </p:nvSpPr>
        <p:spPr>
          <a:xfrm rot="5400000">
            <a:off x="8083153" y="1983581"/>
            <a:ext cx="223838" cy="233363"/>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tx2"/>
              </a:solidFill>
              <a:latin charset="-122" panose="020b0503020204020204" pitchFamily="34" typeface="微软雅黑"/>
              <a:ea charset="-122" panose="020b0503020204020204" pitchFamily="34" typeface="微软雅黑"/>
            </a:endParaRPr>
          </a:p>
        </p:txBody>
      </p:sp>
      <p:cxnSp>
        <p:nvCxnSpPr>
          <p:cNvPr id="12" name="直接连接符 11"/>
          <p:cNvCxnSpPr/>
          <p:nvPr/>
        </p:nvCxnSpPr>
        <p:spPr>
          <a:xfrm>
            <a:off x="788194" y="2091929"/>
            <a:ext cx="734734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1169194" y="2045494"/>
            <a:ext cx="109538" cy="1095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tx2"/>
              </a:solidFill>
              <a:latin charset="-122" panose="020b0503020204020204" pitchFamily="34" typeface="微软雅黑"/>
              <a:ea charset="-122" panose="020b0503020204020204" pitchFamily="34" typeface="微软雅黑"/>
            </a:endParaRPr>
          </a:p>
        </p:txBody>
      </p:sp>
      <p:sp>
        <p:nvSpPr>
          <p:cNvPr id="14" name="椭圆 13"/>
          <p:cNvSpPr/>
          <p:nvPr/>
        </p:nvSpPr>
        <p:spPr>
          <a:xfrm>
            <a:off x="2239566" y="2045494"/>
            <a:ext cx="109538" cy="1095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tx2"/>
              </a:solidFill>
              <a:latin charset="-122" panose="020b0503020204020204" pitchFamily="34" typeface="微软雅黑"/>
              <a:ea charset="-122" panose="020b0503020204020204" pitchFamily="34" typeface="微软雅黑"/>
            </a:endParaRPr>
          </a:p>
        </p:txBody>
      </p:sp>
      <p:sp>
        <p:nvSpPr>
          <p:cNvPr id="15" name="椭圆 14"/>
          <p:cNvSpPr/>
          <p:nvPr/>
        </p:nvSpPr>
        <p:spPr>
          <a:xfrm>
            <a:off x="3311128" y="2045494"/>
            <a:ext cx="109538" cy="1095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tx2"/>
              </a:solidFill>
              <a:latin charset="-122" panose="020b0503020204020204" pitchFamily="34" typeface="微软雅黑"/>
              <a:ea charset="-122" panose="020b0503020204020204" pitchFamily="34" typeface="微软雅黑"/>
            </a:endParaRPr>
          </a:p>
        </p:txBody>
      </p:sp>
      <p:sp>
        <p:nvSpPr>
          <p:cNvPr id="16" name="椭圆 15"/>
          <p:cNvSpPr/>
          <p:nvPr/>
        </p:nvSpPr>
        <p:spPr>
          <a:xfrm>
            <a:off x="4381500" y="2045494"/>
            <a:ext cx="109538" cy="1095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tx2"/>
              </a:solidFill>
              <a:latin charset="-122" panose="020b0503020204020204" pitchFamily="34" typeface="微软雅黑"/>
              <a:ea charset="-122" panose="020b0503020204020204" pitchFamily="34" typeface="微软雅黑"/>
            </a:endParaRPr>
          </a:p>
        </p:txBody>
      </p:sp>
      <p:sp>
        <p:nvSpPr>
          <p:cNvPr id="17" name="椭圆 16"/>
          <p:cNvSpPr/>
          <p:nvPr/>
        </p:nvSpPr>
        <p:spPr>
          <a:xfrm>
            <a:off x="5451872" y="2045494"/>
            <a:ext cx="109538" cy="1095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tx2"/>
              </a:solidFill>
              <a:latin charset="-122" panose="020b0503020204020204" pitchFamily="34" typeface="微软雅黑"/>
              <a:ea charset="-122" panose="020b0503020204020204" pitchFamily="34" typeface="微软雅黑"/>
            </a:endParaRPr>
          </a:p>
        </p:txBody>
      </p:sp>
      <p:sp>
        <p:nvSpPr>
          <p:cNvPr id="18" name="椭圆 17"/>
          <p:cNvSpPr/>
          <p:nvPr/>
        </p:nvSpPr>
        <p:spPr>
          <a:xfrm>
            <a:off x="6522244" y="2045494"/>
            <a:ext cx="109538" cy="1095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tx2"/>
              </a:solidFill>
              <a:latin charset="-122" panose="020b0503020204020204" pitchFamily="34" typeface="微软雅黑"/>
              <a:ea charset="-122" panose="020b0503020204020204" pitchFamily="34" typeface="微软雅黑"/>
            </a:endParaRPr>
          </a:p>
        </p:txBody>
      </p:sp>
      <p:grpSp>
        <p:nvGrpSpPr>
          <p:cNvPr id="19" name="组合 18"/>
          <p:cNvGrpSpPr/>
          <p:nvPr/>
        </p:nvGrpSpPr>
        <p:grpSpPr>
          <a:xfrm>
            <a:off x="4287950" y="2572611"/>
            <a:ext cx="348072" cy="228045"/>
            <a:chOff x="1079501" y="5940425"/>
            <a:chExt cx="276225" cy="180975"/>
          </a:xfrm>
          <a:solidFill>
            <a:schemeClr val="bg1"/>
          </a:solidFill>
        </p:grpSpPr>
        <p:sp>
          <p:nvSpPr>
            <p:cNvPr id="20" name="Freeform 12"/>
            <p:cNvSpPr/>
            <p:nvPr/>
          </p:nvSpPr>
          <p:spPr bwMode="auto">
            <a:xfrm>
              <a:off x="1131888" y="6027738"/>
              <a:ext cx="195263" cy="69850"/>
            </a:xfrm>
            <a:custGeom>
              <a:gdLst>
                <a:gd fmla="*/ 90 w 204" name="T0"/>
                <a:gd fmla="*/ 40 h 73" name="T1"/>
                <a:gd fmla="*/ 86 w 204" name="T2"/>
                <a:gd fmla="*/ 39 h 73" name="T3"/>
                <a:gd fmla="*/ 3 w 204" name="T4"/>
                <a:gd fmla="*/ 5 h 73" name="T5"/>
                <a:gd fmla="*/ 0 w 204" name="T6"/>
                <a:gd fmla="*/ 19 h 73" name="T7"/>
                <a:gd fmla="*/ 3 w 204" name="T8"/>
                <a:gd fmla="*/ 30 h 73" name="T9"/>
                <a:gd fmla="*/ 90 w 204" name="T10"/>
                <a:gd fmla="*/ 73 h 73" name="T11"/>
                <a:gd fmla="*/ 204 w 204" name="T12"/>
                <a:gd fmla="*/ 26 h 73" name="T13"/>
                <a:gd fmla="*/ 190 w 204" name="T14"/>
                <a:gd fmla="*/ 0 h 73" name="T15"/>
                <a:gd fmla="*/ 95 w 204" name="T16"/>
                <a:gd fmla="*/ 39 h 73" name="T17"/>
                <a:gd fmla="*/ 90 w 204" name="T18"/>
                <a:gd fmla="*/ 40 h 7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3" w="204">
                  <a:moveTo>
                    <a:pt x="90" y="40"/>
                  </a:moveTo>
                  <a:cubicBezTo>
                    <a:pt x="86" y="39"/>
                    <a:pt x="86" y="39"/>
                    <a:pt x="86" y="39"/>
                  </a:cubicBezTo>
                  <a:cubicBezTo>
                    <a:pt x="3" y="5"/>
                    <a:pt x="3" y="5"/>
                    <a:pt x="3" y="5"/>
                  </a:cubicBezTo>
                  <a:cubicBezTo>
                    <a:pt x="0" y="19"/>
                    <a:pt x="0" y="19"/>
                    <a:pt x="0" y="19"/>
                  </a:cubicBezTo>
                  <a:cubicBezTo>
                    <a:pt x="2" y="22"/>
                    <a:pt x="4" y="26"/>
                    <a:pt x="3" y="30"/>
                  </a:cubicBezTo>
                  <a:cubicBezTo>
                    <a:pt x="43" y="43"/>
                    <a:pt x="90" y="73"/>
                    <a:pt x="90" y="73"/>
                  </a:cubicBezTo>
                  <a:cubicBezTo>
                    <a:pt x="90" y="73"/>
                    <a:pt x="166" y="26"/>
                    <a:pt x="204" y="26"/>
                  </a:cubicBezTo>
                  <a:cubicBezTo>
                    <a:pt x="190" y="0"/>
                    <a:pt x="190" y="0"/>
                    <a:pt x="190" y="0"/>
                  </a:cubicBezTo>
                  <a:cubicBezTo>
                    <a:pt x="95" y="39"/>
                    <a:pt x="95" y="39"/>
                    <a:pt x="95" y="39"/>
                  </a:cubicBezTo>
                  <a:lnTo>
                    <a:pt x="90" y="40"/>
                  </a:ln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spcBef>
                  <a:spcPct val="0"/>
                </a:spcBef>
                <a:spcAft>
                  <a:spcPct val="0"/>
                </a:spcAft>
                <a:defRPr/>
              </a:pPr>
              <a:endParaRPr altLang="en-US" lang="zh-CN">
                <a:solidFill>
                  <a:schemeClr val="tx2"/>
                </a:solidFill>
                <a:latin charset="-122" panose="020b0503020204020204" pitchFamily="34" typeface="微软雅黑"/>
                <a:ea charset="-122" panose="020b0503020204020204" pitchFamily="34" typeface="微软雅黑"/>
              </a:endParaRPr>
            </a:p>
          </p:txBody>
        </p:sp>
        <p:sp>
          <p:nvSpPr>
            <p:cNvPr id="21" name="Freeform 13"/>
            <p:cNvSpPr/>
            <p:nvPr/>
          </p:nvSpPr>
          <p:spPr bwMode="auto">
            <a:xfrm>
              <a:off x="1119188" y="6013450"/>
              <a:ext cx="1588" cy="0"/>
            </a:xfrm>
            <a:custGeom>
              <a:gdLst>
                <a:gd fmla="*/ 0 w 3" name="T0"/>
                <a:gd fmla="*/ 0 h 1" name="T1"/>
                <a:gd fmla="*/ 3 w 3" name="T2"/>
                <a:gd fmla="*/ 1 h 1" name="T3"/>
                <a:gd fmla="*/ 3 w 3" name="T4"/>
                <a:gd fmla="*/ 1 h 1" name="T5"/>
                <a:gd fmla="*/ 3 w 3" name="T6"/>
                <a:gd fmla="*/ 1 h 1" name="T7"/>
                <a:gd fmla="*/ 0 w 3" name="T8"/>
                <a:gd fmla="*/ 0 h 1" name="T9"/>
              </a:gdLst>
              <a:cxnLst>
                <a:cxn ang="0">
                  <a:pos x="T0" y="T1"/>
                </a:cxn>
                <a:cxn ang="0">
                  <a:pos x="T2" y="T3"/>
                </a:cxn>
                <a:cxn ang="0">
                  <a:pos x="T4" y="T5"/>
                </a:cxn>
                <a:cxn ang="0">
                  <a:pos x="T6" y="T7"/>
                </a:cxn>
                <a:cxn ang="0">
                  <a:pos x="T8" y="T9"/>
                </a:cxn>
              </a:cxnLst>
              <a:rect b="b" l="0" r="r" t="0"/>
              <a:pathLst>
                <a:path h="1" w="3">
                  <a:moveTo>
                    <a:pt x="0" y="0"/>
                  </a:moveTo>
                  <a:cubicBezTo>
                    <a:pt x="3" y="1"/>
                    <a:pt x="3" y="1"/>
                    <a:pt x="3" y="1"/>
                  </a:cubicBezTo>
                  <a:cubicBezTo>
                    <a:pt x="3" y="1"/>
                    <a:pt x="3" y="1"/>
                    <a:pt x="3" y="1"/>
                  </a:cubicBezTo>
                  <a:cubicBezTo>
                    <a:pt x="3" y="1"/>
                    <a:pt x="3" y="1"/>
                    <a:pt x="3" y="1"/>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spcBef>
                  <a:spcPct val="0"/>
                </a:spcBef>
                <a:spcAft>
                  <a:spcPct val="0"/>
                </a:spcAft>
                <a:defRPr/>
              </a:pPr>
              <a:endParaRPr altLang="en-US" lang="zh-CN">
                <a:solidFill>
                  <a:schemeClr val="tx2"/>
                </a:solidFill>
                <a:latin charset="-122" panose="020b0503020204020204" pitchFamily="34" typeface="微软雅黑"/>
                <a:ea charset="-122" panose="020b0503020204020204" pitchFamily="34" typeface="微软雅黑"/>
              </a:endParaRPr>
            </a:p>
          </p:txBody>
        </p:sp>
        <p:sp>
          <p:nvSpPr>
            <p:cNvPr id="22" name="Oval 14"/>
            <p:cNvSpPr>
              <a:spLocks noChangeArrowheads="1"/>
            </p:cNvSpPr>
            <p:nvPr/>
          </p:nvSpPr>
          <p:spPr bwMode="auto">
            <a:xfrm>
              <a:off x="1204913" y="5991225"/>
              <a:ext cx="26988" cy="12700"/>
            </a:xfrm>
            <a:prstGeom prst="ellipse">
              <a:avLst/>
            </a:prstGeom>
            <a:grpFill/>
            <a:ln>
              <a:noFill/>
            </a:ln>
            <a:extLst>
              <a:ext uri="{91240B29-F687-4F45-9708-019B960494DF}">
                <a14:hiddenLine w="9525">
                  <a:solidFill>
                    <a:srgbClr val="000000"/>
                  </a:solidFill>
                  <a:round/>
                </a14:hiddenLine>
              </a:ext>
            </a:extLst>
          </p:spPr>
          <p:txBody>
            <a:bodyPr/>
            <a:lstStyle/>
            <a:p>
              <a:pPr eaLnBrk="1" fontAlgn="auto" hangingPunct="1">
                <a:spcBef>
                  <a:spcPct val="0"/>
                </a:spcBef>
                <a:spcAft>
                  <a:spcPct val="0"/>
                </a:spcAft>
                <a:defRPr/>
              </a:pPr>
              <a:endParaRPr altLang="en-US" lang="zh-CN">
                <a:solidFill>
                  <a:schemeClr val="tx2"/>
                </a:solidFill>
                <a:latin charset="-122" panose="020b0503020204020204" pitchFamily="34" typeface="微软雅黑"/>
                <a:ea charset="-122" panose="020b0503020204020204" pitchFamily="34" typeface="微软雅黑"/>
              </a:endParaRPr>
            </a:p>
          </p:txBody>
        </p:sp>
        <p:sp>
          <p:nvSpPr>
            <p:cNvPr id="23" name="Freeform 15"/>
            <p:cNvSpPr/>
            <p:nvPr/>
          </p:nvSpPr>
          <p:spPr bwMode="auto">
            <a:xfrm>
              <a:off x="1095376" y="6069013"/>
              <a:ext cx="36513" cy="52387"/>
            </a:xfrm>
            <a:custGeom>
              <a:gdLst>
                <a:gd fmla="*/ 19 w 38" name="T0"/>
                <a:gd fmla="*/ 38 h 56" name="T1"/>
                <a:gd fmla="*/ 22 w 38" name="T2"/>
                <a:gd fmla="*/ 56 h 56" name="T3"/>
                <a:gd fmla="*/ 28 w 38" name="T4"/>
                <a:gd fmla="*/ 54 h 56" name="T5"/>
                <a:gd fmla="*/ 33 w 38" name="T6"/>
                <a:gd fmla="*/ 27 h 56" name="T7"/>
                <a:gd fmla="*/ 34 w 38" name="T8"/>
                <a:gd fmla="*/ 5 h 56" name="T9"/>
                <a:gd fmla="*/ 28 w 38" name="T10"/>
                <a:gd fmla="*/ 2 h 56" name="T11"/>
                <a:gd fmla="*/ 27 w 38" name="T12"/>
                <a:gd fmla="*/ 1 h 56" name="T13"/>
                <a:gd fmla="*/ 21 w 38" name="T14"/>
                <a:gd fmla="*/ 0 h 56" name="T15"/>
                <a:gd fmla="*/ 16 w 38" name="T16"/>
                <a:gd fmla="*/ 1 h 56" name="T17"/>
                <a:gd fmla="*/ 8 w 38" name="T18"/>
                <a:gd fmla="*/ 4 h 56" name="T19"/>
                <a:gd fmla="*/ 10 w 38" name="T20"/>
                <a:gd fmla="*/ 50 h 56" name="T21"/>
                <a:gd fmla="*/ 17 w 38" name="T22"/>
                <a:gd fmla="*/ 56 h 56" name="T23"/>
                <a:gd fmla="*/ 19 w 38" name="T24"/>
                <a:gd fmla="*/ 38 h 5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56" w="38">
                  <a:moveTo>
                    <a:pt x="19" y="38"/>
                  </a:moveTo>
                  <a:cubicBezTo>
                    <a:pt x="21" y="31"/>
                    <a:pt x="20" y="43"/>
                    <a:pt x="22" y="56"/>
                  </a:cubicBezTo>
                  <a:cubicBezTo>
                    <a:pt x="25" y="55"/>
                    <a:pt x="27" y="55"/>
                    <a:pt x="28" y="54"/>
                  </a:cubicBezTo>
                  <a:cubicBezTo>
                    <a:pt x="31" y="53"/>
                    <a:pt x="26" y="38"/>
                    <a:pt x="33" y="27"/>
                  </a:cubicBezTo>
                  <a:cubicBezTo>
                    <a:pt x="38" y="19"/>
                    <a:pt x="36" y="11"/>
                    <a:pt x="34" y="5"/>
                  </a:cubicBezTo>
                  <a:cubicBezTo>
                    <a:pt x="28" y="2"/>
                    <a:pt x="28" y="2"/>
                    <a:pt x="28" y="2"/>
                  </a:cubicBezTo>
                  <a:cubicBezTo>
                    <a:pt x="28" y="2"/>
                    <a:pt x="27" y="2"/>
                    <a:pt x="27" y="1"/>
                  </a:cubicBezTo>
                  <a:cubicBezTo>
                    <a:pt x="25" y="1"/>
                    <a:pt x="23" y="0"/>
                    <a:pt x="21" y="0"/>
                  </a:cubicBezTo>
                  <a:cubicBezTo>
                    <a:pt x="19" y="0"/>
                    <a:pt x="17" y="1"/>
                    <a:pt x="16" y="1"/>
                  </a:cubicBezTo>
                  <a:cubicBezTo>
                    <a:pt x="8" y="4"/>
                    <a:pt x="8" y="4"/>
                    <a:pt x="8" y="4"/>
                  </a:cubicBezTo>
                  <a:cubicBezTo>
                    <a:pt x="0" y="18"/>
                    <a:pt x="10" y="38"/>
                    <a:pt x="10" y="50"/>
                  </a:cubicBezTo>
                  <a:cubicBezTo>
                    <a:pt x="10" y="54"/>
                    <a:pt x="14" y="55"/>
                    <a:pt x="17" y="56"/>
                  </a:cubicBezTo>
                  <a:cubicBezTo>
                    <a:pt x="17" y="49"/>
                    <a:pt x="17" y="42"/>
                    <a:pt x="19" y="38"/>
                  </a:cubicBez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spcBef>
                  <a:spcPct val="0"/>
                </a:spcBef>
                <a:spcAft>
                  <a:spcPct val="0"/>
                </a:spcAft>
                <a:defRPr/>
              </a:pPr>
              <a:endParaRPr altLang="en-US" lang="zh-CN">
                <a:solidFill>
                  <a:schemeClr val="tx2"/>
                </a:solidFill>
                <a:latin charset="-122" panose="020b0503020204020204" pitchFamily="34" typeface="微软雅黑"/>
                <a:ea charset="-122" panose="020b0503020204020204" pitchFamily="34" typeface="微软雅黑"/>
              </a:endParaRPr>
            </a:p>
          </p:txBody>
        </p:sp>
        <p:sp>
          <p:nvSpPr>
            <p:cNvPr id="24" name="Freeform 16"/>
            <p:cNvSpPr/>
            <p:nvPr/>
          </p:nvSpPr>
          <p:spPr bwMode="auto">
            <a:xfrm>
              <a:off x="1079501" y="5940425"/>
              <a:ext cx="276225" cy="114300"/>
            </a:xfrm>
            <a:custGeom>
              <a:gdLst>
                <a:gd fmla="*/ 40 w 288" name="T0"/>
                <a:gd fmla="*/ 75 h 118" name="T1"/>
                <a:gd fmla="*/ 43 w 288" name="T2"/>
                <a:gd fmla="*/ 76 h 118" name="T3"/>
                <a:gd fmla="*/ 124 w 288" name="T4"/>
                <a:gd fmla="*/ 59 h 118" name="T5"/>
                <a:gd fmla="*/ 124 w 288" name="T6"/>
                <a:gd fmla="*/ 59 h 118" name="T7"/>
                <a:gd fmla="*/ 144 w 288" name="T8"/>
                <a:gd fmla="*/ 45 h 118" name="T9"/>
                <a:gd fmla="*/ 165 w 288" name="T10"/>
                <a:gd fmla="*/ 59 h 118" name="T11"/>
                <a:gd fmla="*/ 144 w 288" name="T12"/>
                <a:gd fmla="*/ 72 h 118" name="T13"/>
                <a:gd fmla="*/ 127 w 288" name="T14"/>
                <a:gd fmla="*/ 66 h 118" name="T15"/>
                <a:gd fmla="*/ 52 w 288" name="T16"/>
                <a:gd fmla="*/ 80 h 118" name="T17"/>
                <a:gd fmla="*/ 144 w 288" name="T18"/>
                <a:gd fmla="*/ 118 h 118" name="T19"/>
                <a:gd fmla="*/ 288 w 288" name="T20"/>
                <a:gd fmla="*/ 59 h 118" name="T21"/>
                <a:gd fmla="*/ 144 w 288" name="T22"/>
                <a:gd fmla="*/ 0 h 118" name="T23"/>
                <a:gd fmla="*/ 0 w 288" name="T24"/>
                <a:gd fmla="*/ 59 h 118" name="T25"/>
                <a:gd fmla="*/ 38 w 288" name="T26"/>
                <a:gd fmla="*/ 74 h 118" name="T27"/>
                <a:gd fmla="*/ 38 w 288" name="T28"/>
                <a:gd fmla="*/ 74 h 118" name="T29"/>
                <a:gd fmla="*/ 40 w 288" name="T30"/>
                <a:gd fmla="*/ 75 h 11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18" w="288">
                  <a:moveTo>
                    <a:pt x="40" y="75"/>
                  </a:moveTo>
                  <a:cubicBezTo>
                    <a:pt x="43" y="76"/>
                    <a:pt x="43" y="76"/>
                    <a:pt x="43" y="76"/>
                  </a:cubicBezTo>
                  <a:cubicBezTo>
                    <a:pt x="56" y="63"/>
                    <a:pt x="107" y="60"/>
                    <a:pt x="124" y="59"/>
                  </a:cubicBezTo>
                  <a:cubicBezTo>
                    <a:pt x="124" y="59"/>
                    <a:pt x="124" y="59"/>
                    <a:pt x="124" y="59"/>
                  </a:cubicBezTo>
                  <a:cubicBezTo>
                    <a:pt x="124" y="51"/>
                    <a:pt x="132" y="45"/>
                    <a:pt x="144" y="45"/>
                  </a:cubicBezTo>
                  <a:cubicBezTo>
                    <a:pt x="156" y="45"/>
                    <a:pt x="165" y="51"/>
                    <a:pt x="165" y="59"/>
                  </a:cubicBezTo>
                  <a:cubicBezTo>
                    <a:pt x="165" y="67"/>
                    <a:pt x="156" y="72"/>
                    <a:pt x="144" y="72"/>
                  </a:cubicBezTo>
                  <a:cubicBezTo>
                    <a:pt x="137" y="72"/>
                    <a:pt x="130" y="70"/>
                    <a:pt x="127" y="66"/>
                  </a:cubicBezTo>
                  <a:cubicBezTo>
                    <a:pt x="115" y="67"/>
                    <a:pt x="65" y="72"/>
                    <a:pt x="52" y="80"/>
                  </a:cubicBezTo>
                  <a:cubicBezTo>
                    <a:pt x="144" y="118"/>
                    <a:pt x="144" y="118"/>
                    <a:pt x="144" y="118"/>
                  </a:cubicBezTo>
                  <a:cubicBezTo>
                    <a:pt x="288" y="59"/>
                    <a:pt x="288" y="59"/>
                    <a:pt x="288" y="59"/>
                  </a:cubicBezTo>
                  <a:cubicBezTo>
                    <a:pt x="144" y="0"/>
                    <a:pt x="144" y="0"/>
                    <a:pt x="144" y="0"/>
                  </a:cubicBezTo>
                  <a:cubicBezTo>
                    <a:pt x="0" y="59"/>
                    <a:pt x="0" y="59"/>
                    <a:pt x="0" y="59"/>
                  </a:cubicBezTo>
                  <a:cubicBezTo>
                    <a:pt x="38" y="74"/>
                    <a:pt x="38" y="74"/>
                    <a:pt x="38" y="74"/>
                  </a:cubicBezTo>
                  <a:cubicBezTo>
                    <a:pt x="38" y="74"/>
                    <a:pt x="38" y="74"/>
                    <a:pt x="38" y="74"/>
                  </a:cubicBezTo>
                  <a:cubicBezTo>
                    <a:pt x="40" y="75"/>
                    <a:pt x="40" y="75"/>
                    <a:pt x="40" y="75"/>
                  </a:cubicBez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spcBef>
                  <a:spcPct val="0"/>
                </a:spcBef>
                <a:spcAft>
                  <a:spcPct val="0"/>
                </a:spcAft>
                <a:defRPr/>
              </a:pPr>
              <a:endParaRPr altLang="en-US" lang="zh-CN">
                <a:solidFill>
                  <a:schemeClr val="tx2"/>
                </a:solidFill>
                <a:latin charset="-122" panose="020b0503020204020204" pitchFamily="34" typeface="微软雅黑"/>
                <a:ea charset="-122" panose="020b0503020204020204" pitchFamily="34" typeface="微软雅黑"/>
              </a:endParaRPr>
            </a:p>
          </p:txBody>
        </p:sp>
        <p:sp>
          <p:nvSpPr>
            <p:cNvPr id="25" name="Freeform 17"/>
            <p:cNvSpPr/>
            <p:nvPr/>
          </p:nvSpPr>
          <p:spPr bwMode="auto">
            <a:xfrm>
              <a:off x="1108076" y="6013450"/>
              <a:ext cx="22225" cy="50800"/>
            </a:xfrm>
            <a:custGeom>
              <a:gdLst>
                <a:gd fmla="*/ 8 w 23" name="T0"/>
                <a:gd fmla="*/ 49 h 52" name="T1"/>
                <a:gd fmla="*/ 17 w 23" name="T2"/>
                <a:gd fmla="*/ 51 h 52" name="T3"/>
                <a:gd fmla="*/ 19 w 23" name="T4"/>
                <a:gd fmla="*/ 52 h 52" name="T5"/>
                <a:gd fmla="*/ 20 w 23" name="T6"/>
                <a:gd fmla="*/ 44 h 52" name="T7"/>
                <a:gd fmla="*/ 16 w 23" name="T8"/>
                <a:gd fmla="*/ 35 h 52" name="T9"/>
                <a:gd fmla="*/ 23 w 23" name="T10"/>
                <a:gd fmla="*/ 4 h 52" name="T11"/>
                <a:gd fmla="*/ 14 w 23" name="T12"/>
                <a:gd fmla="*/ 0 h 52" name="T13"/>
                <a:gd fmla="*/ 7 w 23" name="T14"/>
                <a:gd fmla="*/ 34 h 52" name="T15"/>
                <a:gd fmla="*/ 1 w 23" name="T16"/>
                <a:gd fmla="*/ 41 h 52" name="T17"/>
                <a:gd fmla="*/ 0 w 23" name="T18"/>
                <a:gd fmla="*/ 51 h 52" name="T19"/>
                <a:gd fmla="*/ 8 w 23" name="T20"/>
                <a:gd fmla="*/ 49 h 5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52" w="23">
                  <a:moveTo>
                    <a:pt x="8" y="49"/>
                  </a:moveTo>
                  <a:cubicBezTo>
                    <a:pt x="11" y="49"/>
                    <a:pt x="14" y="50"/>
                    <a:pt x="17" y="51"/>
                  </a:cubicBezTo>
                  <a:cubicBezTo>
                    <a:pt x="18" y="51"/>
                    <a:pt x="18" y="52"/>
                    <a:pt x="19" y="52"/>
                  </a:cubicBezTo>
                  <a:cubicBezTo>
                    <a:pt x="20" y="44"/>
                    <a:pt x="20" y="44"/>
                    <a:pt x="20" y="44"/>
                  </a:cubicBezTo>
                  <a:cubicBezTo>
                    <a:pt x="21" y="41"/>
                    <a:pt x="18" y="37"/>
                    <a:pt x="16" y="35"/>
                  </a:cubicBezTo>
                  <a:cubicBezTo>
                    <a:pt x="23" y="4"/>
                    <a:pt x="23" y="4"/>
                    <a:pt x="23" y="4"/>
                  </a:cubicBezTo>
                  <a:cubicBezTo>
                    <a:pt x="14" y="0"/>
                    <a:pt x="14" y="0"/>
                    <a:pt x="14" y="0"/>
                  </a:cubicBezTo>
                  <a:cubicBezTo>
                    <a:pt x="7" y="34"/>
                    <a:pt x="7" y="34"/>
                    <a:pt x="7" y="34"/>
                  </a:cubicBezTo>
                  <a:cubicBezTo>
                    <a:pt x="5" y="35"/>
                    <a:pt x="2" y="38"/>
                    <a:pt x="1" y="41"/>
                  </a:cubicBezTo>
                  <a:cubicBezTo>
                    <a:pt x="0" y="51"/>
                    <a:pt x="0" y="51"/>
                    <a:pt x="0" y="51"/>
                  </a:cubicBezTo>
                  <a:cubicBezTo>
                    <a:pt x="3" y="50"/>
                    <a:pt x="5" y="49"/>
                    <a:pt x="8" y="49"/>
                  </a:cubicBez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spcBef>
                  <a:spcPct val="0"/>
                </a:spcBef>
                <a:spcAft>
                  <a:spcPct val="0"/>
                </a:spcAft>
                <a:defRPr/>
              </a:pPr>
              <a:endParaRPr altLang="en-US" lang="zh-CN">
                <a:solidFill>
                  <a:schemeClr val="tx2"/>
                </a:solidFill>
                <a:latin charset="-122" panose="020b0503020204020204" pitchFamily="34" typeface="微软雅黑"/>
                <a:ea charset="-122" panose="020b0503020204020204" pitchFamily="34" typeface="微软雅黑"/>
              </a:endParaRPr>
            </a:p>
          </p:txBody>
        </p:sp>
      </p:grpSp>
      <p:grpSp>
        <p:nvGrpSpPr>
          <p:cNvPr id="26" name="组合 25"/>
          <p:cNvGrpSpPr/>
          <p:nvPr/>
        </p:nvGrpSpPr>
        <p:grpSpPr>
          <a:xfrm>
            <a:off x="3176998" y="1453240"/>
            <a:ext cx="356072" cy="296057"/>
            <a:chOff x="1073151" y="3154363"/>
            <a:chExt cx="282575" cy="234949"/>
          </a:xfrm>
          <a:solidFill>
            <a:schemeClr val="bg1"/>
          </a:solidFill>
        </p:grpSpPr>
        <p:sp>
          <p:nvSpPr>
            <p:cNvPr id="27" name="Freeform 37"/>
            <p:cNvSpPr/>
            <p:nvPr/>
          </p:nvSpPr>
          <p:spPr bwMode="auto">
            <a:xfrm>
              <a:off x="1073151" y="3154363"/>
              <a:ext cx="166688" cy="180975"/>
            </a:xfrm>
            <a:custGeom>
              <a:gdLst>
                <a:gd fmla="*/ 22 w 174" name="T0"/>
                <a:gd fmla="*/ 112 h 189" name="T1"/>
                <a:gd fmla="*/ 85 w 174" name="T2"/>
                <a:gd fmla="*/ 20 h 189" name="T3"/>
                <a:gd fmla="*/ 161 w 174" name="T4"/>
                <a:gd fmla="*/ 49 h 189" name="T5"/>
                <a:gd fmla="*/ 174 w 174" name="T6"/>
                <a:gd fmla="*/ 45 h 189" name="T7"/>
                <a:gd fmla="*/ 82 w 174" name="T8"/>
                <a:gd fmla="*/ 7 h 189" name="T9"/>
                <a:gd fmla="*/ 9 w 174" name="T10"/>
                <a:gd fmla="*/ 114 h 189" name="T11"/>
                <a:gd fmla="*/ 97 w 174" name="T12"/>
                <a:gd fmla="*/ 189 h 189" name="T13"/>
                <a:gd fmla="*/ 94 w 174" name="T14"/>
                <a:gd fmla="*/ 176 h 189" name="T15"/>
                <a:gd fmla="*/ 22 w 174" name="T16"/>
                <a:gd fmla="*/ 112 h 18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89" w="174">
                  <a:moveTo>
                    <a:pt x="22" y="112"/>
                  </a:moveTo>
                  <a:cubicBezTo>
                    <a:pt x="14" y="69"/>
                    <a:pt x="42" y="28"/>
                    <a:pt x="85" y="20"/>
                  </a:cubicBezTo>
                  <a:cubicBezTo>
                    <a:pt x="115" y="14"/>
                    <a:pt x="144" y="27"/>
                    <a:pt x="161" y="49"/>
                  </a:cubicBezTo>
                  <a:cubicBezTo>
                    <a:pt x="166" y="48"/>
                    <a:pt x="170" y="46"/>
                    <a:pt x="174" y="45"/>
                  </a:cubicBezTo>
                  <a:cubicBezTo>
                    <a:pt x="154" y="16"/>
                    <a:pt x="119" y="0"/>
                    <a:pt x="82" y="7"/>
                  </a:cubicBezTo>
                  <a:cubicBezTo>
                    <a:pt x="32" y="17"/>
                    <a:pt x="0" y="65"/>
                    <a:pt x="9" y="114"/>
                  </a:cubicBezTo>
                  <a:cubicBezTo>
                    <a:pt x="17" y="158"/>
                    <a:pt x="55" y="188"/>
                    <a:pt x="97" y="189"/>
                  </a:cubicBezTo>
                  <a:cubicBezTo>
                    <a:pt x="96" y="185"/>
                    <a:pt x="95" y="180"/>
                    <a:pt x="94" y="176"/>
                  </a:cubicBezTo>
                  <a:cubicBezTo>
                    <a:pt x="59" y="173"/>
                    <a:pt x="29" y="148"/>
                    <a:pt x="22" y="112"/>
                  </a:cubicBez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spcBef>
                  <a:spcPct val="0"/>
                </a:spcBef>
                <a:spcAft>
                  <a:spcPct val="0"/>
                </a:spcAft>
                <a:defRPr/>
              </a:pPr>
              <a:endParaRPr altLang="en-US" lang="zh-CN">
                <a:solidFill>
                  <a:schemeClr val="tx2"/>
                </a:solidFill>
                <a:latin charset="-122" panose="020b0503020204020204" pitchFamily="34" typeface="微软雅黑"/>
                <a:ea charset="-122" panose="020b0503020204020204" pitchFamily="34" typeface="微软雅黑"/>
              </a:endParaRPr>
            </a:p>
          </p:txBody>
        </p:sp>
        <p:sp>
          <p:nvSpPr>
            <p:cNvPr id="28" name="Freeform 38"/>
            <p:cNvSpPr/>
            <p:nvPr/>
          </p:nvSpPr>
          <p:spPr bwMode="auto">
            <a:xfrm>
              <a:off x="1092201" y="3173413"/>
              <a:ext cx="131763" cy="142875"/>
            </a:xfrm>
            <a:custGeom>
              <a:gdLst>
                <a:gd fmla="*/ 74 w 138" name="T0"/>
                <a:gd fmla="*/ 150 h 150" name="T1"/>
                <a:gd fmla="*/ 72 w 138" name="T2"/>
                <a:gd fmla="*/ 133 h 150" name="T3"/>
                <a:gd fmla="*/ 73 w 138" name="T4"/>
                <a:gd fmla="*/ 126 h 150" name="T5"/>
                <a:gd fmla="*/ 60 w 138" name="T6"/>
                <a:gd fmla="*/ 123 h 150" name="T7"/>
                <a:gd fmla="*/ 60 w 138" name="T8"/>
                <a:gd fmla="*/ 122 h 150" name="T9"/>
                <a:gd fmla="*/ 62 w 138" name="T10"/>
                <a:gd fmla="*/ 109 h 150" name="T11"/>
                <a:gd fmla="*/ 63 w 138" name="T12"/>
                <a:gd fmla="*/ 108 h 150" name="T13"/>
                <a:gd fmla="*/ 75 w 138" name="T14"/>
                <a:gd fmla="*/ 111 h 150" name="T15"/>
                <a:gd fmla="*/ 79 w 138" name="T16"/>
                <a:gd fmla="*/ 94 h 150" name="T17"/>
                <a:gd fmla="*/ 78 w 138" name="T18"/>
                <a:gd fmla="*/ 84 h 150" name="T19"/>
                <a:gd fmla="*/ 48 w 138" name="T20"/>
                <a:gd fmla="*/ 62 h 150" name="T21"/>
                <a:gd fmla="*/ 68 w 138" name="T22"/>
                <a:gd fmla="*/ 31 h 150" name="T23"/>
                <a:gd fmla="*/ 66 w 138" name="T24"/>
                <a:gd fmla="*/ 24 h 150" name="T25"/>
                <a:gd fmla="*/ 69 w 138" name="T26"/>
                <a:gd fmla="*/ 21 h 150" name="T27"/>
                <a:gd fmla="*/ 71 w 138" name="T28"/>
                <a:gd fmla="*/ 20 h 150" name="T29"/>
                <a:gd fmla="*/ 75 w 138" name="T30"/>
                <a:gd fmla="*/ 22 h 150" name="T31"/>
                <a:gd fmla="*/ 76 w 138" name="T32"/>
                <a:gd fmla="*/ 29 h 150" name="T33"/>
                <a:gd fmla="*/ 99 w 138" name="T34"/>
                <a:gd fmla="*/ 33 h 150" name="T35"/>
                <a:gd fmla="*/ 99 w 138" name="T36"/>
                <a:gd fmla="*/ 34 h 150" name="T37"/>
                <a:gd fmla="*/ 97 w 138" name="T38"/>
                <a:gd fmla="*/ 45 h 150" name="T39"/>
                <a:gd fmla="*/ 96 w 138" name="T40"/>
                <a:gd fmla="*/ 46 h 150" name="T41"/>
                <a:gd fmla="*/ 79 w 138" name="T42"/>
                <a:gd fmla="*/ 43 h 150" name="T43"/>
                <a:gd fmla="*/ 84 w 138" name="T44"/>
                <a:gd fmla="*/ 69 h 150" name="T45"/>
                <a:gd fmla="*/ 91 w 138" name="T46"/>
                <a:gd fmla="*/ 71 h 150" name="T47"/>
                <a:gd fmla="*/ 138 w 138" name="T48"/>
                <a:gd fmla="*/ 32 h 150" name="T49"/>
                <a:gd fmla="*/ 66 w 138" name="T50"/>
                <a:gd fmla="*/ 5 h 150" name="T51"/>
                <a:gd fmla="*/ 8 w 138" name="T52"/>
                <a:gd fmla="*/ 91 h 150" name="T53"/>
                <a:gd fmla="*/ 74 w 138" name="T54"/>
                <a:gd fmla="*/ 150 h 150"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50" w="138">
                  <a:moveTo>
                    <a:pt x="74" y="150"/>
                  </a:moveTo>
                  <a:cubicBezTo>
                    <a:pt x="73" y="145"/>
                    <a:pt x="72" y="139"/>
                    <a:pt x="72" y="133"/>
                  </a:cubicBezTo>
                  <a:cubicBezTo>
                    <a:pt x="72" y="131"/>
                    <a:pt x="72" y="129"/>
                    <a:pt x="73" y="126"/>
                  </a:cubicBezTo>
                  <a:cubicBezTo>
                    <a:pt x="66" y="126"/>
                    <a:pt x="61" y="125"/>
                    <a:pt x="60" y="123"/>
                  </a:cubicBezTo>
                  <a:cubicBezTo>
                    <a:pt x="60" y="123"/>
                    <a:pt x="60" y="123"/>
                    <a:pt x="60" y="122"/>
                  </a:cubicBezTo>
                  <a:cubicBezTo>
                    <a:pt x="62" y="109"/>
                    <a:pt x="62" y="109"/>
                    <a:pt x="62" y="109"/>
                  </a:cubicBezTo>
                  <a:cubicBezTo>
                    <a:pt x="62" y="109"/>
                    <a:pt x="62" y="108"/>
                    <a:pt x="63" y="108"/>
                  </a:cubicBezTo>
                  <a:cubicBezTo>
                    <a:pt x="64" y="108"/>
                    <a:pt x="69" y="110"/>
                    <a:pt x="75" y="111"/>
                  </a:cubicBezTo>
                  <a:cubicBezTo>
                    <a:pt x="76" y="105"/>
                    <a:pt x="77" y="99"/>
                    <a:pt x="79" y="94"/>
                  </a:cubicBezTo>
                  <a:cubicBezTo>
                    <a:pt x="78" y="84"/>
                    <a:pt x="78" y="84"/>
                    <a:pt x="78" y="84"/>
                  </a:cubicBezTo>
                  <a:cubicBezTo>
                    <a:pt x="68" y="82"/>
                    <a:pt x="52" y="80"/>
                    <a:pt x="48" y="62"/>
                  </a:cubicBezTo>
                  <a:cubicBezTo>
                    <a:pt x="44" y="41"/>
                    <a:pt x="61" y="32"/>
                    <a:pt x="68" y="31"/>
                  </a:cubicBezTo>
                  <a:cubicBezTo>
                    <a:pt x="66" y="24"/>
                    <a:pt x="66" y="24"/>
                    <a:pt x="66" y="24"/>
                  </a:cubicBezTo>
                  <a:cubicBezTo>
                    <a:pt x="66" y="21"/>
                    <a:pt x="66" y="21"/>
                    <a:pt x="69" y="21"/>
                  </a:cubicBezTo>
                  <a:cubicBezTo>
                    <a:pt x="71" y="20"/>
                    <a:pt x="71" y="20"/>
                    <a:pt x="71" y="20"/>
                  </a:cubicBezTo>
                  <a:cubicBezTo>
                    <a:pt x="74" y="20"/>
                    <a:pt x="74" y="20"/>
                    <a:pt x="75" y="22"/>
                  </a:cubicBezTo>
                  <a:cubicBezTo>
                    <a:pt x="76" y="29"/>
                    <a:pt x="76" y="29"/>
                    <a:pt x="76" y="29"/>
                  </a:cubicBezTo>
                  <a:cubicBezTo>
                    <a:pt x="80" y="28"/>
                    <a:pt x="98" y="28"/>
                    <a:pt x="99" y="33"/>
                  </a:cubicBezTo>
                  <a:cubicBezTo>
                    <a:pt x="99" y="33"/>
                    <a:pt x="99" y="34"/>
                    <a:pt x="99" y="34"/>
                  </a:cubicBezTo>
                  <a:cubicBezTo>
                    <a:pt x="97" y="45"/>
                    <a:pt x="97" y="45"/>
                    <a:pt x="97" y="45"/>
                  </a:cubicBezTo>
                  <a:cubicBezTo>
                    <a:pt x="97" y="45"/>
                    <a:pt x="96" y="46"/>
                    <a:pt x="96" y="46"/>
                  </a:cubicBezTo>
                  <a:cubicBezTo>
                    <a:pt x="95" y="46"/>
                    <a:pt x="85" y="42"/>
                    <a:pt x="79" y="43"/>
                  </a:cubicBezTo>
                  <a:cubicBezTo>
                    <a:pt x="84" y="69"/>
                    <a:pt x="84" y="69"/>
                    <a:pt x="84" y="69"/>
                  </a:cubicBezTo>
                  <a:cubicBezTo>
                    <a:pt x="86" y="70"/>
                    <a:pt x="88" y="70"/>
                    <a:pt x="91" y="71"/>
                  </a:cubicBezTo>
                  <a:cubicBezTo>
                    <a:pt x="103" y="54"/>
                    <a:pt x="119" y="40"/>
                    <a:pt x="138" y="32"/>
                  </a:cubicBezTo>
                  <a:cubicBezTo>
                    <a:pt x="121" y="11"/>
                    <a:pt x="94" y="0"/>
                    <a:pt x="66" y="5"/>
                  </a:cubicBezTo>
                  <a:cubicBezTo>
                    <a:pt x="27" y="13"/>
                    <a:pt x="0" y="51"/>
                    <a:pt x="8" y="91"/>
                  </a:cubicBezTo>
                  <a:cubicBezTo>
                    <a:pt x="14" y="124"/>
                    <a:pt x="42" y="148"/>
                    <a:pt x="74" y="150"/>
                  </a:cubicBez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spcBef>
                  <a:spcPct val="0"/>
                </a:spcBef>
                <a:spcAft>
                  <a:spcPct val="0"/>
                </a:spcAft>
                <a:defRPr/>
              </a:pPr>
              <a:endParaRPr altLang="en-US" lang="zh-CN">
                <a:solidFill>
                  <a:schemeClr val="tx2"/>
                </a:solidFill>
                <a:latin charset="-122" panose="020b0503020204020204" pitchFamily="34" typeface="微软雅黑"/>
                <a:ea charset="-122" panose="020b0503020204020204" pitchFamily="34" typeface="微软雅黑"/>
              </a:endParaRPr>
            </a:p>
          </p:txBody>
        </p:sp>
        <p:sp>
          <p:nvSpPr>
            <p:cNvPr id="29" name="Freeform 39"/>
            <p:cNvSpPr/>
            <p:nvPr/>
          </p:nvSpPr>
          <p:spPr bwMode="auto">
            <a:xfrm>
              <a:off x="1150938" y="3216275"/>
              <a:ext cx="12700" cy="20637"/>
            </a:xfrm>
            <a:custGeom>
              <a:gdLst>
                <a:gd fmla="*/ 2 w 13" name="T0"/>
                <a:gd fmla="*/ 12 h 22" name="T1"/>
                <a:gd fmla="*/ 13 w 13" name="T2"/>
                <a:gd fmla="*/ 22 h 22" name="T3"/>
                <a:gd fmla="*/ 9 w 13" name="T4"/>
                <a:gd fmla="*/ 0 h 22" name="T5"/>
                <a:gd fmla="*/ 2 w 13" name="T6"/>
                <a:gd fmla="*/ 12 h 22" name="T7"/>
              </a:gdLst>
              <a:cxnLst>
                <a:cxn ang="0">
                  <a:pos x="T0" y="T1"/>
                </a:cxn>
                <a:cxn ang="0">
                  <a:pos x="T2" y="T3"/>
                </a:cxn>
                <a:cxn ang="0">
                  <a:pos x="T4" y="T5"/>
                </a:cxn>
                <a:cxn ang="0">
                  <a:pos x="T6" y="T7"/>
                </a:cxn>
              </a:cxnLst>
              <a:rect b="b" l="0" r="r" t="0"/>
              <a:pathLst>
                <a:path h="22" w="13">
                  <a:moveTo>
                    <a:pt x="2" y="12"/>
                  </a:moveTo>
                  <a:cubicBezTo>
                    <a:pt x="3" y="20"/>
                    <a:pt x="10" y="22"/>
                    <a:pt x="13" y="22"/>
                  </a:cubicBezTo>
                  <a:cubicBezTo>
                    <a:pt x="9" y="0"/>
                    <a:pt x="9" y="0"/>
                    <a:pt x="9" y="0"/>
                  </a:cubicBezTo>
                  <a:cubicBezTo>
                    <a:pt x="7" y="1"/>
                    <a:pt x="0" y="4"/>
                    <a:pt x="2" y="12"/>
                  </a:cubicBez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spcBef>
                  <a:spcPct val="0"/>
                </a:spcBef>
                <a:spcAft>
                  <a:spcPct val="0"/>
                </a:spcAft>
                <a:defRPr/>
              </a:pPr>
              <a:endParaRPr altLang="en-US" lang="zh-CN">
                <a:solidFill>
                  <a:schemeClr val="tx2"/>
                </a:solidFill>
                <a:latin charset="-122" panose="020b0503020204020204" pitchFamily="34" typeface="微软雅黑"/>
                <a:ea charset="-122" panose="020b0503020204020204" pitchFamily="34" typeface="微软雅黑"/>
              </a:endParaRPr>
            </a:p>
          </p:txBody>
        </p:sp>
        <p:sp>
          <p:nvSpPr>
            <p:cNvPr id="30" name="Freeform 40"/>
            <p:cNvSpPr>
              <a:spLocks noEditPoints="1"/>
            </p:cNvSpPr>
            <p:nvPr/>
          </p:nvSpPr>
          <p:spPr bwMode="auto">
            <a:xfrm>
              <a:off x="1179513" y="3213100"/>
              <a:ext cx="176213" cy="176212"/>
            </a:xfrm>
            <a:custGeom>
              <a:gdLst>
                <a:gd fmla="*/ 92 w 184" name="T0"/>
                <a:gd fmla="*/ 0 h 184" name="T1"/>
                <a:gd fmla="*/ 0 w 184" name="T2"/>
                <a:gd fmla="*/ 92 h 184" name="T3"/>
                <a:gd fmla="*/ 92 w 184" name="T4"/>
                <a:gd fmla="*/ 184 h 184" name="T5"/>
                <a:gd fmla="*/ 184 w 184" name="T6"/>
                <a:gd fmla="*/ 92 h 184" name="T7"/>
                <a:gd fmla="*/ 92 w 184" name="T8"/>
                <a:gd fmla="*/ 0 h 184" name="T9"/>
                <a:gd fmla="*/ 92 w 184" name="T10"/>
                <a:gd fmla="*/ 170 h 184" name="T11"/>
                <a:gd fmla="*/ 13 w 184" name="T12"/>
                <a:gd fmla="*/ 92 h 184" name="T13"/>
                <a:gd fmla="*/ 92 w 184" name="T14"/>
                <a:gd fmla="*/ 13 h 184" name="T15"/>
                <a:gd fmla="*/ 170 w 184" name="T16"/>
                <a:gd fmla="*/ 92 h 184" name="T17"/>
                <a:gd fmla="*/ 92 w 184" name="T18"/>
                <a:gd fmla="*/ 170 h 18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4" w="184">
                  <a:moveTo>
                    <a:pt x="92" y="0"/>
                  </a:moveTo>
                  <a:cubicBezTo>
                    <a:pt x="41" y="0"/>
                    <a:pt x="0" y="41"/>
                    <a:pt x="0" y="92"/>
                  </a:cubicBezTo>
                  <a:cubicBezTo>
                    <a:pt x="0" y="143"/>
                    <a:pt x="41" y="184"/>
                    <a:pt x="92" y="184"/>
                  </a:cubicBezTo>
                  <a:cubicBezTo>
                    <a:pt x="142" y="184"/>
                    <a:pt x="184" y="143"/>
                    <a:pt x="184" y="92"/>
                  </a:cubicBezTo>
                  <a:cubicBezTo>
                    <a:pt x="184" y="41"/>
                    <a:pt x="142" y="0"/>
                    <a:pt x="92" y="0"/>
                  </a:cubicBezTo>
                  <a:close/>
                  <a:moveTo>
                    <a:pt x="92" y="170"/>
                  </a:moveTo>
                  <a:cubicBezTo>
                    <a:pt x="48" y="170"/>
                    <a:pt x="13" y="135"/>
                    <a:pt x="13" y="92"/>
                  </a:cubicBezTo>
                  <a:cubicBezTo>
                    <a:pt x="13" y="49"/>
                    <a:pt x="48" y="13"/>
                    <a:pt x="92" y="13"/>
                  </a:cubicBezTo>
                  <a:cubicBezTo>
                    <a:pt x="135" y="13"/>
                    <a:pt x="170" y="49"/>
                    <a:pt x="170" y="92"/>
                  </a:cubicBezTo>
                  <a:cubicBezTo>
                    <a:pt x="170" y="135"/>
                    <a:pt x="135" y="170"/>
                    <a:pt x="92" y="170"/>
                  </a:cubicBez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spcBef>
                  <a:spcPct val="0"/>
                </a:spcBef>
                <a:spcAft>
                  <a:spcPct val="0"/>
                </a:spcAft>
                <a:defRPr/>
              </a:pPr>
              <a:endParaRPr altLang="en-US" lang="zh-CN">
                <a:solidFill>
                  <a:schemeClr val="tx2"/>
                </a:solidFill>
                <a:latin charset="-122" panose="020b0503020204020204" pitchFamily="34" typeface="微软雅黑"/>
                <a:ea charset="-122" panose="020b0503020204020204" pitchFamily="34" typeface="微软雅黑"/>
              </a:endParaRPr>
            </a:p>
          </p:txBody>
        </p:sp>
        <p:sp>
          <p:nvSpPr>
            <p:cNvPr id="31" name="Freeform 41"/>
            <p:cNvSpPr/>
            <p:nvPr/>
          </p:nvSpPr>
          <p:spPr bwMode="auto">
            <a:xfrm>
              <a:off x="1255713" y="3268663"/>
              <a:ext cx="9525" cy="20637"/>
            </a:xfrm>
            <a:custGeom>
              <a:gdLst>
                <a:gd fmla="*/ 0 w 9" name="T0"/>
                <a:gd fmla="*/ 11 h 23" name="T1"/>
                <a:gd fmla="*/ 9 w 9" name="T2"/>
                <a:gd fmla="*/ 23 h 23" name="T3"/>
                <a:gd fmla="*/ 9 w 9" name="T4"/>
                <a:gd fmla="*/ 0 h 23" name="T5"/>
                <a:gd fmla="*/ 0 w 9" name="T6"/>
                <a:gd fmla="*/ 11 h 23" name="T7"/>
              </a:gdLst>
              <a:cxnLst>
                <a:cxn ang="0">
                  <a:pos x="T0" y="T1"/>
                </a:cxn>
                <a:cxn ang="0">
                  <a:pos x="T2" y="T3"/>
                </a:cxn>
                <a:cxn ang="0">
                  <a:pos x="T4" y="T5"/>
                </a:cxn>
                <a:cxn ang="0">
                  <a:pos x="T6" y="T7"/>
                </a:cxn>
              </a:cxnLst>
              <a:rect b="b" l="0" r="r" t="0"/>
              <a:pathLst>
                <a:path h="23" w="9">
                  <a:moveTo>
                    <a:pt x="0" y="11"/>
                  </a:moveTo>
                  <a:cubicBezTo>
                    <a:pt x="0" y="19"/>
                    <a:pt x="6" y="22"/>
                    <a:pt x="9" y="23"/>
                  </a:cubicBezTo>
                  <a:cubicBezTo>
                    <a:pt x="9" y="0"/>
                    <a:pt x="9" y="0"/>
                    <a:pt x="9" y="0"/>
                  </a:cubicBezTo>
                  <a:cubicBezTo>
                    <a:pt x="6" y="1"/>
                    <a:pt x="0" y="3"/>
                    <a:pt x="0" y="11"/>
                  </a:cubicBez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spcBef>
                  <a:spcPct val="0"/>
                </a:spcBef>
                <a:spcAft>
                  <a:spcPct val="0"/>
                </a:spcAft>
                <a:defRPr/>
              </a:pPr>
              <a:endParaRPr altLang="en-US" lang="zh-CN">
                <a:solidFill>
                  <a:schemeClr val="tx2"/>
                </a:solidFill>
                <a:latin charset="-122" panose="020b0503020204020204" pitchFamily="34" typeface="微软雅黑"/>
                <a:ea charset="-122" panose="020b0503020204020204" pitchFamily="34" typeface="微软雅黑"/>
              </a:endParaRPr>
            </a:p>
          </p:txBody>
        </p:sp>
        <p:sp>
          <p:nvSpPr>
            <p:cNvPr id="32" name="Freeform 42"/>
            <p:cNvSpPr>
              <a:spLocks noEditPoints="1"/>
            </p:cNvSpPr>
            <p:nvPr/>
          </p:nvSpPr>
          <p:spPr bwMode="auto">
            <a:xfrm>
              <a:off x="1196976" y="3228975"/>
              <a:ext cx="141288" cy="141287"/>
            </a:xfrm>
            <a:custGeom>
              <a:gdLst>
                <a:gd fmla="*/ 74 w 147" name="T0"/>
                <a:gd fmla="*/ 0 h 147" name="T1"/>
                <a:gd fmla="*/ 0 w 147" name="T2"/>
                <a:gd fmla="*/ 74 h 147" name="T3"/>
                <a:gd fmla="*/ 74 w 147" name="T4"/>
                <a:gd fmla="*/ 147 h 147" name="T5"/>
                <a:gd fmla="*/ 147 w 147" name="T6"/>
                <a:gd fmla="*/ 74 h 147" name="T7"/>
                <a:gd fmla="*/ 74 w 147" name="T8"/>
                <a:gd fmla="*/ 0 h 147" name="T9"/>
                <a:gd fmla="*/ 79 w 147" name="T10"/>
                <a:gd fmla="*/ 123 h 147" name="T11"/>
                <a:gd fmla="*/ 79 w 147" name="T12"/>
                <a:gd fmla="*/ 129 h 147" name="T13"/>
                <a:gd fmla="*/ 76 w 147" name="T14"/>
                <a:gd fmla="*/ 132 h 147" name="T15"/>
                <a:gd fmla="*/ 73 w 147" name="T16"/>
                <a:gd fmla="*/ 132 h 147" name="T17"/>
                <a:gd fmla="*/ 70 w 147" name="T18"/>
                <a:gd fmla="*/ 129 h 147" name="T19"/>
                <a:gd fmla="*/ 70 w 147" name="T20"/>
                <a:gd fmla="*/ 123 h 147" name="T21"/>
                <a:gd fmla="*/ 46 w 147" name="T22"/>
                <a:gd fmla="*/ 115 h 147" name="T23"/>
                <a:gd fmla="*/ 46 w 147" name="T24"/>
                <a:gd fmla="*/ 114 h 147" name="T25"/>
                <a:gd fmla="*/ 50 w 147" name="T26"/>
                <a:gd fmla="*/ 102 h 147" name="T27"/>
                <a:gd fmla="*/ 51 w 147" name="T28"/>
                <a:gd fmla="*/ 101 h 147" name="T29"/>
                <a:gd fmla="*/ 70 w 147" name="T30"/>
                <a:gd fmla="*/ 107 h 147" name="T31"/>
                <a:gd fmla="*/ 70 w 147" name="T32"/>
                <a:gd fmla="*/ 80 h 147" name="T33"/>
                <a:gd fmla="*/ 45 w 147" name="T34"/>
                <a:gd fmla="*/ 52 h 147" name="T35"/>
                <a:gd fmla="*/ 70 w 147" name="T36"/>
                <a:gd fmla="*/ 26 h 147" name="T37"/>
                <a:gd fmla="*/ 70 w 147" name="T38"/>
                <a:gd fmla="*/ 19 h 147" name="T39"/>
                <a:gd fmla="*/ 73 w 147" name="T40"/>
                <a:gd fmla="*/ 16 h 147" name="T41"/>
                <a:gd fmla="*/ 76 w 147" name="T42"/>
                <a:gd fmla="*/ 16 h 147" name="T43"/>
                <a:gd fmla="*/ 79 w 147" name="T44"/>
                <a:gd fmla="*/ 19 h 147" name="T45"/>
                <a:gd fmla="*/ 79 w 147" name="T46"/>
                <a:gd fmla="*/ 26 h 147" name="T47"/>
                <a:gd fmla="*/ 101 w 147" name="T48"/>
                <a:gd fmla="*/ 34 h 147" name="T49"/>
                <a:gd fmla="*/ 101 w 147" name="T50"/>
                <a:gd fmla="*/ 35 h 147" name="T51"/>
                <a:gd fmla="*/ 96 w 147" name="T52"/>
                <a:gd fmla="*/ 45 h 147" name="T53"/>
                <a:gd fmla="*/ 95 w 147" name="T54"/>
                <a:gd fmla="*/ 46 h 147" name="T55"/>
                <a:gd fmla="*/ 79 w 147" name="T56"/>
                <a:gd fmla="*/ 40 h 147" name="T57"/>
                <a:gd fmla="*/ 79 w 147" name="T58"/>
                <a:gd fmla="*/ 66 h 147" name="T59"/>
                <a:gd fmla="*/ 104 w 147" name="T60"/>
                <a:gd fmla="*/ 95 h 147" name="T61"/>
                <a:gd fmla="*/ 79 w 147" name="T62"/>
                <a:gd fmla="*/ 123 h 147"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47" w="147">
                  <a:moveTo>
                    <a:pt x="74" y="0"/>
                  </a:moveTo>
                  <a:cubicBezTo>
                    <a:pt x="33" y="1"/>
                    <a:pt x="0" y="33"/>
                    <a:pt x="0" y="74"/>
                  </a:cubicBezTo>
                  <a:cubicBezTo>
                    <a:pt x="0" y="114"/>
                    <a:pt x="33" y="147"/>
                    <a:pt x="74" y="147"/>
                  </a:cubicBezTo>
                  <a:cubicBezTo>
                    <a:pt x="114" y="147"/>
                    <a:pt x="147" y="114"/>
                    <a:pt x="147" y="74"/>
                  </a:cubicBezTo>
                  <a:cubicBezTo>
                    <a:pt x="147" y="33"/>
                    <a:pt x="114" y="1"/>
                    <a:pt x="74" y="0"/>
                  </a:cubicBezTo>
                  <a:close/>
                  <a:moveTo>
                    <a:pt x="79" y="123"/>
                  </a:moveTo>
                  <a:cubicBezTo>
                    <a:pt x="79" y="129"/>
                    <a:pt x="79" y="129"/>
                    <a:pt x="79" y="129"/>
                  </a:cubicBezTo>
                  <a:cubicBezTo>
                    <a:pt x="79" y="131"/>
                    <a:pt x="78" y="132"/>
                    <a:pt x="76" y="132"/>
                  </a:cubicBezTo>
                  <a:cubicBezTo>
                    <a:pt x="73" y="132"/>
                    <a:pt x="73" y="132"/>
                    <a:pt x="73" y="132"/>
                  </a:cubicBezTo>
                  <a:cubicBezTo>
                    <a:pt x="71" y="132"/>
                    <a:pt x="70" y="131"/>
                    <a:pt x="70" y="129"/>
                  </a:cubicBezTo>
                  <a:cubicBezTo>
                    <a:pt x="70" y="123"/>
                    <a:pt x="70" y="123"/>
                    <a:pt x="70" y="123"/>
                  </a:cubicBezTo>
                  <a:cubicBezTo>
                    <a:pt x="65" y="123"/>
                    <a:pt x="46" y="119"/>
                    <a:pt x="46" y="115"/>
                  </a:cubicBezTo>
                  <a:cubicBezTo>
                    <a:pt x="46" y="115"/>
                    <a:pt x="46" y="115"/>
                    <a:pt x="46" y="114"/>
                  </a:cubicBezTo>
                  <a:cubicBezTo>
                    <a:pt x="50" y="102"/>
                    <a:pt x="50" y="102"/>
                    <a:pt x="50" y="102"/>
                  </a:cubicBezTo>
                  <a:cubicBezTo>
                    <a:pt x="50" y="102"/>
                    <a:pt x="51" y="101"/>
                    <a:pt x="51" y="101"/>
                  </a:cubicBezTo>
                  <a:cubicBezTo>
                    <a:pt x="52" y="101"/>
                    <a:pt x="62" y="106"/>
                    <a:pt x="70" y="107"/>
                  </a:cubicBezTo>
                  <a:cubicBezTo>
                    <a:pt x="70" y="80"/>
                    <a:pt x="70" y="80"/>
                    <a:pt x="70" y="80"/>
                  </a:cubicBezTo>
                  <a:cubicBezTo>
                    <a:pt x="62" y="76"/>
                    <a:pt x="45" y="71"/>
                    <a:pt x="45" y="52"/>
                  </a:cubicBezTo>
                  <a:cubicBezTo>
                    <a:pt x="45" y="32"/>
                    <a:pt x="64" y="26"/>
                    <a:pt x="70" y="26"/>
                  </a:cubicBezTo>
                  <a:cubicBezTo>
                    <a:pt x="70" y="19"/>
                    <a:pt x="70" y="19"/>
                    <a:pt x="70" y="19"/>
                  </a:cubicBezTo>
                  <a:cubicBezTo>
                    <a:pt x="70" y="16"/>
                    <a:pt x="71" y="16"/>
                    <a:pt x="73" y="16"/>
                  </a:cubicBezTo>
                  <a:cubicBezTo>
                    <a:pt x="76" y="16"/>
                    <a:pt x="76" y="16"/>
                    <a:pt x="76" y="16"/>
                  </a:cubicBezTo>
                  <a:cubicBezTo>
                    <a:pt x="78" y="16"/>
                    <a:pt x="79" y="16"/>
                    <a:pt x="79" y="19"/>
                  </a:cubicBezTo>
                  <a:cubicBezTo>
                    <a:pt x="79" y="26"/>
                    <a:pt x="79" y="26"/>
                    <a:pt x="79" y="26"/>
                  </a:cubicBezTo>
                  <a:cubicBezTo>
                    <a:pt x="83" y="26"/>
                    <a:pt x="101" y="29"/>
                    <a:pt x="101" y="34"/>
                  </a:cubicBezTo>
                  <a:cubicBezTo>
                    <a:pt x="101" y="34"/>
                    <a:pt x="101" y="35"/>
                    <a:pt x="101" y="35"/>
                  </a:cubicBezTo>
                  <a:cubicBezTo>
                    <a:pt x="96" y="45"/>
                    <a:pt x="96" y="45"/>
                    <a:pt x="96" y="45"/>
                  </a:cubicBezTo>
                  <a:cubicBezTo>
                    <a:pt x="96" y="46"/>
                    <a:pt x="95" y="46"/>
                    <a:pt x="95" y="46"/>
                  </a:cubicBezTo>
                  <a:cubicBezTo>
                    <a:pt x="94" y="46"/>
                    <a:pt x="85" y="40"/>
                    <a:pt x="79" y="40"/>
                  </a:cubicBezTo>
                  <a:cubicBezTo>
                    <a:pt x="79" y="66"/>
                    <a:pt x="79" y="66"/>
                    <a:pt x="79" y="66"/>
                  </a:cubicBezTo>
                  <a:cubicBezTo>
                    <a:pt x="88" y="71"/>
                    <a:pt x="104" y="77"/>
                    <a:pt x="104" y="95"/>
                  </a:cubicBezTo>
                  <a:cubicBezTo>
                    <a:pt x="104" y="115"/>
                    <a:pt x="88" y="121"/>
                    <a:pt x="79" y="123"/>
                  </a:cubicBez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spcBef>
                  <a:spcPct val="0"/>
                </a:spcBef>
                <a:spcAft>
                  <a:spcPct val="0"/>
                </a:spcAft>
                <a:defRPr/>
              </a:pPr>
              <a:endParaRPr altLang="en-US" lang="zh-CN">
                <a:solidFill>
                  <a:schemeClr val="tx2"/>
                </a:solidFill>
                <a:latin charset="-122" panose="020b0503020204020204" pitchFamily="34" typeface="微软雅黑"/>
                <a:ea charset="-122" panose="020b0503020204020204" pitchFamily="34" typeface="微软雅黑"/>
              </a:endParaRPr>
            </a:p>
          </p:txBody>
        </p:sp>
        <p:sp>
          <p:nvSpPr>
            <p:cNvPr id="33" name="Freeform 43"/>
            <p:cNvSpPr/>
            <p:nvPr/>
          </p:nvSpPr>
          <p:spPr bwMode="auto">
            <a:xfrm>
              <a:off x="1271588" y="3308350"/>
              <a:ext cx="7938" cy="23812"/>
            </a:xfrm>
            <a:custGeom>
              <a:gdLst>
                <a:gd fmla="*/ 0 w 9" name="T0"/>
                <a:gd fmla="*/ 0 h 24" name="T1"/>
                <a:gd fmla="*/ 0 w 9" name="T2"/>
                <a:gd fmla="*/ 24 h 24" name="T3"/>
                <a:gd fmla="*/ 9 w 9" name="T4"/>
                <a:gd fmla="*/ 13 h 24" name="T5"/>
                <a:gd fmla="*/ 0 w 9" name="T6"/>
                <a:gd fmla="*/ 0 h 24" name="T7"/>
              </a:gdLst>
              <a:cxnLst>
                <a:cxn ang="0">
                  <a:pos x="T0" y="T1"/>
                </a:cxn>
                <a:cxn ang="0">
                  <a:pos x="T2" y="T3"/>
                </a:cxn>
                <a:cxn ang="0">
                  <a:pos x="T4" y="T5"/>
                </a:cxn>
                <a:cxn ang="0">
                  <a:pos x="T6" y="T7"/>
                </a:cxn>
              </a:cxnLst>
              <a:rect b="b" l="0" r="r" t="0"/>
              <a:pathLst>
                <a:path h="24" w="9">
                  <a:moveTo>
                    <a:pt x="0" y="0"/>
                  </a:moveTo>
                  <a:cubicBezTo>
                    <a:pt x="0" y="24"/>
                    <a:pt x="0" y="24"/>
                    <a:pt x="0" y="24"/>
                  </a:cubicBezTo>
                  <a:cubicBezTo>
                    <a:pt x="4" y="23"/>
                    <a:pt x="9" y="21"/>
                    <a:pt x="9" y="13"/>
                  </a:cubicBezTo>
                  <a:cubicBezTo>
                    <a:pt x="9" y="5"/>
                    <a:pt x="3" y="2"/>
                    <a:pt x="0" y="0"/>
                  </a:cubicBez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spcBef>
                  <a:spcPct val="0"/>
                </a:spcBef>
                <a:spcAft>
                  <a:spcPct val="0"/>
                </a:spcAft>
                <a:defRPr/>
              </a:pPr>
              <a:endParaRPr altLang="en-US" lang="zh-CN">
                <a:solidFill>
                  <a:schemeClr val="tx2"/>
                </a:solidFill>
                <a:latin charset="-122" panose="020b0503020204020204" pitchFamily="34" typeface="微软雅黑"/>
                <a:ea charset="-122" panose="020b0503020204020204" pitchFamily="34" typeface="微软雅黑"/>
              </a:endParaRPr>
            </a:p>
          </p:txBody>
        </p:sp>
      </p:grpSp>
      <p:sp>
        <p:nvSpPr>
          <p:cNvPr id="34" name="Freeform 64"/>
          <p:cNvSpPr>
            <a:spLocks noEditPoints="1"/>
          </p:cNvSpPr>
          <p:nvPr/>
        </p:nvSpPr>
        <p:spPr bwMode="auto">
          <a:xfrm>
            <a:off x="6462712" y="2497932"/>
            <a:ext cx="225029" cy="345281"/>
          </a:xfrm>
          <a:custGeom>
            <a:gdLst>
              <a:gd fmla="*/ 298726 w 112" name="T0"/>
              <a:gd fmla="*/ 32006 h 173" name="T1"/>
              <a:gd fmla="*/ 298726 w 112" name="T2"/>
              <a:gd fmla="*/ 0 h 173" name="T3"/>
              <a:gd fmla="*/ 186704 w 112" name="T4"/>
              <a:gd fmla="*/ 0 h 173" name="T5"/>
              <a:gd fmla="*/ 173368 w 112" name="T6"/>
              <a:gd fmla="*/ 90684 h 173" name="T7"/>
              <a:gd fmla="*/ 0 w 112" name="T8"/>
              <a:gd fmla="*/ 90684 h 173" name="T9"/>
              <a:gd fmla="*/ 56011 w 112" name="T10"/>
              <a:gd fmla="*/ 461422 h 173" name="T11"/>
              <a:gd fmla="*/ 240048 w 112" name="T12"/>
              <a:gd fmla="*/ 461422 h 173" name="T13"/>
              <a:gd fmla="*/ 298726 w 112" name="T14"/>
              <a:gd fmla="*/ 90684 h 173" name="T15"/>
              <a:gd fmla="*/ 208041 w 112" name="T16"/>
              <a:gd fmla="*/ 90684 h 173" name="T17"/>
              <a:gd fmla="*/ 216043 w 112" name="T18"/>
              <a:gd fmla="*/ 32006 h 173" name="T19"/>
              <a:gd fmla="*/ 298726 w 112" name="T20"/>
              <a:gd fmla="*/ 32006 h 173" name="T21"/>
              <a:gd fmla="*/ 170701 w 112" name="T22"/>
              <a:gd fmla="*/ 122690 h 173" name="T23"/>
              <a:gd fmla="*/ 146696 w 112" name="T24"/>
              <a:gd fmla="*/ 301391 h 173" name="T25"/>
              <a:gd fmla="*/ 66680 w 112" name="T26"/>
              <a:gd fmla="*/ 301391 h 173" name="T27"/>
              <a:gd fmla="*/ 40008 w 112" name="T28"/>
              <a:gd fmla="*/ 122690 h 173" name="T29"/>
              <a:gd fmla="*/ 170701 w 112" name="T30"/>
              <a:gd fmla="*/ 122690 h 173" name="T31"/>
              <a:gd fmla="*/ 258718 w 112" name="T32"/>
              <a:gd fmla="*/ 122690 h 173" name="T33"/>
              <a:gd fmla="*/ 232046 w 112" name="T34"/>
              <a:gd fmla="*/ 301391 h 173" name="T35"/>
              <a:gd fmla="*/ 178702 w 112" name="T36"/>
              <a:gd fmla="*/ 301391 h 173" name="T37"/>
              <a:gd fmla="*/ 202707 w 112" name="T38"/>
              <a:gd fmla="*/ 122690 h 173" name="T39"/>
              <a:gd fmla="*/ 258718 w 112" name="T40"/>
              <a:gd fmla="*/ 122690 h 173"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173" w="112">
                <a:moveTo>
                  <a:pt x="112" y="12"/>
                </a:moveTo>
                <a:lnTo>
                  <a:pt x="112" y="0"/>
                </a:lnTo>
                <a:lnTo>
                  <a:pt x="70" y="0"/>
                </a:lnTo>
                <a:lnTo>
                  <a:pt x="65" y="34"/>
                </a:lnTo>
                <a:lnTo>
                  <a:pt x="0" y="34"/>
                </a:lnTo>
                <a:lnTo>
                  <a:pt x="21" y="173"/>
                </a:lnTo>
                <a:lnTo>
                  <a:pt x="90" y="173"/>
                </a:lnTo>
                <a:lnTo>
                  <a:pt x="112" y="34"/>
                </a:lnTo>
                <a:lnTo>
                  <a:pt x="78" y="34"/>
                </a:lnTo>
                <a:lnTo>
                  <a:pt x="81" y="12"/>
                </a:lnTo>
                <a:lnTo>
                  <a:pt x="112" y="12"/>
                </a:lnTo>
                <a:close/>
                <a:moveTo>
                  <a:pt x="64" y="46"/>
                </a:moveTo>
                <a:lnTo>
                  <a:pt x="55" y="113"/>
                </a:lnTo>
                <a:lnTo>
                  <a:pt x="25" y="113"/>
                </a:lnTo>
                <a:lnTo>
                  <a:pt x="15" y="46"/>
                </a:lnTo>
                <a:lnTo>
                  <a:pt x="64" y="46"/>
                </a:lnTo>
                <a:close/>
                <a:moveTo>
                  <a:pt x="97" y="46"/>
                </a:moveTo>
                <a:lnTo>
                  <a:pt x="87" y="113"/>
                </a:lnTo>
                <a:lnTo>
                  <a:pt x="67" y="113"/>
                </a:lnTo>
                <a:lnTo>
                  <a:pt x="76" y="46"/>
                </a:lnTo>
                <a:lnTo>
                  <a:pt x="97" y="46"/>
                </a:lnTo>
                <a:close/>
              </a:path>
            </a:pathLst>
          </a:custGeom>
          <a:solidFill>
            <a:schemeClr val="bg1"/>
          </a:solidFill>
          <a:ln>
            <a:noFill/>
          </a:ln>
          <a:extLst>
            <a:ext uri="{91240B29-F687-4F45-9708-019B960494DF}">
              <a14:hiddenLine w="9525">
                <a:solidFill>
                  <a:srgbClr val="000000"/>
                </a:solidFill>
                <a:round/>
              </a14:hiddenLine>
            </a:ext>
          </a:extLst>
        </p:spPr>
        <p:txBody>
          <a:bodyPr/>
          <a:lstStyle/>
          <a:p>
            <a:endParaRPr altLang="en-US" lang="zh-CN">
              <a:solidFill>
                <a:schemeClr val="tx2"/>
              </a:solidFill>
              <a:latin charset="-122" panose="020b0503020204020204" pitchFamily="34" typeface="微软雅黑"/>
              <a:ea charset="-122" panose="020b0503020204020204" pitchFamily="34" typeface="微软雅黑"/>
            </a:endParaRPr>
          </a:p>
        </p:txBody>
      </p:sp>
      <p:grpSp>
        <p:nvGrpSpPr>
          <p:cNvPr id="35" name="组合 34"/>
          <p:cNvGrpSpPr/>
          <p:nvPr/>
        </p:nvGrpSpPr>
        <p:grpSpPr>
          <a:xfrm>
            <a:off x="1040560" y="1478244"/>
            <a:ext cx="348071" cy="246048"/>
            <a:chOff x="1079501" y="2624138"/>
            <a:chExt cx="276225" cy="195262"/>
          </a:xfrm>
          <a:solidFill>
            <a:schemeClr val="bg1"/>
          </a:solidFill>
        </p:grpSpPr>
        <p:sp>
          <p:nvSpPr>
            <p:cNvPr id="36" name="Freeform 121"/>
            <p:cNvSpPr>
              <a:spLocks noEditPoints="1"/>
            </p:cNvSpPr>
            <p:nvPr/>
          </p:nvSpPr>
          <p:spPr bwMode="auto">
            <a:xfrm>
              <a:off x="1079501" y="2624138"/>
              <a:ext cx="276225" cy="195262"/>
            </a:xfrm>
            <a:custGeom>
              <a:gdLst>
                <a:gd fmla="*/ 8 w 288" name="T0"/>
                <a:gd fmla="*/ 0 h 204" name="T1"/>
                <a:gd fmla="*/ 0 w 288" name="T2"/>
                <a:gd fmla="*/ 196 h 204" name="T3"/>
                <a:gd fmla="*/ 280 w 288" name="T4"/>
                <a:gd fmla="*/ 204 h 204" name="T5"/>
                <a:gd fmla="*/ 288 w 288" name="T6"/>
                <a:gd fmla="*/ 8 h 204" name="T7"/>
                <a:gd fmla="*/ 43 w 288" name="T8"/>
                <a:gd fmla="*/ 176 h 204" name="T9"/>
                <a:gd fmla="*/ 21 w 288" name="T10"/>
                <a:gd fmla="*/ 180 h 204" name="T11"/>
                <a:gd fmla="*/ 17 w 288" name="T12"/>
                <a:gd fmla="*/ 158 h 204" name="T13"/>
                <a:gd fmla="*/ 39 w 288" name="T14"/>
                <a:gd fmla="*/ 154 h 204" name="T15"/>
                <a:gd fmla="*/ 43 w 288" name="T16"/>
                <a:gd fmla="*/ 176 h 204" name="T17"/>
                <a:gd fmla="*/ 39 w 288" name="T18"/>
                <a:gd fmla="*/ 136 h 204" name="T19"/>
                <a:gd fmla="*/ 17 w 288" name="T20"/>
                <a:gd fmla="*/ 132 h 204" name="T21"/>
                <a:gd fmla="*/ 21 w 288" name="T22"/>
                <a:gd fmla="*/ 110 h 204" name="T23"/>
                <a:gd fmla="*/ 43 w 288" name="T24"/>
                <a:gd fmla="*/ 114 h 204" name="T25"/>
                <a:gd fmla="*/ 43 w 288" name="T26"/>
                <a:gd fmla="*/ 90 h 204" name="T27"/>
                <a:gd fmla="*/ 21 w 288" name="T28"/>
                <a:gd fmla="*/ 94 h 204" name="T29"/>
                <a:gd fmla="*/ 17 w 288" name="T30"/>
                <a:gd fmla="*/ 72 h 204" name="T31"/>
                <a:gd fmla="*/ 39 w 288" name="T32"/>
                <a:gd fmla="*/ 68 h 204" name="T33"/>
                <a:gd fmla="*/ 43 w 288" name="T34"/>
                <a:gd fmla="*/ 90 h 204" name="T35"/>
                <a:gd fmla="*/ 39 w 288" name="T36"/>
                <a:gd fmla="*/ 50 h 204" name="T37"/>
                <a:gd fmla="*/ 17 w 288" name="T38"/>
                <a:gd fmla="*/ 46 h 204" name="T39"/>
                <a:gd fmla="*/ 21 w 288" name="T40"/>
                <a:gd fmla="*/ 24 h 204" name="T41"/>
                <a:gd fmla="*/ 43 w 288" name="T42"/>
                <a:gd fmla="*/ 28 h 204" name="T43"/>
                <a:gd fmla="*/ 226 w 288" name="T44"/>
                <a:gd fmla="*/ 177 h 204" name="T45"/>
                <a:gd fmla="*/ 70 w 288" name="T46"/>
                <a:gd fmla="*/ 185 h 204" name="T47"/>
                <a:gd fmla="*/ 62 w 288" name="T48"/>
                <a:gd fmla="*/ 26 h 204" name="T49"/>
                <a:gd fmla="*/ 218 w 288" name="T50"/>
                <a:gd fmla="*/ 18 h 204" name="T51"/>
                <a:gd fmla="*/ 226 w 288" name="T52"/>
                <a:gd fmla="*/ 177 h 204" name="T53"/>
                <a:gd fmla="*/ 267 w 288" name="T54"/>
                <a:gd fmla="*/ 180 h 204" name="T55"/>
                <a:gd fmla="*/ 245 w 288" name="T56"/>
                <a:gd fmla="*/ 176 h 204" name="T57"/>
                <a:gd fmla="*/ 249 w 288" name="T58"/>
                <a:gd fmla="*/ 154 h 204" name="T59"/>
                <a:gd fmla="*/ 271 w 288" name="T60"/>
                <a:gd fmla="*/ 158 h 204" name="T61"/>
                <a:gd fmla="*/ 271 w 288" name="T62"/>
                <a:gd fmla="*/ 132 h 204" name="T63"/>
                <a:gd fmla="*/ 249 w 288" name="T64"/>
                <a:gd fmla="*/ 136 h 204" name="T65"/>
                <a:gd fmla="*/ 245 w 288" name="T66"/>
                <a:gd fmla="*/ 114 h 204" name="T67"/>
                <a:gd fmla="*/ 267 w 288" name="T68"/>
                <a:gd fmla="*/ 110 h 204" name="T69"/>
                <a:gd fmla="*/ 271 w 288" name="T70"/>
                <a:gd fmla="*/ 132 h 204" name="T71"/>
                <a:gd fmla="*/ 267 w 288" name="T72"/>
                <a:gd fmla="*/ 94 h 204" name="T73"/>
                <a:gd fmla="*/ 245 w 288" name="T74"/>
                <a:gd fmla="*/ 90 h 204" name="T75"/>
                <a:gd fmla="*/ 249 w 288" name="T76"/>
                <a:gd fmla="*/ 68 h 204" name="T77"/>
                <a:gd fmla="*/ 271 w 288" name="T78"/>
                <a:gd fmla="*/ 72 h 204" name="T79"/>
                <a:gd fmla="*/ 271 w 288" name="T80"/>
                <a:gd fmla="*/ 46 h 204" name="T81"/>
                <a:gd fmla="*/ 249 w 288" name="T82"/>
                <a:gd fmla="*/ 50 h 204" name="T83"/>
                <a:gd fmla="*/ 245 w 288" name="T84"/>
                <a:gd fmla="*/ 28 h 204" name="T85"/>
                <a:gd fmla="*/ 267 w 288" name="T86"/>
                <a:gd fmla="*/ 24 h 204" name="T87"/>
                <a:gd fmla="*/ 271 w 288" name="T88"/>
                <a:gd fmla="*/ 46 h 204"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204" w="288">
                  <a:moveTo>
                    <a:pt x="280" y="0"/>
                  </a:moveTo>
                  <a:cubicBezTo>
                    <a:pt x="8" y="0"/>
                    <a:pt x="8" y="0"/>
                    <a:pt x="8" y="0"/>
                  </a:cubicBezTo>
                  <a:cubicBezTo>
                    <a:pt x="4" y="0"/>
                    <a:pt x="0" y="4"/>
                    <a:pt x="0" y="8"/>
                  </a:cubicBezTo>
                  <a:cubicBezTo>
                    <a:pt x="0" y="196"/>
                    <a:pt x="0" y="196"/>
                    <a:pt x="0" y="196"/>
                  </a:cubicBezTo>
                  <a:cubicBezTo>
                    <a:pt x="0" y="200"/>
                    <a:pt x="4" y="204"/>
                    <a:pt x="8" y="204"/>
                  </a:cubicBezTo>
                  <a:cubicBezTo>
                    <a:pt x="280" y="204"/>
                    <a:pt x="280" y="204"/>
                    <a:pt x="280" y="204"/>
                  </a:cubicBezTo>
                  <a:cubicBezTo>
                    <a:pt x="285" y="204"/>
                    <a:pt x="288" y="200"/>
                    <a:pt x="288" y="196"/>
                  </a:cubicBezTo>
                  <a:cubicBezTo>
                    <a:pt x="288" y="8"/>
                    <a:pt x="288" y="8"/>
                    <a:pt x="288" y="8"/>
                  </a:cubicBezTo>
                  <a:cubicBezTo>
                    <a:pt x="288" y="4"/>
                    <a:pt x="285" y="0"/>
                    <a:pt x="280" y="0"/>
                  </a:cubicBezTo>
                  <a:close/>
                  <a:moveTo>
                    <a:pt x="43" y="176"/>
                  </a:moveTo>
                  <a:cubicBezTo>
                    <a:pt x="43" y="178"/>
                    <a:pt x="42" y="180"/>
                    <a:pt x="39" y="180"/>
                  </a:cubicBezTo>
                  <a:cubicBezTo>
                    <a:pt x="21" y="180"/>
                    <a:pt x="21" y="180"/>
                    <a:pt x="21" y="180"/>
                  </a:cubicBezTo>
                  <a:cubicBezTo>
                    <a:pt x="19" y="180"/>
                    <a:pt x="17" y="178"/>
                    <a:pt x="17" y="176"/>
                  </a:cubicBezTo>
                  <a:cubicBezTo>
                    <a:pt x="17" y="158"/>
                    <a:pt x="17" y="158"/>
                    <a:pt x="17" y="158"/>
                  </a:cubicBezTo>
                  <a:cubicBezTo>
                    <a:pt x="17" y="156"/>
                    <a:pt x="19" y="154"/>
                    <a:pt x="21" y="154"/>
                  </a:cubicBezTo>
                  <a:cubicBezTo>
                    <a:pt x="39" y="154"/>
                    <a:pt x="39" y="154"/>
                    <a:pt x="39" y="154"/>
                  </a:cubicBezTo>
                  <a:cubicBezTo>
                    <a:pt x="42" y="154"/>
                    <a:pt x="43" y="156"/>
                    <a:pt x="43" y="158"/>
                  </a:cubicBezTo>
                  <a:lnTo>
                    <a:pt x="43" y="176"/>
                  </a:lnTo>
                  <a:close/>
                  <a:moveTo>
                    <a:pt x="43" y="132"/>
                  </a:moveTo>
                  <a:cubicBezTo>
                    <a:pt x="43" y="134"/>
                    <a:pt x="42" y="136"/>
                    <a:pt x="39" y="136"/>
                  </a:cubicBezTo>
                  <a:cubicBezTo>
                    <a:pt x="21" y="136"/>
                    <a:pt x="21" y="136"/>
                    <a:pt x="21" y="136"/>
                  </a:cubicBezTo>
                  <a:cubicBezTo>
                    <a:pt x="19" y="136"/>
                    <a:pt x="17" y="134"/>
                    <a:pt x="17" y="132"/>
                  </a:cubicBezTo>
                  <a:cubicBezTo>
                    <a:pt x="17" y="114"/>
                    <a:pt x="17" y="114"/>
                    <a:pt x="17" y="114"/>
                  </a:cubicBezTo>
                  <a:cubicBezTo>
                    <a:pt x="17" y="112"/>
                    <a:pt x="19" y="110"/>
                    <a:pt x="21" y="110"/>
                  </a:cubicBezTo>
                  <a:cubicBezTo>
                    <a:pt x="39" y="110"/>
                    <a:pt x="39" y="110"/>
                    <a:pt x="39" y="110"/>
                  </a:cubicBezTo>
                  <a:cubicBezTo>
                    <a:pt x="42" y="110"/>
                    <a:pt x="43" y="112"/>
                    <a:pt x="43" y="114"/>
                  </a:cubicBezTo>
                  <a:lnTo>
                    <a:pt x="43" y="132"/>
                  </a:lnTo>
                  <a:close/>
                  <a:moveTo>
                    <a:pt x="43" y="90"/>
                  </a:moveTo>
                  <a:cubicBezTo>
                    <a:pt x="43" y="92"/>
                    <a:pt x="42" y="94"/>
                    <a:pt x="39" y="94"/>
                  </a:cubicBezTo>
                  <a:cubicBezTo>
                    <a:pt x="21" y="94"/>
                    <a:pt x="21" y="94"/>
                    <a:pt x="21" y="94"/>
                  </a:cubicBezTo>
                  <a:cubicBezTo>
                    <a:pt x="19" y="94"/>
                    <a:pt x="17" y="92"/>
                    <a:pt x="17" y="90"/>
                  </a:cubicBezTo>
                  <a:cubicBezTo>
                    <a:pt x="17" y="72"/>
                    <a:pt x="17" y="72"/>
                    <a:pt x="17" y="72"/>
                  </a:cubicBezTo>
                  <a:cubicBezTo>
                    <a:pt x="17" y="70"/>
                    <a:pt x="19" y="68"/>
                    <a:pt x="21" y="68"/>
                  </a:cubicBezTo>
                  <a:cubicBezTo>
                    <a:pt x="39" y="68"/>
                    <a:pt x="39" y="68"/>
                    <a:pt x="39" y="68"/>
                  </a:cubicBezTo>
                  <a:cubicBezTo>
                    <a:pt x="42" y="68"/>
                    <a:pt x="43" y="70"/>
                    <a:pt x="43" y="72"/>
                  </a:cubicBezTo>
                  <a:lnTo>
                    <a:pt x="43" y="90"/>
                  </a:lnTo>
                  <a:close/>
                  <a:moveTo>
                    <a:pt x="43" y="46"/>
                  </a:moveTo>
                  <a:cubicBezTo>
                    <a:pt x="43" y="48"/>
                    <a:pt x="42" y="50"/>
                    <a:pt x="39" y="50"/>
                  </a:cubicBezTo>
                  <a:cubicBezTo>
                    <a:pt x="21" y="50"/>
                    <a:pt x="21" y="50"/>
                    <a:pt x="21" y="50"/>
                  </a:cubicBezTo>
                  <a:cubicBezTo>
                    <a:pt x="19" y="50"/>
                    <a:pt x="17" y="48"/>
                    <a:pt x="17" y="46"/>
                  </a:cubicBezTo>
                  <a:cubicBezTo>
                    <a:pt x="17" y="28"/>
                    <a:pt x="17" y="28"/>
                    <a:pt x="17" y="28"/>
                  </a:cubicBezTo>
                  <a:cubicBezTo>
                    <a:pt x="17" y="26"/>
                    <a:pt x="19" y="24"/>
                    <a:pt x="21" y="24"/>
                  </a:cubicBezTo>
                  <a:cubicBezTo>
                    <a:pt x="39" y="24"/>
                    <a:pt x="39" y="24"/>
                    <a:pt x="39" y="24"/>
                  </a:cubicBezTo>
                  <a:cubicBezTo>
                    <a:pt x="42" y="24"/>
                    <a:pt x="43" y="26"/>
                    <a:pt x="43" y="28"/>
                  </a:cubicBezTo>
                  <a:lnTo>
                    <a:pt x="43" y="46"/>
                  </a:lnTo>
                  <a:close/>
                  <a:moveTo>
                    <a:pt x="226" y="177"/>
                  </a:moveTo>
                  <a:cubicBezTo>
                    <a:pt x="226" y="182"/>
                    <a:pt x="223" y="185"/>
                    <a:pt x="218" y="185"/>
                  </a:cubicBezTo>
                  <a:cubicBezTo>
                    <a:pt x="70" y="185"/>
                    <a:pt x="70" y="185"/>
                    <a:pt x="70" y="185"/>
                  </a:cubicBezTo>
                  <a:cubicBezTo>
                    <a:pt x="66" y="185"/>
                    <a:pt x="62" y="182"/>
                    <a:pt x="62" y="177"/>
                  </a:cubicBezTo>
                  <a:cubicBezTo>
                    <a:pt x="62" y="26"/>
                    <a:pt x="62" y="26"/>
                    <a:pt x="62" y="26"/>
                  </a:cubicBezTo>
                  <a:cubicBezTo>
                    <a:pt x="62" y="22"/>
                    <a:pt x="66" y="18"/>
                    <a:pt x="70" y="18"/>
                  </a:cubicBezTo>
                  <a:cubicBezTo>
                    <a:pt x="218" y="18"/>
                    <a:pt x="218" y="18"/>
                    <a:pt x="218" y="18"/>
                  </a:cubicBezTo>
                  <a:cubicBezTo>
                    <a:pt x="223" y="18"/>
                    <a:pt x="226" y="22"/>
                    <a:pt x="226" y="26"/>
                  </a:cubicBezTo>
                  <a:lnTo>
                    <a:pt x="226" y="177"/>
                  </a:lnTo>
                  <a:close/>
                  <a:moveTo>
                    <a:pt x="271" y="176"/>
                  </a:moveTo>
                  <a:cubicBezTo>
                    <a:pt x="271" y="178"/>
                    <a:pt x="269" y="180"/>
                    <a:pt x="267" y="180"/>
                  </a:cubicBezTo>
                  <a:cubicBezTo>
                    <a:pt x="249" y="180"/>
                    <a:pt x="249" y="180"/>
                    <a:pt x="249" y="180"/>
                  </a:cubicBezTo>
                  <a:cubicBezTo>
                    <a:pt x="247" y="180"/>
                    <a:pt x="245" y="178"/>
                    <a:pt x="245" y="176"/>
                  </a:cubicBezTo>
                  <a:cubicBezTo>
                    <a:pt x="245" y="158"/>
                    <a:pt x="245" y="158"/>
                    <a:pt x="245" y="158"/>
                  </a:cubicBezTo>
                  <a:cubicBezTo>
                    <a:pt x="245" y="156"/>
                    <a:pt x="247" y="154"/>
                    <a:pt x="249" y="154"/>
                  </a:cubicBezTo>
                  <a:cubicBezTo>
                    <a:pt x="267" y="154"/>
                    <a:pt x="267" y="154"/>
                    <a:pt x="267" y="154"/>
                  </a:cubicBezTo>
                  <a:cubicBezTo>
                    <a:pt x="269" y="154"/>
                    <a:pt x="271" y="156"/>
                    <a:pt x="271" y="158"/>
                  </a:cubicBezTo>
                  <a:lnTo>
                    <a:pt x="271" y="176"/>
                  </a:lnTo>
                  <a:close/>
                  <a:moveTo>
                    <a:pt x="271" y="132"/>
                  </a:moveTo>
                  <a:cubicBezTo>
                    <a:pt x="271" y="134"/>
                    <a:pt x="269" y="136"/>
                    <a:pt x="267" y="136"/>
                  </a:cubicBezTo>
                  <a:cubicBezTo>
                    <a:pt x="249" y="136"/>
                    <a:pt x="249" y="136"/>
                    <a:pt x="249" y="136"/>
                  </a:cubicBezTo>
                  <a:cubicBezTo>
                    <a:pt x="247" y="136"/>
                    <a:pt x="245" y="134"/>
                    <a:pt x="245" y="132"/>
                  </a:cubicBezTo>
                  <a:cubicBezTo>
                    <a:pt x="245" y="114"/>
                    <a:pt x="245" y="114"/>
                    <a:pt x="245" y="114"/>
                  </a:cubicBezTo>
                  <a:cubicBezTo>
                    <a:pt x="245" y="112"/>
                    <a:pt x="247" y="110"/>
                    <a:pt x="249" y="110"/>
                  </a:cubicBezTo>
                  <a:cubicBezTo>
                    <a:pt x="267" y="110"/>
                    <a:pt x="267" y="110"/>
                    <a:pt x="267" y="110"/>
                  </a:cubicBezTo>
                  <a:cubicBezTo>
                    <a:pt x="269" y="110"/>
                    <a:pt x="271" y="112"/>
                    <a:pt x="271" y="114"/>
                  </a:cubicBezTo>
                  <a:lnTo>
                    <a:pt x="271" y="132"/>
                  </a:lnTo>
                  <a:close/>
                  <a:moveTo>
                    <a:pt x="271" y="90"/>
                  </a:moveTo>
                  <a:cubicBezTo>
                    <a:pt x="271" y="92"/>
                    <a:pt x="269" y="94"/>
                    <a:pt x="267" y="94"/>
                  </a:cubicBezTo>
                  <a:cubicBezTo>
                    <a:pt x="249" y="94"/>
                    <a:pt x="249" y="94"/>
                    <a:pt x="249" y="94"/>
                  </a:cubicBezTo>
                  <a:cubicBezTo>
                    <a:pt x="247" y="94"/>
                    <a:pt x="245" y="92"/>
                    <a:pt x="245" y="90"/>
                  </a:cubicBezTo>
                  <a:cubicBezTo>
                    <a:pt x="245" y="72"/>
                    <a:pt x="245" y="72"/>
                    <a:pt x="245" y="72"/>
                  </a:cubicBezTo>
                  <a:cubicBezTo>
                    <a:pt x="245" y="70"/>
                    <a:pt x="247" y="68"/>
                    <a:pt x="249" y="68"/>
                  </a:cubicBezTo>
                  <a:cubicBezTo>
                    <a:pt x="267" y="68"/>
                    <a:pt x="267" y="68"/>
                    <a:pt x="267" y="68"/>
                  </a:cubicBezTo>
                  <a:cubicBezTo>
                    <a:pt x="269" y="68"/>
                    <a:pt x="271" y="70"/>
                    <a:pt x="271" y="72"/>
                  </a:cubicBezTo>
                  <a:lnTo>
                    <a:pt x="271" y="90"/>
                  </a:lnTo>
                  <a:close/>
                  <a:moveTo>
                    <a:pt x="271" y="46"/>
                  </a:moveTo>
                  <a:cubicBezTo>
                    <a:pt x="271" y="48"/>
                    <a:pt x="269" y="50"/>
                    <a:pt x="267" y="50"/>
                  </a:cubicBezTo>
                  <a:cubicBezTo>
                    <a:pt x="249" y="50"/>
                    <a:pt x="249" y="50"/>
                    <a:pt x="249" y="50"/>
                  </a:cubicBezTo>
                  <a:cubicBezTo>
                    <a:pt x="247" y="50"/>
                    <a:pt x="245" y="48"/>
                    <a:pt x="245" y="46"/>
                  </a:cubicBezTo>
                  <a:cubicBezTo>
                    <a:pt x="245" y="28"/>
                    <a:pt x="245" y="28"/>
                    <a:pt x="245" y="28"/>
                  </a:cubicBezTo>
                  <a:cubicBezTo>
                    <a:pt x="245" y="26"/>
                    <a:pt x="247" y="24"/>
                    <a:pt x="249" y="24"/>
                  </a:cubicBezTo>
                  <a:cubicBezTo>
                    <a:pt x="267" y="24"/>
                    <a:pt x="267" y="24"/>
                    <a:pt x="267" y="24"/>
                  </a:cubicBezTo>
                  <a:cubicBezTo>
                    <a:pt x="269" y="24"/>
                    <a:pt x="271" y="26"/>
                    <a:pt x="271" y="28"/>
                  </a:cubicBezTo>
                  <a:lnTo>
                    <a:pt x="271" y="46"/>
                  </a:ln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spcBef>
                  <a:spcPct val="0"/>
                </a:spcBef>
                <a:spcAft>
                  <a:spcPct val="0"/>
                </a:spcAft>
                <a:defRPr/>
              </a:pPr>
              <a:endParaRPr altLang="en-US" lang="zh-CN">
                <a:solidFill>
                  <a:schemeClr val="tx2"/>
                </a:solidFill>
                <a:latin charset="-122" panose="020b0503020204020204" pitchFamily="34" typeface="微软雅黑"/>
                <a:ea charset="-122" panose="020b0503020204020204" pitchFamily="34" typeface="微软雅黑"/>
              </a:endParaRPr>
            </a:p>
          </p:txBody>
        </p:sp>
        <p:sp>
          <p:nvSpPr>
            <p:cNvPr id="37" name="Freeform 122"/>
            <p:cNvSpPr/>
            <p:nvPr/>
          </p:nvSpPr>
          <p:spPr bwMode="auto">
            <a:xfrm>
              <a:off x="1187451" y="2686050"/>
              <a:ext cx="71438" cy="69850"/>
            </a:xfrm>
            <a:custGeom>
              <a:gdLst>
                <a:gd fmla="*/ 0 w 45" name="T0"/>
                <a:gd fmla="*/ 44 h 44" name="T1"/>
                <a:gd fmla="*/ 45 w 45" name="T2"/>
                <a:gd fmla="*/ 22 h 44" name="T3"/>
                <a:gd fmla="*/ 0 w 45" name="T4"/>
                <a:gd fmla="*/ 0 h 44" name="T5"/>
                <a:gd fmla="*/ 0 w 45" name="T6"/>
                <a:gd fmla="*/ 44 h 44" name="T7"/>
              </a:gdLst>
              <a:cxnLst>
                <a:cxn ang="0">
                  <a:pos x="T0" y="T1"/>
                </a:cxn>
                <a:cxn ang="0">
                  <a:pos x="T2" y="T3"/>
                </a:cxn>
                <a:cxn ang="0">
                  <a:pos x="T4" y="T5"/>
                </a:cxn>
                <a:cxn ang="0">
                  <a:pos x="T6" y="T7"/>
                </a:cxn>
              </a:cxnLst>
              <a:rect b="b" l="0" r="r" t="0"/>
              <a:pathLst>
                <a:path h="44" w="45">
                  <a:moveTo>
                    <a:pt x="0" y="44"/>
                  </a:moveTo>
                  <a:lnTo>
                    <a:pt x="45" y="22"/>
                  </a:lnTo>
                  <a:lnTo>
                    <a:pt x="0" y="0"/>
                  </a:lnTo>
                  <a:lnTo>
                    <a:pt x="0" y="44"/>
                  </a:ln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spcBef>
                  <a:spcPct val="0"/>
                </a:spcBef>
                <a:spcAft>
                  <a:spcPct val="0"/>
                </a:spcAft>
                <a:defRPr/>
              </a:pPr>
              <a:endParaRPr altLang="en-US" lang="zh-CN">
                <a:solidFill>
                  <a:schemeClr val="tx2"/>
                </a:solidFill>
                <a:latin charset="-122" panose="020b0503020204020204" pitchFamily="34" typeface="微软雅黑"/>
                <a:ea charset="-122" panose="020b0503020204020204" pitchFamily="34" typeface="微软雅黑"/>
              </a:endParaRPr>
            </a:p>
          </p:txBody>
        </p:sp>
      </p:grpSp>
      <p:grpSp>
        <p:nvGrpSpPr>
          <p:cNvPr id="38" name="组合 37"/>
          <p:cNvGrpSpPr/>
          <p:nvPr/>
        </p:nvGrpSpPr>
        <p:grpSpPr>
          <a:xfrm>
            <a:off x="2121613" y="2526601"/>
            <a:ext cx="346070" cy="332066"/>
            <a:chOff x="1081088" y="4794250"/>
            <a:chExt cx="274638" cy="263525"/>
          </a:xfrm>
          <a:solidFill>
            <a:schemeClr val="bg1"/>
          </a:solidFill>
        </p:grpSpPr>
        <p:sp>
          <p:nvSpPr>
            <p:cNvPr id="39" name="Freeform 208"/>
            <p:cNvSpPr/>
            <p:nvPr/>
          </p:nvSpPr>
          <p:spPr bwMode="auto">
            <a:xfrm>
              <a:off x="1081088" y="4794250"/>
              <a:ext cx="274638" cy="146050"/>
            </a:xfrm>
            <a:custGeom>
              <a:gdLst>
                <a:gd fmla="*/ 266 w 287" name="T0"/>
                <a:gd fmla="*/ 86 h 153" name="T1"/>
                <a:gd fmla="*/ 266 w 287" name="T2"/>
                <a:gd fmla="*/ 82 h 153" name="T3"/>
                <a:gd fmla="*/ 213 w 287" name="T4"/>
                <a:gd fmla="*/ 30 h 153" name="T5"/>
                <a:gd fmla="*/ 187 w 287" name="T6"/>
                <a:gd fmla="*/ 37 h 153" name="T7"/>
                <a:gd fmla="*/ 128 w 287" name="T8"/>
                <a:gd fmla="*/ 0 h 153" name="T9"/>
                <a:gd fmla="*/ 69 w 287" name="T10"/>
                <a:gd fmla="*/ 37 h 153" name="T11"/>
                <a:gd fmla="*/ 51 w 287" name="T12"/>
                <a:gd fmla="*/ 31 h 153" name="T13"/>
                <a:gd fmla="*/ 21 w 287" name="T14"/>
                <a:gd fmla="*/ 61 h 153" name="T15"/>
                <a:gd fmla="*/ 22 w 287" name="T16"/>
                <a:gd fmla="*/ 70 h 153" name="T17"/>
                <a:gd fmla="*/ 0 w 287" name="T18"/>
                <a:gd fmla="*/ 108 h 153" name="T19"/>
                <a:gd fmla="*/ 44 w 287" name="T20"/>
                <a:gd fmla="*/ 152 h 153" name="T21"/>
                <a:gd fmla="*/ 44 w 287" name="T22"/>
                <a:gd fmla="*/ 152 h 153" name="T23"/>
                <a:gd fmla="*/ 44 w 287" name="T24"/>
                <a:gd fmla="*/ 152 h 153" name="T25"/>
                <a:gd fmla="*/ 45 w 287" name="T26"/>
                <a:gd fmla="*/ 153 h 153" name="T27"/>
                <a:gd fmla="*/ 45 w 287" name="T28"/>
                <a:gd fmla="*/ 152 h 153" name="T29"/>
                <a:gd fmla="*/ 250 w 287" name="T30"/>
                <a:gd fmla="*/ 153 h 153" name="T31"/>
                <a:gd fmla="*/ 252 w 287" name="T32"/>
                <a:gd fmla="*/ 153 h 153" name="T33"/>
                <a:gd fmla="*/ 287 w 287" name="T34"/>
                <a:gd fmla="*/ 118 h 153" name="T35"/>
                <a:gd fmla="*/ 266 w 287" name="T36"/>
                <a:gd fmla="*/ 86 h 153"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53" w="287">
                  <a:moveTo>
                    <a:pt x="266" y="86"/>
                  </a:moveTo>
                  <a:cubicBezTo>
                    <a:pt x="266" y="85"/>
                    <a:pt x="266" y="83"/>
                    <a:pt x="266" y="82"/>
                  </a:cubicBezTo>
                  <a:cubicBezTo>
                    <a:pt x="266" y="53"/>
                    <a:pt x="242" y="30"/>
                    <a:pt x="213" y="30"/>
                  </a:cubicBezTo>
                  <a:cubicBezTo>
                    <a:pt x="204" y="30"/>
                    <a:pt x="195" y="32"/>
                    <a:pt x="187" y="37"/>
                  </a:cubicBezTo>
                  <a:cubicBezTo>
                    <a:pt x="176" y="15"/>
                    <a:pt x="154" y="0"/>
                    <a:pt x="128" y="0"/>
                  </a:cubicBezTo>
                  <a:cubicBezTo>
                    <a:pt x="102" y="0"/>
                    <a:pt x="80" y="15"/>
                    <a:pt x="69" y="37"/>
                  </a:cubicBezTo>
                  <a:cubicBezTo>
                    <a:pt x="64" y="33"/>
                    <a:pt x="58" y="31"/>
                    <a:pt x="51" y="31"/>
                  </a:cubicBezTo>
                  <a:cubicBezTo>
                    <a:pt x="34" y="31"/>
                    <a:pt x="21" y="45"/>
                    <a:pt x="21" y="61"/>
                  </a:cubicBezTo>
                  <a:cubicBezTo>
                    <a:pt x="21" y="64"/>
                    <a:pt x="21" y="67"/>
                    <a:pt x="22" y="70"/>
                  </a:cubicBezTo>
                  <a:cubicBezTo>
                    <a:pt x="9" y="78"/>
                    <a:pt x="0" y="92"/>
                    <a:pt x="0" y="108"/>
                  </a:cubicBezTo>
                  <a:cubicBezTo>
                    <a:pt x="0" y="132"/>
                    <a:pt x="20" y="152"/>
                    <a:pt x="44" y="152"/>
                  </a:cubicBezTo>
                  <a:cubicBezTo>
                    <a:pt x="44" y="152"/>
                    <a:pt x="44" y="152"/>
                    <a:pt x="44" y="152"/>
                  </a:cubicBezTo>
                  <a:cubicBezTo>
                    <a:pt x="44" y="152"/>
                    <a:pt x="44" y="152"/>
                    <a:pt x="44" y="152"/>
                  </a:cubicBezTo>
                  <a:cubicBezTo>
                    <a:pt x="44" y="152"/>
                    <a:pt x="45" y="153"/>
                    <a:pt x="45" y="153"/>
                  </a:cubicBezTo>
                  <a:cubicBezTo>
                    <a:pt x="45" y="153"/>
                    <a:pt x="45" y="152"/>
                    <a:pt x="45" y="152"/>
                  </a:cubicBezTo>
                  <a:cubicBezTo>
                    <a:pt x="250" y="153"/>
                    <a:pt x="250" y="153"/>
                    <a:pt x="250" y="153"/>
                  </a:cubicBezTo>
                  <a:cubicBezTo>
                    <a:pt x="251" y="153"/>
                    <a:pt x="252" y="153"/>
                    <a:pt x="252" y="153"/>
                  </a:cubicBezTo>
                  <a:cubicBezTo>
                    <a:pt x="272" y="153"/>
                    <a:pt x="287" y="137"/>
                    <a:pt x="287" y="118"/>
                  </a:cubicBezTo>
                  <a:cubicBezTo>
                    <a:pt x="287" y="103"/>
                    <a:pt x="278" y="91"/>
                    <a:pt x="266" y="86"/>
                  </a:cubicBez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spcBef>
                  <a:spcPct val="0"/>
                </a:spcBef>
                <a:spcAft>
                  <a:spcPct val="0"/>
                </a:spcAft>
                <a:defRPr/>
              </a:pPr>
              <a:endParaRPr altLang="en-US" lang="zh-CN">
                <a:solidFill>
                  <a:schemeClr val="tx2"/>
                </a:solidFill>
                <a:latin charset="-122" panose="020b0503020204020204" pitchFamily="34" typeface="微软雅黑"/>
                <a:ea charset="-122" panose="020b0503020204020204" pitchFamily="34" typeface="微软雅黑"/>
              </a:endParaRPr>
            </a:p>
          </p:txBody>
        </p:sp>
        <p:sp>
          <p:nvSpPr>
            <p:cNvPr id="40" name="Freeform 209"/>
            <p:cNvSpPr/>
            <p:nvPr/>
          </p:nvSpPr>
          <p:spPr bwMode="auto">
            <a:xfrm>
              <a:off x="1123951" y="4959350"/>
              <a:ext cx="47625" cy="46037"/>
            </a:xfrm>
            <a:custGeom>
              <a:gdLst>
                <a:gd fmla="*/ 22 w 50" name="T0"/>
                <a:gd fmla="*/ 5 h 49" name="T1"/>
                <a:gd fmla="*/ 4 w 50" name="T2"/>
                <a:gd fmla="*/ 5 h 49" name="T3"/>
                <a:gd fmla="*/ 4 w 50" name="T4"/>
                <a:gd fmla="*/ 22 h 49" name="T5"/>
                <a:gd fmla="*/ 28 w 50" name="T6"/>
                <a:gd fmla="*/ 46 h 49" name="T7"/>
                <a:gd fmla="*/ 36 w 50" name="T8"/>
                <a:gd fmla="*/ 49 h 49" name="T9"/>
                <a:gd fmla="*/ 45 w 50" name="T10"/>
                <a:gd fmla="*/ 46 h 49" name="T11"/>
                <a:gd fmla="*/ 45 w 50" name="T12"/>
                <a:gd fmla="*/ 29 h 49" name="T13"/>
                <a:gd fmla="*/ 22 w 50" name="T14"/>
                <a:gd fmla="*/ 5 h 4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9" w="50">
                  <a:moveTo>
                    <a:pt x="22" y="5"/>
                  </a:moveTo>
                  <a:cubicBezTo>
                    <a:pt x="17" y="0"/>
                    <a:pt x="9" y="0"/>
                    <a:pt x="4" y="5"/>
                  </a:cubicBezTo>
                  <a:cubicBezTo>
                    <a:pt x="0" y="10"/>
                    <a:pt x="0" y="18"/>
                    <a:pt x="4" y="22"/>
                  </a:cubicBezTo>
                  <a:cubicBezTo>
                    <a:pt x="28" y="46"/>
                    <a:pt x="28" y="46"/>
                    <a:pt x="28" y="46"/>
                  </a:cubicBezTo>
                  <a:cubicBezTo>
                    <a:pt x="30" y="48"/>
                    <a:pt x="33" y="49"/>
                    <a:pt x="36" y="49"/>
                  </a:cubicBezTo>
                  <a:cubicBezTo>
                    <a:pt x="40" y="49"/>
                    <a:pt x="43" y="48"/>
                    <a:pt x="45" y="46"/>
                  </a:cubicBezTo>
                  <a:cubicBezTo>
                    <a:pt x="50" y="41"/>
                    <a:pt x="50" y="33"/>
                    <a:pt x="45" y="29"/>
                  </a:cubicBezTo>
                  <a:lnTo>
                    <a:pt x="22" y="5"/>
                  </a:ln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spcBef>
                  <a:spcPct val="0"/>
                </a:spcBef>
                <a:spcAft>
                  <a:spcPct val="0"/>
                </a:spcAft>
                <a:defRPr/>
              </a:pPr>
              <a:endParaRPr altLang="en-US" lang="zh-CN">
                <a:solidFill>
                  <a:schemeClr val="tx2"/>
                </a:solidFill>
                <a:latin charset="-122" panose="020b0503020204020204" pitchFamily="34" typeface="微软雅黑"/>
                <a:ea charset="-122" panose="020b0503020204020204" pitchFamily="34" typeface="微软雅黑"/>
              </a:endParaRPr>
            </a:p>
          </p:txBody>
        </p:sp>
        <p:sp>
          <p:nvSpPr>
            <p:cNvPr id="41" name="Freeform 210"/>
            <p:cNvSpPr/>
            <p:nvPr/>
          </p:nvSpPr>
          <p:spPr bwMode="auto">
            <a:xfrm>
              <a:off x="1211263" y="4959350"/>
              <a:ext cx="47625" cy="46037"/>
            </a:xfrm>
            <a:custGeom>
              <a:gdLst>
                <a:gd fmla="*/ 22 w 50" name="T0"/>
                <a:gd fmla="*/ 5 h 49" name="T1"/>
                <a:gd fmla="*/ 5 w 50" name="T2"/>
                <a:gd fmla="*/ 5 h 49" name="T3"/>
                <a:gd fmla="*/ 5 w 50" name="T4"/>
                <a:gd fmla="*/ 22 h 49" name="T5"/>
                <a:gd fmla="*/ 28 w 50" name="T6"/>
                <a:gd fmla="*/ 46 h 49" name="T7"/>
                <a:gd fmla="*/ 37 w 50" name="T8"/>
                <a:gd fmla="*/ 49 h 49" name="T9"/>
                <a:gd fmla="*/ 46 w 50" name="T10"/>
                <a:gd fmla="*/ 46 h 49" name="T11"/>
                <a:gd fmla="*/ 46 w 50" name="T12"/>
                <a:gd fmla="*/ 29 h 49" name="T13"/>
                <a:gd fmla="*/ 22 w 50" name="T14"/>
                <a:gd fmla="*/ 5 h 4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9" w="50">
                  <a:moveTo>
                    <a:pt x="22" y="5"/>
                  </a:moveTo>
                  <a:cubicBezTo>
                    <a:pt x="17" y="0"/>
                    <a:pt x="10" y="0"/>
                    <a:pt x="5" y="5"/>
                  </a:cubicBezTo>
                  <a:cubicBezTo>
                    <a:pt x="0" y="10"/>
                    <a:pt x="0" y="18"/>
                    <a:pt x="5" y="22"/>
                  </a:cubicBezTo>
                  <a:cubicBezTo>
                    <a:pt x="28" y="46"/>
                    <a:pt x="28" y="46"/>
                    <a:pt x="28" y="46"/>
                  </a:cubicBezTo>
                  <a:cubicBezTo>
                    <a:pt x="31" y="48"/>
                    <a:pt x="34" y="49"/>
                    <a:pt x="37" y="49"/>
                  </a:cubicBezTo>
                  <a:cubicBezTo>
                    <a:pt x="40" y="49"/>
                    <a:pt x="43" y="48"/>
                    <a:pt x="46" y="46"/>
                  </a:cubicBezTo>
                  <a:cubicBezTo>
                    <a:pt x="50" y="41"/>
                    <a:pt x="50" y="33"/>
                    <a:pt x="46" y="29"/>
                  </a:cubicBezTo>
                  <a:lnTo>
                    <a:pt x="22" y="5"/>
                  </a:ln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spcBef>
                  <a:spcPct val="0"/>
                </a:spcBef>
                <a:spcAft>
                  <a:spcPct val="0"/>
                </a:spcAft>
                <a:defRPr/>
              </a:pPr>
              <a:endParaRPr altLang="en-US" lang="zh-CN">
                <a:solidFill>
                  <a:schemeClr val="tx2"/>
                </a:solidFill>
                <a:latin charset="-122" panose="020b0503020204020204" pitchFamily="34" typeface="微软雅黑"/>
                <a:ea charset="-122" panose="020b0503020204020204" pitchFamily="34" typeface="微软雅黑"/>
              </a:endParaRPr>
            </a:p>
          </p:txBody>
        </p:sp>
        <p:sp>
          <p:nvSpPr>
            <p:cNvPr id="42" name="Freeform 211"/>
            <p:cNvSpPr/>
            <p:nvPr/>
          </p:nvSpPr>
          <p:spPr bwMode="auto">
            <a:xfrm>
              <a:off x="1193801" y="5011738"/>
              <a:ext cx="47625" cy="46037"/>
            </a:xfrm>
            <a:custGeom>
              <a:gdLst>
                <a:gd fmla="*/ 22 w 50" name="T0"/>
                <a:gd fmla="*/ 5 h 49" name="T1"/>
                <a:gd fmla="*/ 5 w 50" name="T2"/>
                <a:gd fmla="*/ 5 h 49" name="T3"/>
                <a:gd fmla="*/ 5 w 50" name="T4"/>
                <a:gd fmla="*/ 22 h 49" name="T5"/>
                <a:gd fmla="*/ 28 w 50" name="T6"/>
                <a:gd fmla="*/ 46 h 49" name="T7"/>
                <a:gd fmla="*/ 37 w 50" name="T8"/>
                <a:gd fmla="*/ 49 h 49" name="T9"/>
                <a:gd fmla="*/ 45 w 50" name="T10"/>
                <a:gd fmla="*/ 46 h 49" name="T11"/>
                <a:gd fmla="*/ 45 w 50" name="T12"/>
                <a:gd fmla="*/ 28 h 49" name="T13"/>
                <a:gd fmla="*/ 22 w 50" name="T14"/>
                <a:gd fmla="*/ 5 h 4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9" w="50">
                  <a:moveTo>
                    <a:pt x="22" y="5"/>
                  </a:moveTo>
                  <a:cubicBezTo>
                    <a:pt x="17" y="0"/>
                    <a:pt x="9" y="0"/>
                    <a:pt x="5" y="5"/>
                  </a:cubicBezTo>
                  <a:cubicBezTo>
                    <a:pt x="0" y="10"/>
                    <a:pt x="0" y="18"/>
                    <a:pt x="5" y="22"/>
                  </a:cubicBezTo>
                  <a:cubicBezTo>
                    <a:pt x="28" y="46"/>
                    <a:pt x="28" y="46"/>
                    <a:pt x="28" y="46"/>
                  </a:cubicBezTo>
                  <a:cubicBezTo>
                    <a:pt x="30" y="48"/>
                    <a:pt x="33" y="49"/>
                    <a:pt x="37" y="49"/>
                  </a:cubicBezTo>
                  <a:cubicBezTo>
                    <a:pt x="40" y="49"/>
                    <a:pt x="43" y="48"/>
                    <a:pt x="45" y="46"/>
                  </a:cubicBezTo>
                  <a:cubicBezTo>
                    <a:pt x="50" y="41"/>
                    <a:pt x="50" y="33"/>
                    <a:pt x="45" y="28"/>
                  </a:cubicBezTo>
                  <a:lnTo>
                    <a:pt x="22" y="5"/>
                  </a:ln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spcBef>
                  <a:spcPct val="0"/>
                </a:spcBef>
                <a:spcAft>
                  <a:spcPct val="0"/>
                </a:spcAft>
                <a:defRPr/>
              </a:pPr>
              <a:endParaRPr altLang="en-US" lang="zh-CN">
                <a:solidFill>
                  <a:schemeClr val="tx2"/>
                </a:solidFill>
                <a:latin charset="-122" panose="020b0503020204020204" pitchFamily="34" typeface="微软雅黑"/>
                <a:ea charset="-122" panose="020b0503020204020204" pitchFamily="34" typeface="微软雅黑"/>
              </a:endParaRPr>
            </a:p>
          </p:txBody>
        </p:sp>
        <p:sp>
          <p:nvSpPr>
            <p:cNvPr id="43" name="Freeform 212"/>
            <p:cNvSpPr/>
            <p:nvPr/>
          </p:nvSpPr>
          <p:spPr bwMode="auto">
            <a:xfrm>
              <a:off x="1281113" y="5011738"/>
              <a:ext cx="49213" cy="46037"/>
            </a:xfrm>
            <a:custGeom>
              <a:gdLst>
                <a:gd fmla="*/ 22 w 51" name="T0"/>
                <a:gd fmla="*/ 5 h 49" name="T1"/>
                <a:gd fmla="*/ 5 w 51" name="T2"/>
                <a:gd fmla="*/ 5 h 49" name="T3"/>
                <a:gd fmla="*/ 5 w 51" name="T4"/>
                <a:gd fmla="*/ 22 h 49" name="T5"/>
                <a:gd fmla="*/ 29 w 51" name="T6"/>
                <a:gd fmla="*/ 46 h 49" name="T7"/>
                <a:gd fmla="*/ 37 w 51" name="T8"/>
                <a:gd fmla="*/ 49 h 49" name="T9"/>
                <a:gd fmla="*/ 46 w 51" name="T10"/>
                <a:gd fmla="*/ 46 h 49" name="T11"/>
                <a:gd fmla="*/ 46 w 51" name="T12"/>
                <a:gd fmla="*/ 28 h 49" name="T13"/>
                <a:gd fmla="*/ 22 w 51" name="T14"/>
                <a:gd fmla="*/ 5 h 4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9" w="51">
                  <a:moveTo>
                    <a:pt x="22" y="5"/>
                  </a:moveTo>
                  <a:cubicBezTo>
                    <a:pt x="18" y="0"/>
                    <a:pt x="10" y="0"/>
                    <a:pt x="5" y="5"/>
                  </a:cubicBezTo>
                  <a:cubicBezTo>
                    <a:pt x="0" y="10"/>
                    <a:pt x="0" y="18"/>
                    <a:pt x="5" y="22"/>
                  </a:cubicBezTo>
                  <a:cubicBezTo>
                    <a:pt x="29" y="46"/>
                    <a:pt x="29" y="46"/>
                    <a:pt x="29" y="46"/>
                  </a:cubicBezTo>
                  <a:cubicBezTo>
                    <a:pt x="31" y="48"/>
                    <a:pt x="34" y="49"/>
                    <a:pt x="37" y="49"/>
                  </a:cubicBezTo>
                  <a:cubicBezTo>
                    <a:pt x="40" y="49"/>
                    <a:pt x="43" y="48"/>
                    <a:pt x="46" y="46"/>
                  </a:cubicBezTo>
                  <a:cubicBezTo>
                    <a:pt x="51" y="41"/>
                    <a:pt x="51" y="33"/>
                    <a:pt x="46" y="28"/>
                  </a:cubicBezTo>
                  <a:lnTo>
                    <a:pt x="22" y="5"/>
                  </a:ln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spcBef>
                  <a:spcPct val="0"/>
                </a:spcBef>
                <a:spcAft>
                  <a:spcPct val="0"/>
                </a:spcAft>
                <a:defRPr/>
              </a:pPr>
              <a:endParaRPr altLang="en-US" lang="zh-CN">
                <a:solidFill>
                  <a:schemeClr val="tx2"/>
                </a:solidFill>
                <a:latin charset="-122" panose="020b0503020204020204" pitchFamily="34" typeface="微软雅黑"/>
                <a:ea charset="-122" panose="020b0503020204020204" pitchFamily="34" typeface="微软雅黑"/>
              </a:endParaRPr>
            </a:p>
          </p:txBody>
        </p:sp>
        <p:sp>
          <p:nvSpPr>
            <p:cNvPr id="44" name="Freeform 213"/>
            <p:cNvSpPr/>
            <p:nvPr/>
          </p:nvSpPr>
          <p:spPr bwMode="auto">
            <a:xfrm>
              <a:off x="1298576" y="4959350"/>
              <a:ext cx="49213" cy="46037"/>
            </a:xfrm>
            <a:custGeom>
              <a:gdLst>
                <a:gd fmla="*/ 22 w 50" name="T0"/>
                <a:gd fmla="*/ 5 h 49" name="T1"/>
                <a:gd fmla="*/ 4 w 50" name="T2"/>
                <a:gd fmla="*/ 5 h 49" name="T3"/>
                <a:gd fmla="*/ 4 w 50" name="T4"/>
                <a:gd fmla="*/ 22 h 49" name="T5"/>
                <a:gd fmla="*/ 28 w 50" name="T6"/>
                <a:gd fmla="*/ 46 h 49" name="T7"/>
                <a:gd fmla="*/ 36 w 50" name="T8"/>
                <a:gd fmla="*/ 49 h 49" name="T9"/>
                <a:gd fmla="*/ 45 w 50" name="T10"/>
                <a:gd fmla="*/ 46 h 49" name="T11"/>
                <a:gd fmla="*/ 45 w 50" name="T12"/>
                <a:gd fmla="*/ 29 h 49" name="T13"/>
                <a:gd fmla="*/ 22 w 50" name="T14"/>
                <a:gd fmla="*/ 5 h 4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9" w="50">
                  <a:moveTo>
                    <a:pt x="22" y="5"/>
                  </a:moveTo>
                  <a:cubicBezTo>
                    <a:pt x="17" y="0"/>
                    <a:pt x="9" y="0"/>
                    <a:pt x="4" y="5"/>
                  </a:cubicBezTo>
                  <a:cubicBezTo>
                    <a:pt x="0" y="10"/>
                    <a:pt x="0" y="18"/>
                    <a:pt x="4" y="22"/>
                  </a:cubicBezTo>
                  <a:cubicBezTo>
                    <a:pt x="28" y="46"/>
                    <a:pt x="28" y="46"/>
                    <a:pt x="28" y="46"/>
                  </a:cubicBezTo>
                  <a:cubicBezTo>
                    <a:pt x="30" y="48"/>
                    <a:pt x="33" y="49"/>
                    <a:pt x="36" y="49"/>
                  </a:cubicBezTo>
                  <a:cubicBezTo>
                    <a:pt x="40" y="49"/>
                    <a:pt x="43" y="48"/>
                    <a:pt x="45" y="46"/>
                  </a:cubicBezTo>
                  <a:cubicBezTo>
                    <a:pt x="50" y="41"/>
                    <a:pt x="50" y="33"/>
                    <a:pt x="45" y="29"/>
                  </a:cubicBezTo>
                  <a:lnTo>
                    <a:pt x="22" y="5"/>
                  </a:ln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spcBef>
                  <a:spcPct val="0"/>
                </a:spcBef>
                <a:spcAft>
                  <a:spcPct val="0"/>
                </a:spcAft>
                <a:defRPr/>
              </a:pPr>
              <a:endParaRPr altLang="en-US" lang="zh-CN">
                <a:solidFill>
                  <a:schemeClr val="tx2"/>
                </a:solidFill>
                <a:latin charset="-122" panose="020b0503020204020204" pitchFamily="34" typeface="微软雅黑"/>
                <a:ea charset="-122" panose="020b0503020204020204" pitchFamily="34" typeface="微软雅黑"/>
              </a:endParaRPr>
            </a:p>
          </p:txBody>
        </p:sp>
      </p:grpSp>
      <p:grpSp>
        <p:nvGrpSpPr>
          <p:cNvPr id="45" name="组合 44"/>
          <p:cNvGrpSpPr/>
          <p:nvPr/>
        </p:nvGrpSpPr>
        <p:grpSpPr>
          <a:xfrm>
            <a:off x="7457871" y="1460241"/>
            <a:ext cx="348071" cy="282054"/>
            <a:chOff x="1079501" y="4265613"/>
            <a:chExt cx="276225" cy="223837"/>
          </a:xfrm>
          <a:solidFill>
            <a:schemeClr val="bg1"/>
          </a:solidFill>
        </p:grpSpPr>
        <p:sp>
          <p:nvSpPr>
            <p:cNvPr id="46" name="Freeform 283"/>
            <p:cNvSpPr/>
            <p:nvPr/>
          </p:nvSpPr>
          <p:spPr bwMode="auto">
            <a:xfrm>
              <a:off x="1079501" y="4265613"/>
              <a:ext cx="276225" cy="106362"/>
            </a:xfrm>
            <a:custGeom>
              <a:gdLst>
                <a:gd fmla="*/ 285 w 288" name="T0"/>
                <a:gd fmla="*/ 44 h 111" name="T1"/>
                <a:gd fmla="*/ 144 w 288" name="T2"/>
                <a:gd fmla="*/ 0 h 111" name="T3"/>
                <a:gd fmla="*/ 4 w 288" name="T4"/>
                <a:gd fmla="*/ 44 h 111" name="T5"/>
                <a:gd fmla="*/ 0 w 288" name="T6"/>
                <a:gd fmla="*/ 54 h 111" name="T7"/>
                <a:gd fmla="*/ 0 w 288" name="T8"/>
                <a:gd fmla="*/ 106 h 111" name="T9"/>
                <a:gd fmla="*/ 6 w 288" name="T10"/>
                <a:gd fmla="*/ 110 h 111" name="T11"/>
                <a:gd fmla="*/ 67 w 288" name="T12"/>
                <a:gd fmla="*/ 95 h 111" name="T13"/>
                <a:gd fmla="*/ 72 w 288" name="T14"/>
                <a:gd fmla="*/ 87 h 111" name="T15"/>
                <a:gd fmla="*/ 72 w 288" name="T16"/>
                <a:gd fmla="*/ 65 h 111" name="T17"/>
                <a:gd fmla="*/ 76 w 288" name="T18"/>
                <a:gd fmla="*/ 55 h 111" name="T19"/>
                <a:gd fmla="*/ 144 w 288" name="T20"/>
                <a:gd fmla="*/ 40 h 111" name="T21"/>
                <a:gd fmla="*/ 212 w 288" name="T22"/>
                <a:gd fmla="*/ 55 h 111" name="T23"/>
                <a:gd fmla="*/ 216 w 288" name="T24"/>
                <a:gd fmla="*/ 65 h 111" name="T25"/>
                <a:gd fmla="*/ 216 w 288" name="T26"/>
                <a:gd fmla="*/ 84 h 111" name="T27"/>
                <a:gd fmla="*/ 222 w 288" name="T28"/>
                <a:gd fmla="*/ 92 h 111" name="T29"/>
                <a:gd fmla="*/ 283 w 288" name="T30"/>
                <a:gd fmla="*/ 110 h 111" name="T31"/>
                <a:gd fmla="*/ 288 w 288" name="T32"/>
                <a:gd fmla="*/ 106 h 111" name="T33"/>
                <a:gd fmla="*/ 288 w 288" name="T34"/>
                <a:gd fmla="*/ 54 h 111" name="T35"/>
                <a:gd fmla="*/ 285 w 288" name="T36"/>
                <a:gd fmla="*/ 44 h 111"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10" w="288">
                  <a:moveTo>
                    <a:pt x="285" y="44"/>
                  </a:moveTo>
                  <a:cubicBezTo>
                    <a:pt x="285" y="44"/>
                    <a:pt x="252" y="0"/>
                    <a:pt x="144" y="0"/>
                  </a:cubicBezTo>
                  <a:cubicBezTo>
                    <a:pt x="37" y="0"/>
                    <a:pt x="4" y="44"/>
                    <a:pt x="4" y="44"/>
                  </a:cubicBezTo>
                  <a:cubicBezTo>
                    <a:pt x="2" y="46"/>
                    <a:pt x="0" y="51"/>
                    <a:pt x="0" y="54"/>
                  </a:cubicBezTo>
                  <a:cubicBezTo>
                    <a:pt x="0" y="106"/>
                    <a:pt x="0" y="106"/>
                    <a:pt x="0" y="106"/>
                  </a:cubicBezTo>
                  <a:cubicBezTo>
                    <a:pt x="0" y="110"/>
                    <a:pt x="3" y="111"/>
                    <a:pt x="6" y="110"/>
                  </a:cubicBezTo>
                  <a:cubicBezTo>
                    <a:pt x="67" y="95"/>
                    <a:pt x="67" y="95"/>
                    <a:pt x="67" y="95"/>
                  </a:cubicBezTo>
                  <a:cubicBezTo>
                    <a:pt x="70" y="94"/>
                    <a:pt x="72" y="90"/>
                    <a:pt x="72" y="87"/>
                  </a:cubicBezTo>
                  <a:cubicBezTo>
                    <a:pt x="72" y="65"/>
                    <a:pt x="72" y="65"/>
                    <a:pt x="72" y="65"/>
                  </a:cubicBezTo>
                  <a:cubicBezTo>
                    <a:pt x="72" y="61"/>
                    <a:pt x="74" y="57"/>
                    <a:pt x="76" y="55"/>
                  </a:cubicBezTo>
                  <a:cubicBezTo>
                    <a:pt x="76" y="55"/>
                    <a:pt x="91" y="40"/>
                    <a:pt x="144" y="40"/>
                  </a:cubicBezTo>
                  <a:cubicBezTo>
                    <a:pt x="198" y="40"/>
                    <a:pt x="212" y="55"/>
                    <a:pt x="212" y="55"/>
                  </a:cubicBezTo>
                  <a:cubicBezTo>
                    <a:pt x="215" y="57"/>
                    <a:pt x="216" y="61"/>
                    <a:pt x="216" y="65"/>
                  </a:cubicBezTo>
                  <a:cubicBezTo>
                    <a:pt x="216" y="84"/>
                    <a:pt x="216" y="84"/>
                    <a:pt x="216" y="84"/>
                  </a:cubicBezTo>
                  <a:cubicBezTo>
                    <a:pt x="216" y="87"/>
                    <a:pt x="219" y="90"/>
                    <a:pt x="222" y="92"/>
                  </a:cubicBezTo>
                  <a:cubicBezTo>
                    <a:pt x="283" y="110"/>
                    <a:pt x="283" y="110"/>
                    <a:pt x="283" y="110"/>
                  </a:cubicBezTo>
                  <a:cubicBezTo>
                    <a:pt x="286" y="111"/>
                    <a:pt x="288" y="110"/>
                    <a:pt x="288" y="106"/>
                  </a:cubicBezTo>
                  <a:cubicBezTo>
                    <a:pt x="288" y="54"/>
                    <a:pt x="288" y="54"/>
                    <a:pt x="288" y="54"/>
                  </a:cubicBezTo>
                  <a:cubicBezTo>
                    <a:pt x="288" y="51"/>
                    <a:pt x="287" y="46"/>
                    <a:pt x="285" y="44"/>
                  </a:cubicBez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spcBef>
                  <a:spcPct val="0"/>
                </a:spcBef>
                <a:spcAft>
                  <a:spcPct val="0"/>
                </a:spcAft>
                <a:defRPr/>
              </a:pPr>
              <a:endParaRPr altLang="en-US" lang="zh-CN">
                <a:solidFill>
                  <a:schemeClr val="tx2"/>
                </a:solidFill>
                <a:latin charset="-122" panose="020b0503020204020204" pitchFamily="34" typeface="微软雅黑"/>
                <a:ea charset="-122" panose="020b0503020204020204" pitchFamily="34" typeface="微软雅黑"/>
              </a:endParaRPr>
            </a:p>
          </p:txBody>
        </p:sp>
        <p:sp>
          <p:nvSpPr>
            <p:cNvPr id="47" name="Freeform 284"/>
            <p:cNvSpPr>
              <a:spLocks noEditPoints="1"/>
            </p:cNvSpPr>
            <p:nvPr/>
          </p:nvSpPr>
          <p:spPr bwMode="auto">
            <a:xfrm>
              <a:off x="1093788" y="4322763"/>
              <a:ext cx="247650" cy="166687"/>
            </a:xfrm>
            <a:custGeom>
              <a:gdLst>
                <a:gd fmla="*/ 246 w 258" name="T0"/>
                <a:gd fmla="*/ 99 h 174" name="T1"/>
                <a:gd fmla="*/ 196 w 258" name="T2"/>
                <a:gd fmla="*/ 52 h 174" name="T3"/>
                <a:gd fmla="*/ 185 w 258" name="T4"/>
                <a:gd fmla="*/ 46 h 174" name="T5"/>
                <a:gd fmla="*/ 177 w 258" name="T6"/>
                <a:gd fmla="*/ 12 h 174" name="T7"/>
                <a:gd fmla="*/ 163 w 258" name="T8"/>
                <a:gd fmla="*/ 0 h 174" name="T9"/>
                <a:gd fmla="*/ 96 w 258" name="T10"/>
                <a:gd fmla="*/ 0 h 174" name="T11"/>
                <a:gd fmla="*/ 81 w 258" name="T12"/>
                <a:gd fmla="*/ 12 h 174" name="T13"/>
                <a:gd fmla="*/ 74 w 258" name="T14"/>
                <a:gd fmla="*/ 46 h 174" name="T15"/>
                <a:gd fmla="*/ 63 w 258" name="T16"/>
                <a:gd fmla="*/ 52 h 174" name="T17"/>
                <a:gd fmla="*/ 13 w 258" name="T18"/>
                <a:gd fmla="*/ 99 h 174" name="T19"/>
                <a:gd fmla="*/ 3 w 258" name="T20"/>
                <a:gd fmla="*/ 119 h 174" name="T21"/>
                <a:gd fmla="*/ 1 w 258" name="T22"/>
                <a:gd fmla="*/ 162 h 174" name="T23"/>
                <a:gd fmla="*/ 12 w 258" name="T24"/>
                <a:gd fmla="*/ 174 h 174" name="T25"/>
                <a:gd fmla="*/ 246 w 258" name="T26"/>
                <a:gd fmla="*/ 174 h 174" name="T27"/>
                <a:gd fmla="*/ 258 w 258" name="T28"/>
                <a:gd fmla="*/ 162 h 174" name="T29"/>
                <a:gd fmla="*/ 255 w 258" name="T30"/>
                <a:gd fmla="*/ 119 h 174" name="T31"/>
                <a:gd fmla="*/ 246 w 258" name="T32"/>
                <a:gd fmla="*/ 99 h 174" name="T33"/>
                <a:gd fmla="*/ 129 w 258" name="T34"/>
                <a:gd fmla="*/ 154 h 174" name="T35"/>
                <a:gd fmla="*/ 71 w 258" name="T36"/>
                <a:gd fmla="*/ 96 h 174" name="T37"/>
                <a:gd fmla="*/ 129 w 258" name="T38"/>
                <a:gd fmla="*/ 38 h 174" name="T39"/>
                <a:gd fmla="*/ 187 w 258" name="T40"/>
                <a:gd fmla="*/ 96 h 174" name="T41"/>
                <a:gd fmla="*/ 129 w 258" name="T42"/>
                <a:gd fmla="*/ 154 h 174"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74" w="258">
                  <a:moveTo>
                    <a:pt x="246" y="99"/>
                  </a:moveTo>
                  <a:cubicBezTo>
                    <a:pt x="196" y="52"/>
                    <a:pt x="196" y="52"/>
                    <a:pt x="196" y="52"/>
                  </a:cubicBezTo>
                  <a:cubicBezTo>
                    <a:pt x="193" y="49"/>
                    <a:pt x="189" y="47"/>
                    <a:pt x="185" y="46"/>
                  </a:cubicBezTo>
                  <a:cubicBezTo>
                    <a:pt x="177" y="12"/>
                    <a:pt x="177" y="12"/>
                    <a:pt x="177" y="12"/>
                  </a:cubicBezTo>
                  <a:cubicBezTo>
                    <a:pt x="176" y="6"/>
                    <a:pt x="169" y="0"/>
                    <a:pt x="163" y="0"/>
                  </a:cubicBezTo>
                  <a:cubicBezTo>
                    <a:pt x="96" y="0"/>
                    <a:pt x="96" y="0"/>
                    <a:pt x="96" y="0"/>
                  </a:cubicBezTo>
                  <a:cubicBezTo>
                    <a:pt x="89" y="0"/>
                    <a:pt x="83" y="6"/>
                    <a:pt x="81" y="12"/>
                  </a:cubicBezTo>
                  <a:cubicBezTo>
                    <a:pt x="74" y="46"/>
                    <a:pt x="74" y="46"/>
                    <a:pt x="74" y="46"/>
                  </a:cubicBezTo>
                  <a:cubicBezTo>
                    <a:pt x="70" y="47"/>
                    <a:pt x="65" y="49"/>
                    <a:pt x="63" y="52"/>
                  </a:cubicBezTo>
                  <a:cubicBezTo>
                    <a:pt x="13" y="99"/>
                    <a:pt x="13" y="99"/>
                    <a:pt x="13" y="99"/>
                  </a:cubicBezTo>
                  <a:cubicBezTo>
                    <a:pt x="8" y="104"/>
                    <a:pt x="4" y="113"/>
                    <a:pt x="3" y="119"/>
                  </a:cubicBezTo>
                  <a:cubicBezTo>
                    <a:pt x="1" y="162"/>
                    <a:pt x="1" y="162"/>
                    <a:pt x="1" y="162"/>
                  </a:cubicBezTo>
                  <a:cubicBezTo>
                    <a:pt x="0" y="168"/>
                    <a:pt x="5" y="174"/>
                    <a:pt x="12" y="174"/>
                  </a:cubicBezTo>
                  <a:cubicBezTo>
                    <a:pt x="246" y="174"/>
                    <a:pt x="246" y="174"/>
                    <a:pt x="246" y="174"/>
                  </a:cubicBezTo>
                  <a:cubicBezTo>
                    <a:pt x="253" y="174"/>
                    <a:pt x="258" y="168"/>
                    <a:pt x="258" y="162"/>
                  </a:cubicBezTo>
                  <a:cubicBezTo>
                    <a:pt x="255" y="119"/>
                    <a:pt x="255" y="119"/>
                    <a:pt x="255" y="119"/>
                  </a:cubicBezTo>
                  <a:cubicBezTo>
                    <a:pt x="255" y="113"/>
                    <a:pt x="250" y="104"/>
                    <a:pt x="246" y="99"/>
                  </a:cubicBezTo>
                  <a:close/>
                  <a:moveTo>
                    <a:pt x="129" y="154"/>
                  </a:moveTo>
                  <a:cubicBezTo>
                    <a:pt x="97" y="154"/>
                    <a:pt x="71" y="128"/>
                    <a:pt x="71" y="96"/>
                  </a:cubicBezTo>
                  <a:cubicBezTo>
                    <a:pt x="71" y="64"/>
                    <a:pt x="97" y="38"/>
                    <a:pt x="129" y="38"/>
                  </a:cubicBezTo>
                  <a:cubicBezTo>
                    <a:pt x="161" y="38"/>
                    <a:pt x="187" y="64"/>
                    <a:pt x="187" y="96"/>
                  </a:cubicBezTo>
                  <a:cubicBezTo>
                    <a:pt x="187" y="128"/>
                    <a:pt x="161" y="154"/>
                    <a:pt x="129" y="154"/>
                  </a:cubicBez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spcBef>
                  <a:spcPct val="0"/>
                </a:spcBef>
                <a:spcAft>
                  <a:spcPct val="0"/>
                </a:spcAft>
                <a:defRPr/>
              </a:pPr>
              <a:endParaRPr altLang="en-US" lang="zh-CN">
                <a:solidFill>
                  <a:schemeClr val="tx2"/>
                </a:solidFill>
                <a:latin charset="-122" panose="020b0503020204020204" pitchFamily="34" typeface="微软雅黑"/>
                <a:ea charset="-122" panose="020b0503020204020204" pitchFamily="34" typeface="微软雅黑"/>
              </a:endParaRPr>
            </a:p>
          </p:txBody>
        </p:sp>
        <p:sp>
          <p:nvSpPr>
            <p:cNvPr id="48" name="Oval 285"/>
            <p:cNvSpPr>
              <a:spLocks noChangeArrowheads="1"/>
            </p:cNvSpPr>
            <p:nvPr/>
          </p:nvSpPr>
          <p:spPr bwMode="auto">
            <a:xfrm>
              <a:off x="1181101" y="4376738"/>
              <a:ext cx="73025" cy="73025"/>
            </a:xfrm>
            <a:prstGeom prst="ellipse">
              <a:avLst/>
            </a:prstGeom>
            <a:grpFill/>
            <a:ln>
              <a:noFill/>
            </a:ln>
            <a:extLst>
              <a:ext uri="{91240B29-F687-4F45-9708-019B960494DF}">
                <a14:hiddenLine w="9525">
                  <a:solidFill>
                    <a:srgbClr val="000000"/>
                  </a:solidFill>
                  <a:round/>
                </a14:hiddenLine>
              </a:ext>
            </a:extLst>
          </p:spPr>
          <p:txBody>
            <a:bodyPr/>
            <a:lstStyle/>
            <a:p>
              <a:pPr eaLnBrk="1" fontAlgn="auto" hangingPunct="1">
                <a:spcBef>
                  <a:spcPct val="0"/>
                </a:spcBef>
                <a:spcAft>
                  <a:spcPct val="0"/>
                </a:spcAft>
                <a:defRPr/>
              </a:pPr>
              <a:endParaRPr altLang="en-US" lang="zh-CN">
                <a:solidFill>
                  <a:schemeClr val="tx2"/>
                </a:solidFill>
                <a:latin charset="-122" panose="020b0503020204020204" pitchFamily="34" typeface="微软雅黑"/>
                <a:ea charset="-122" panose="020b0503020204020204" pitchFamily="34" typeface="微软雅黑"/>
              </a:endParaRPr>
            </a:p>
          </p:txBody>
        </p:sp>
      </p:grpSp>
      <p:sp>
        <p:nvSpPr>
          <p:cNvPr id="49" name="Freeform 331"/>
          <p:cNvSpPr/>
          <p:nvPr/>
        </p:nvSpPr>
        <p:spPr bwMode="auto">
          <a:xfrm>
            <a:off x="5320904" y="1473994"/>
            <a:ext cx="348853" cy="254794"/>
          </a:xfrm>
          <a:custGeom>
            <a:gdLst>
              <a:gd fmla="*/ 418972 w 288" name="T0"/>
              <a:gd fmla="*/ 0 h 210" name="T1"/>
              <a:gd fmla="*/ 373852 w 288" name="T2"/>
              <a:gd fmla="*/ 45164 h 210" name="T3"/>
              <a:gd fmla="*/ 385132 w 288" name="T4"/>
              <a:gd fmla="*/ 74198 h 210" name="T5"/>
              <a:gd fmla="*/ 307783 w 288" name="T6"/>
              <a:gd fmla="*/ 188722 h 210" name="T7"/>
              <a:gd fmla="*/ 294892 w 288" name="T8"/>
              <a:gd fmla="*/ 187109 h 210" name="T9"/>
              <a:gd fmla="*/ 273943 w 288" name="T10"/>
              <a:gd fmla="*/ 191948 h 210" name="T11"/>
              <a:gd fmla="*/ 209486 w 288" name="T12"/>
              <a:gd fmla="*/ 127428 h 210" name="T13"/>
              <a:gd fmla="*/ 214320 w 288" name="T14"/>
              <a:gd fmla="*/ 108072 h 210" name="T15"/>
              <a:gd fmla="*/ 169200 w 288" name="T16"/>
              <a:gd fmla="*/ 62907 h 210" name="T17"/>
              <a:gd fmla="*/ 125692 w 288" name="T18"/>
              <a:gd fmla="*/ 108072 h 210" name="T19"/>
              <a:gd fmla="*/ 135360 w 288" name="T20"/>
              <a:gd fmla="*/ 135493 h 210" name="T21"/>
              <a:gd fmla="*/ 58012 w 288" name="T22"/>
              <a:gd fmla="*/ 251629 h 210" name="T23"/>
              <a:gd fmla="*/ 45120 w 288" name="T24"/>
              <a:gd fmla="*/ 250016 h 210" name="T25"/>
              <a:gd fmla="*/ 0 w 288" name="T26"/>
              <a:gd fmla="*/ 295181 h 210" name="T27"/>
              <a:gd fmla="*/ 45120 w 288" name="T28"/>
              <a:gd fmla="*/ 338732 h 210" name="T29"/>
              <a:gd fmla="*/ 90240 w 288" name="T30"/>
              <a:gd fmla="*/ 295181 h 210" name="T31"/>
              <a:gd fmla="*/ 80572 w 288" name="T32"/>
              <a:gd fmla="*/ 267760 h 210" name="T33"/>
              <a:gd fmla="*/ 157920 w 288" name="T34"/>
              <a:gd fmla="*/ 151623 h 210" name="T35"/>
              <a:gd fmla="*/ 169200 w 288" name="T36"/>
              <a:gd fmla="*/ 153236 h 210" name="T37"/>
              <a:gd fmla="*/ 190149 w 288" name="T38"/>
              <a:gd fmla="*/ 148397 h 210" name="T39"/>
              <a:gd fmla="*/ 254606 w 288" name="T40"/>
              <a:gd fmla="*/ 212917 h 210" name="T41"/>
              <a:gd fmla="*/ 249772 w 288" name="T42"/>
              <a:gd fmla="*/ 232273 h 210" name="T43"/>
              <a:gd fmla="*/ 294892 w 288" name="T44"/>
              <a:gd fmla="*/ 277438 h 210" name="T45"/>
              <a:gd fmla="*/ 340012 w 288" name="T46"/>
              <a:gd fmla="*/ 232273 h 210" name="T47"/>
              <a:gd fmla="*/ 330343 w 288" name="T48"/>
              <a:gd fmla="*/ 204852 h 210" name="T49"/>
              <a:gd fmla="*/ 407692 w 288" name="T50"/>
              <a:gd fmla="*/ 88716 h 210" name="T51"/>
              <a:gd fmla="*/ 418972 w 288" name="T52"/>
              <a:gd fmla="*/ 90329 h 210" name="T53"/>
              <a:gd fmla="*/ 464092 w 288" name="T54"/>
              <a:gd fmla="*/ 45164 h 210" name="T55"/>
              <a:gd fmla="*/ 418972 w 288" name="T56"/>
              <a:gd fmla="*/ 0 h 210"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b" l="0" r="r" t="0"/>
            <a:pathLst>
              <a:path h="210" w="288">
                <a:moveTo>
                  <a:pt x="260" y="0"/>
                </a:moveTo>
                <a:cubicBezTo>
                  <a:pt x="245" y="0"/>
                  <a:pt x="232" y="12"/>
                  <a:pt x="232" y="28"/>
                </a:cubicBezTo>
                <a:cubicBezTo>
                  <a:pt x="232" y="34"/>
                  <a:pt x="235" y="41"/>
                  <a:pt x="239" y="46"/>
                </a:cubicBezTo>
                <a:cubicBezTo>
                  <a:pt x="191" y="117"/>
                  <a:pt x="191" y="117"/>
                  <a:pt x="191" y="117"/>
                </a:cubicBezTo>
                <a:cubicBezTo>
                  <a:pt x="188" y="116"/>
                  <a:pt x="186" y="116"/>
                  <a:pt x="183" y="116"/>
                </a:cubicBezTo>
                <a:cubicBezTo>
                  <a:pt x="178" y="116"/>
                  <a:pt x="174" y="117"/>
                  <a:pt x="170" y="119"/>
                </a:cubicBezTo>
                <a:cubicBezTo>
                  <a:pt x="130" y="79"/>
                  <a:pt x="130" y="79"/>
                  <a:pt x="130" y="79"/>
                </a:cubicBezTo>
                <a:cubicBezTo>
                  <a:pt x="132" y="76"/>
                  <a:pt x="133" y="71"/>
                  <a:pt x="133" y="67"/>
                </a:cubicBezTo>
                <a:cubicBezTo>
                  <a:pt x="133" y="51"/>
                  <a:pt x="121" y="39"/>
                  <a:pt x="105" y="39"/>
                </a:cubicBezTo>
                <a:cubicBezTo>
                  <a:pt x="90" y="39"/>
                  <a:pt x="78" y="51"/>
                  <a:pt x="78" y="67"/>
                </a:cubicBezTo>
                <a:cubicBezTo>
                  <a:pt x="78" y="73"/>
                  <a:pt x="80" y="79"/>
                  <a:pt x="84" y="84"/>
                </a:cubicBezTo>
                <a:cubicBezTo>
                  <a:pt x="36" y="156"/>
                  <a:pt x="36" y="156"/>
                  <a:pt x="36" y="156"/>
                </a:cubicBezTo>
                <a:cubicBezTo>
                  <a:pt x="34" y="155"/>
                  <a:pt x="31" y="155"/>
                  <a:pt x="28" y="155"/>
                </a:cubicBezTo>
                <a:cubicBezTo>
                  <a:pt x="13" y="155"/>
                  <a:pt x="0" y="167"/>
                  <a:pt x="0" y="183"/>
                </a:cubicBezTo>
                <a:cubicBezTo>
                  <a:pt x="0" y="198"/>
                  <a:pt x="13" y="210"/>
                  <a:pt x="28" y="210"/>
                </a:cubicBezTo>
                <a:cubicBezTo>
                  <a:pt x="43" y="210"/>
                  <a:pt x="56" y="198"/>
                  <a:pt x="56" y="183"/>
                </a:cubicBezTo>
                <a:cubicBezTo>
                  <a:pt x="56" y="176"/>
                  <a:pt x="54" y="170"/>
                  <a:pt x="50" y="166"/>
                </a:cubicBezTo>
                <a:cubicBezTo>
                  <a:pt x="98" y="94"/>
                  <a:pt x="98" y="94"/>
                  <a:pt x="98" y="94"/>
                </a:cubicBezTo>
                <a:cubicBezTo>
                  <a:pt x="100" y="94"/>
                  <a:pt x="103" y="95"/>
                  <a:pt x="105" y="95"/>
                </a:cubicBezTo>
                <a:cubicBezTo>
                  <a:pt x="110" y="95"/>
                  <a:pt x="114" y="93"/>
                  <a:pt x="118" y="92"/>
                </a:cubicBezTo>
                <a:cubicBezTo>
                  <a:pt x="158" y="132"/>
                  <a:pt x="158" y="132"/>
                  <a:pt x="158" y="132"/>
                </a:cubicBezTo>
                <a:cubicBezTo>
                  <a:pt x="156" y="135"/>
                  <a:pt x="155" y="140"/>
                  <a:pt x="155" y="144"/>
                </a:cubicBezTo>
                <a:cubicBezTo>
                  <a:pt x="155" y="159"/>
                  <a:pt x="167" y="172"/>
                  <a:pt x="183" y="172"/>
                </a:cubicBezTo>
                <a:cubicBezTo>
                  <a:pt x="198" y="172"/>
                  <a:pt x="211" y="159"/>
                  <a:pt x="211" y="144"/>
                </a:cubicBezTo>
                <a:cubicBezTo>
                  <a:pt x="211" y="138"/>
                  <a:pt x="209" y="132"/>
                  <a:pt x="205" y="127"/>
                </a:cubicBezTo>
                <a:cubicBezTo>
                  <a:pt x="253" y="55"/>
                  <a:pt x="253" y="55"/>
                  <a:pt x="253" y="55"/>
                </a:cubicBezTo>
                <a:cubicBezTo>
                  <a:pt x="255" y="55"/>
                  <a:pt x="258" y="56"/>
                  <a:pt x="260" y="56"/>
                </a:cubicBezTo>
                <a:cubicBezTo>
                  <a:pt x="276" y="56"/>
                  <a:pt x="288" y="43"/>
                  <a:pt x="288" y="28"/>
                </a:cubicBezTo>
                <a:cubicBezTo>
                  <a:pt x="288" y="12"/>
                  <a:pt x="276" y="0"/>
                  <a:pt x="260" y="0"/>
                </a:cubicBezTo>
                <a:close/>
              </a:path>
            </a:pathLst>
          </a:custGeom>
          <a:solidFill>
            <a:schemeClr val="bg1"/>
          </a:solidFill>
          <a:ln>
            <a:noFill/>
          </a:ln>
          <a:extLst>
            <a:ext uri="{91240B29-F687-4F45-9708-019B960494DF}">
              <a14:hiddenLine w="9525">
                <a:solidFill>
                  <a:srgbClr val="000000"/>
                </a:solidFill>
                <a:round/>
              </a14:hiddenLine>
            </a:ext>
          </a:extLst>
        </p:spPr>
        <p:txBody>
          <a:bodyPr/>
          <a:lstStyle/>
          <a:p>
            <a:endParaRPr altLang="en-US" lang="zh-CN">
              <a:solidFill>
                <a:schemeClr val="tx2"/>
              </a:solidFill>
              <a:latin charset="-122" panose="020b0503020204020204" pitchFamily="34" typeface="微软雅黑"/>
              <a:ea charset="-122" panose="020b0503020204020204" pitchFamily="34" typeface="微软雅黑"/>
            </a:endParaRPr>
          </a:p>
        </p:txBody>
      </p:sp>
      <p:grpSp>
        <p:nvGrpSpPr>
          <p:cNvPr id="50" name="组合 56"/>
          <p:cNvGrpSpPr/>
          <p:nvPr/>
        </p:nvGrpSpPr>
        <p:grpSpPr>
          <a:xfrm>
            <a:off x="710803" y="3339701"/>
            <a:ext cx="8156972" cy="876269"/>
            <a:chOff x="948107" y="4452498"/>
            <a:chExt cx="10875036" cy="1169348"/>
          </a:xfrm>
        </p:grpSpPr>
        <p:sp>
          <p:nvSpPr>
            <p:cNvPr id="51" name="文本框 57"/>
            <p:cNvSpPr txBox="1">
              <a:spLocks noChangeArrowheads="1"/>
            </p:cNvSpPr>
            <p:nvPr/>
          </p:nvSpPr>
          <p:spPr bwMode="auto">
            <a:xfrm>
              <a:off x="955342" y="5073883"/>
              <a:ext cx="10867801" cy="56130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nSpc>
                  <a:spcPct val="120000"/>
                </a:lnSpc>
                <a:spcBef>
                  <a:spcPct val="20000"/>
                </a:spcBef>
              </a:pPr>
              <a:r>
                <a:rPr altLang="en-US" lang="zh-CN" sz="900">
                  <a:solidFill>
                    <a:schemeClr val="tx2"/>
                  </a:solidFill>
                  <a:latin charset="-122" panose="020b0503020204020204" pitchFamily="34" typeface="微软雅黑"/>
                  <a:ea charset="-122" panose="020b0503020204020204" pitchFamily="34" typeface="微软雅黑"/>
                  <a:sym charset="0" panose="020b0604020202020204" pitchFamily="34" typeface="Arial"/>
                </a:rPr>
                <a:t>单击此处编辑您要的内容，建议您在展示时采用微软雅黑字体，本模版所有图形线条及其相应素材均可自由编辑、改色、替换。更多使用说明和作品请详阅模版最末的使用手册。</a:t>
              </a:r>
            </a:p>
          </p:txBody>
        </p:sp>
        <p:sp>
          <p:nvSpPr>
            <p:cNvPr id="52" name="文本框 58"/>
            <p:cNvSpPr txBox="1">
              <a:spLocks noChangeArrowheads="1"/>
            </p:cNvSpPr>
            <p:nvPr/>
          </p:nvSpPr>
          <p:spPr bwMode="auto">
            <a:xfrm>
              <a:off x="948107" y="4452497"/>
              <a:ext cx="4950957" cy="3660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r>
                <a:rPr altLang="en-US" lang="zh-CN" sz="1200">
                  <a:solidFill>
                    <a:schemeClr val="accent1"/>
                  </a:solidFill>
                  <a:latin charset="-122" panose="020b0503020204020204" pitchFamily="34" typeface="微软雅黑"/>
                  <a:ea charset="-122" panose="020b0503020204020204" pitchFamily="34" typeface="微软雅黑"/>
                </a:rPr>
                <a:t>单击编辑标题</a:t>
              </a:r>
            </a:p>
          </p:txBody>
        </p:sp>
      </p:gr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8">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additive="base">
                                        <p:cTn dur="500" fill="hold" id="7"/>
                                        <p:tgtEl>
                                          <p:spTgt spid="11"/>
                                        </p:tgtEl>
                                        <p:attrNameLst>
                                          <p:attrName>ppt_x</p:attrName>
                                        </p:attrNameLst>
                                      </p:cBhvr>
                                      <p:tavLst>
                                        <p:tav tm="0">
                                          <p:val>
                                            <p:strVal val="0-#ppt_w/2"/>
                                          </p:val>
                                        </p:tav>
                                        <p:tav tm="100000">
                                          <p:val>
                                            <p:strVal val="#ppt_x"/>
                                          </p:val>
                                        </p:tav>
                                      </p:tavLst>
                                    </p:anim>
                                    <p:anim calcmode="lin" valueType="num">
                                      <p:cBhvr additive="base">
                                        <p:cTn dur="500" fill="hold" id="8"/>
                                        <p:tgtEl>
                                          <p:spTgt spid="11"/>
                                        </p:tgtEl>
                                        <p:attrNameLst>
                                          <p:attrName>ppt_y</p:attrName>
                                        </p:attrNameLst>
                                      </p:cBhvr>
                                      <p:tavLst>
                                        <p:tav tm="0">
                                          <p:val>
                                            <p:strVal val="#ppt_y"/>
                                          </p:val>
                                        </p:tav>
                                        <p:tav tm="100000">
                                          <p:val>
                                            <p:strVal val="#ppt_y"/>
                                          </p:val>
                                        </p:tav>
                                      </p:tavLst>
                                    </p:anim>
                                  </p:childTnLst>
                                </p:cTn>
                              </p:par>
                              <p:par>
                                <p:cTn fill="hold" id="9" nodeType="withEffect" presetClass="entr" presetID="2" presetSubtype="8">
                                  <p:stCondLst>
                                    <p:cond delay="0"/>
                                  </p:stCondLst>
                                  <p:childTnLst>
                                    <p:set>
                                      <p:cBhvr>
                                        <p:cTn dur="1" fill="hold" id="10">
                                          <p:stCondLst>
                                            <p:cond delay="0"/>
                                          </p:stCondLst>
                                        </p:cTn>
                                        <p:tgtEl>
                                          <p:spTgt spid="12"/>
                                        </p:tgtEl>
                                        <p:attrNameLst>
                                          <p:attrName>style.visibility</p:attrName>
                                        </p:attrNameLst>
                                      </p:cBhvr>
                                      <p:to>
                                        <p:strVal val="visible"/>
                                      </p:to>
                                    </p:set>
                                    <p:anim calcmode="lin" valueType="num">
                                      <p:cBhvr additive="base">
                                        <p:cTn dur="500" fill="hold" id="11"/>
                                        <p:tgtEl>
                                          <p:spTgt spid="12"/>
                                        </p:tgtEl>
                                        <p:attrNameLst>
                                          <p:attrName>ppt_x</p:attrName>
                                        </p:attrNameLst>
                                      </p:cBhvr>
                                      <p:tavLst>
                                        <p:tav tm="0">
                                          <p:val>
                                            <p:strVal val="0-#ppt_w/2"/>
                                          </p:val>
                                        </p:tav>
                                        <p:tav tm="100000">
                                          <p:val>
                                            <p:strVal val="#ppt_x"/>
                                          </p:val>
                                        </p:tav>
                                      </p:tavLst>
                                    </p:anim>
                                    <p:anim calcmode="lin" valueType="num">
                                      <p:cBhvr additive="base">
                                        <p:cTn dur="500" fill="hold" id="12"/>
                                        <p:tgtEl>
                                          <p:spTgt spid="12"/>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0"/>
                                  </p:stCondLst>
                                  <p:childTnLst>
                                    <p:set>
                                      <p:cBhvr>
                                        <p:cTn dur="1" fill="hold" id="14">
                                          <p:stCondLst>
                                            <p:cond delay="0"/>
                                          </p:stCondLst>
                                        </p:cTn>
                                        <p:tgtEl>
                                          <p:spTgt spid="13"/>
                                        </p:tgtEl>
                                        <p:attrNameLst>
                                          <p:attrName>style.visibility</p:attrName>
                                        </p:attrNameLst>
                                      </p:cBhvr>
                                      <p:to>
                                        <p:strVal val="visible"/>
                                      </p:to>
                                    </p:set>
                                    <p:anim calcmode="lin" valueType="num">
                                      <p:cBhvr additive="base">
                                        <p:cTn dur="500" fill="hold" id="15"/>
                                        <p:tgtEl>
                                          <p:spTgt spid="13"/>
                                        </p:tgtEl>
                                        <p:attrNameLst>
                                          <p:attrName>ppt_x</p:attrName>
                                        </p:attrNameLst>
                                      </p:cBhvr>
                                      <p:tavLst>
                                        <p:tav tm="0">
                                          <p:val>
                                            <p:strVal val="0-#ppt_w/2"/>
                                          </p:val>
                                        </p:tav>
                                        <p:tav tm="100000">
                                          <p:val>
                                            <p:strVal val="#ppt_x"/>
                                          </p:val>
                                        </p:tav>
                                      </p:tavLst>
                                    </p:anim>
                                    <p:anim calcmode="lin" valueType="num">
                                      <p:cBhvr additive="base">
                                        <p:cTn dur="500" fill="hold" id="16"/>
                                        <p:tgtEl>
                                          <p:spTgt spid="13"/>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8">
                                  <p:stCondLst>
                                    <p:cond delay="0"/>
                                  </p:stCondLst>
                                  <p:childTnLst>
                                    <p:set>
                                      <p:cBhvr>
                                        <p:cTn dur="1" fill="hold" id="18">
                                          <p:stCondLst>
                                            <p:cond delay="0"/>
                                          </p:stCondLst>
                                        </p:cTn>
                                        <p:tgtEl>
                                          <p:spTgt spid="14"/>
                                        </p:tgtEl>
                                        <p:attrNameLst>
                                          <p:attrName>style.visibility</p:attrName>
                                        </p:attrNameLst>
                                      </p:cBhvr>
                                      <p:to>
                                        <p:strVal val="visible"/>
                                      </p:to>
                                    </p:set>
                                    <p:anim calcmode="lin" valueType="num">
                                      <p:cBhvr additive="base">
                                        <p:cTn dur="500" fill="hold" id="19"/>
                                        <p:tgtEl>
                                          <p:spTgt spid="14"/>
                                        </p:tgtEl>
                                        <p:attrNameLst>
                                          <p:attrName>ppt_x</p:attrName>
                                        </p:attrNameLst>
                                      </p:cBhvr>
                                      <p:tavLst>
                                        <p:tav tm="0">
                                          <p:val>
                                            <p:strVal val="0-#ppt_w/2"/>
                                          </p:val>
                                        </p:tav>
                                        <p:tav tm="100000">
                                          <p:val>
                                            <p:strVal val="#ppt_x"/>
                                          </p:val>
                                        </p:tav>
                                      </p:tavLst>
                                    </p:anim>
                                    <p:anim calcmode="lin" valueType="num">
                                      <p:cBhvr additive="base">
                                        <p:cTn dur="500" fill="hold" id="20"/>
                                        <p:tgtEl>
                                          <p:spTgt spid="14"/>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8">
                                  <p:stCondLst>
                                    <p:cond delay="0"/>
                                  </p:stCondLst>
                                  <p:childTnLst>
                                    <p:set>
                                      <p:cBhvr>
                                        <p:cTn dur="1" fill="hold" id="22">
                                          <p:stCondLst>
                                            <p:cond delay="0"/>
                                          </p:stCondLst>
                                        </p:cTn>
                                        <p:tgtEl>
                                          <p:spTgt spid="15"/>
                                        </p:tgtEl>
                                        <p:attrNameLst>
                                          <p:attrName>style.visibility</p:attrName>
                                        </p:attrNameLst>
                                      </p:cBhvr>
                                      <p:to>
                                        <p:strVal val="visible"/>
                                      </p:to>
                                    </p:set>
                                    <p:anim calcmode="lin" valueType="num">
                                      <p:cBhvr additive="base">
                                        <p:cTn dur="500" fill="hold" id="23"/>
                                        <p:tgtEl>
                                          <p:spTgt spid="15"/>
                                        </p:tgtEl>
                                        <p:attrNameLst>
                                          <p:attrName>ppt_x</p:attrName>
                                        </p:attrNameLst>
                                      </p:cBhvr>
                                      <p:tavLst>
                                        <p:tav tm="0">
                                          <p:val>
                                            <p:strVal val="0-#ppt_w/2"/>
                                          </p:val>
                                        </p:tav>
                                        <p:tav tm="100000">
                                          <p:val>
                                            <p:strVal val="#ppt_x"/>
                                          </p:val>
                                        </p:tav>
                                      </p:tavLst>
                                    </p:anim>
                                    <p:anim calcmode="lin" valueType="num">
                                      <p:cBhvr additive="base">
                                        <p:cTn dur="500" fill="hold" id="24"/>
                                        <p:tgtEl>
                                          <p:spTgt spid="15"/>
                                        </p:tgtEl>
                                        <p:attrNameLst>
                                          <p:attrName>ppt_y</p:attrName>
                                        </p:attrNameLst>
                                      </p:cBhvr>
                                      <p:tavLst>
                                        <p:tav tm="0">
                                          <p:val>
                                            <p:strVal val="#ppt_y"/>
                                          </p:val>
                                        </p:tav>
                                        <p:tav tm="100000">
                                          <p:val>
                                            <p:strVal val="#ppt_y"/>
                                          </p:val>
                                        </p:tav>
                                      </p:tavLst>
                                    </p:anim>
                                  </p:childTnLst>
                                </p:cTn>
                              </p:par>
                              <p:par>
                                <p:cTn fill="hold" grpId="0" id="25" nodeType="withEffect" presetClass="entr" presetID="2" presetSubtype="8">
                                  <p:stCondLst>
                                    <p:cond delay="0"/>
                                  </p:stCondLst>
                                  <p:childTnLst>
                                    <p:set>
                                      <p:cBhvr>
                                        <p:cTn dur="1" fill="hold" id="26">
                                          <p:stCondLst>
                                            <p:cond delay="0"/>
                                          </p:stCondLst>
                                        </p:cTn>
                                        <p:tgtEl>
                                          <p:spTgt spid="16"/>
                                        </p:tgtEl>
                                        <p:attrNameLst>
                                          <p:attrName>style.visibility</p:attrName>
                                        </p:attrNameLst>
                                      </p:cBhvr>
                                      <p:to>
                                        <p:strVal val="visible"/>
                                      </p:to>
                                    </p:set>
                                    <p:anim calcmode="lin" valueType="num">
                                      <p:cBhvr additive="base">
                                        <p:cTn dur="500" fill="hold" id="27"/>
                                        <p:tgtEl>
                                          <p:spTgt spid="16"/>
                                        </p:tgtEl>
                                        <p:attrNameLst>
                                          <p:attrName>ppt_x</p:attrName>
                                        </p:attrNameLst>
                                      </p:cBhvr>
                                      <p:tavLst>
                                        <p:tav tm="0">
                                          <p:val>
                                            <p:strVal val="0-#ppt_w/2"/>
                                          </p:val>
                                        </p:tav>
                                        <p:tav tm="100000">
                                          <p:val>
                                            <p:strVal val="#ppt_x"/>
                                          </p:val>
                                        </p:tav>
                                      </p:tavLst>
                                    </p:anim>
                                    <p:anim calcmode="lin" valueType="num">
                                      <p:cBhvr additive="base">
                                        <p:cTn dur="500" fill="hold" id="28"/>
                                        <p:tgtEl>
                                          <p:spTgt spid="16"/>
                                        </p:tgtEl>
                                        <p:attrNameLst>
                                          <p:attrName>ppt_y</p:attrName>
                                        </p:attrNameLst>
                                      </p:cBhvr>
                                      <p:tavLst>
                                        <p:tav tm="0">
                                          <p:val>
                                            <p:strVal val="#ppt_y"/>
                                          </p:val>
                                        </p:tav>
                                        <p:tav tm="100000">
                                          <p:val>
                                            <p:strVal val="#ppt_y"/>
                                          </p:val>
                                        </p:tav>
                                      </p:tavLst>
                                    </p:anim>
                                  </p:childTnLst>
                                </p:cTn>
                              </p:par>
                              <p:par>
                                <p:cTn fill="hold" grpId="0" id="29" nodeType="withEffect" presetClass="entr" presetID="2" presetSubtype="8">
                                  <p:stCondLst>
                                    <p:cond delay="0"/>
                                  </p:stCondLst>
                                  <p:childTnLst>
                                    <p:set>
                                      <p:cBhvr>
                                        <p:cTn dur="1" fill="hold" id="30">
                                          <p:stCondLst>
                                            <p:cond delay="0"/>
                                          </p:stCondLst>
                                        </p:cTn>
                                        <p:tgtEl>
                                          <p:spTgt spid="17"/>
                                        </p:tgtEl>
                                        <p:attrNameLst>
                                          <p:attrName>style.visibility</p:attrName>
                                        </p:attrNameLst>
                                      </p:cBhvr>
                                      <p:to>
                                        <p:strVal val="visible"/>
                                      </p:to>
                                    </p:set>
                                    <p:anim calcmode="lin" valueType="num">
                                      <p:cBhvr additive="base">
                                        <p:cTn dur="500" fill="hold" id="31"/>
                                        <p:tgtEl>
                                          <p:spTgt spid="17"/>
                                        </p:tgtEl>
                                        <p:attrNameLst>
                                          <p:attrName>ppt_x</p:attrName>
                                        </p:attrNameLst>
                                      </p:cBhvr>
                                      <p:tavLst>
                                        <p:tav tm="0">
                                          <p:val>
                                            <p:strVal val="0-#ppt_w/2"/>
                                          </p:val>
                                        </p:tav>
                                        <p:tav tm="100000">
                                          <p:val>
                                            <p:strVal val="#ppt_x"/>
                                          </p:val>
                                        </p:tav>
                                      </p:tavLst>
                                    </p:anim>
                                    <p:anim calcmode="lin" valueType="num">
                                      <p:cBhvr additive="base">
                                        <p:cTn dur="500" fill="hold" id="32"/>
                                        <p:tgtEl>
                                          <p:spTgt spid="17"/>
                                        </p:tgtEl>
                                        <p:attrNameLst>
                                          <p:attrName>ppt_y</p:attrName>
                                        </p:attrNameLst>
                                      </p:cBhvr>
                                      <p:tavLst>
                                        <p:tav tm="0">
                                          <p:val>
                                            <p:strVal val="#ppt_y"/>
                                          </p:val>
                                        </p:tav>
                                        <p:tav tm="100000">
                                          <p:val>
                                            <p:strVal val="#ppt_y"/>
                                          </p:val>
                                        </p:tav>
                                      </p:tavLst>
                                    </p:anim>
                                  </p:childTnLst>
                                </p:cTn>
                              </p:par>
                              <p:par>
                                <p:cTn fill="hold" grpId="0" id="33" nodeType="withEffect" presetClass="entr" presetID="2" presetSubtype="8">
                                  <p:stCondLst>
                                    <p:cond delay="0"/>
                                  </p:stCondLst>
                                  <p:childTnLst>
                                    <p:set>
                                      <p:cBhvr>
                                        <p:cTn dur="1" fill="hold" id="34">
                                          <p:stCondLst>
                                            <p:cond delay="0"/>
                                          </p:stCondLst>
                                        </p:cTn>
                                        <p:tgtEl>
                                          <p:spTgt spid="18"/>
                                        </p:tgtEl>
                                        <p:attrNameLst>
                                          <p:attrName>style.visibility</p:attrName>
                                        </p:attrNameLst>
                                      </p:cBhvr>
                                      <p:to>
                                        <p:strVal val="visible"/>
                                      </p:to>
                                    </p:set>
                                    <p:anim calcmode="lin" valueType="num">
                                      <p:cBhvr additive="base">
                                        <p:cTn dur="500" fill="hold" id="35"/>
                                        <p:tgtEl>
                                          <p:spTgt spid="18"/>
                                        </p:tgtEl>
                                        <p:attrNameLst>
                                          <p:attrName>ppt_x</p:attrName>
                                        </p:attrNameLst>
                                      </p:cBhvr>
                                      <p:tavLst>
                                        <p:tav tm="0">
                                          <p:val>
                                            <p:strVal val="0-#ppt_w/2"/>
                                          </p:val>
                                        </p:tav>
                                        <p:tav tm="100000">
                                          <p:val>
                                            <p:strVal val="#ppt_x"/>
                                          </p:val>
                                        </p:tav>
                                      </p:tavLst>
                                    </p:anim>
                                    <p:anim calcmode="lin" valueType="num">
                                      <p:cBhvr additive="base">
                                        <p:cTn dur="500" fill="hold" id="36"/>
                                        <p:tgtEl>
                                          <p:spTgt spid="18"/>
                                        </p:tgtEl>
                                        <p:attrNameLst>
                                          <p:attrName>ppt_y</p:attrName>
                                        </p:attrNameLst>
                                      </p:cBhvr>
                                      <p:tavLst>
                                        <p:tav tm="0">
                                          <p:val>
                                            <p:strVal val="#ppt_y"/>
                                          </p:val>
                                        </p:tav>
                                        <p:tav tm="100000">
                                          <p:val>
                                            <p:strVal val="#ppt_y"/>
                                          </p:val>
                                        </p:tav>
                                      </p:tavLst>
                                    </p:anim>
                                  </p:childTnLst>
                                </p:cTn>
                              </p:par>
                            </p:childTnLst>
                          </p:cTn>
                        </p:par>
                      </p:childTnLst>
                    </p:cTn>
                  </p:par>
                  <p:par>
                    <p:cTn fill="hold" id="37" nodeType="clickPar">
                      <p:stCondLst>
                        <p:cond delay="indefinite"/>
                      </p:stCondLst>
                      <p:childTnLst>
                        <p:par>
                          <p:cTn fill="hold" id="38" nodeType="afterGroup">
                            <p:stCondLst>
                              <p:cond delay="0"/>
                            </p:stCondLst>
                            <p:childTnLst>
                              <p:par>
                                <p:cTn fill="hold" grpId="0" id="39" nodeType="clickEffect" presetClass="entr" presetID="42" presetSubtype="0">
                                  <p:stCondLst>
                                    <p:cond delay="0"/>
                                  </p:stCondLst>
                                  <p:childTnLst>
                                    <p:set>
                                      <p:cBhvr>
                                        <p:cTn dur="1" fill="hold" id="40">
                                          <p:stCondLst>
                                            <p:cond delay="0"/>
                                          </p:stCondLst>
                                        </p:cTn>
                                        <p:tgtEl>
                                          <p:spTgt spid="3"/>
                                        </p:tgtEl>
                                        <p:attrNameLst>
                                          <p:attrName>style.visibility</p:attrName>
                                        </p:attrNameLst>
                                      </p:cBhvr>
                                      <p:to>
                                        <p:strVal val="visible"/>
                                      </p:to>
                                    </p:set>
                                    <p:animEffect filter="fade" transition="in">
                                      <p:cBhvr>
                                        <p:cTn dur="1000" id="41"/>
                                        <p:tgtEl>
                                          <p:spTgt spid="3"/>
                                        </p:tgtEl>
                                      </p:cBhvr>
                                    </p:animEffect>
                                    <p:anim calcmode="lin" valueType="num">
                                      <p:cBhvr>
                                        <p:cTn dur="1000" fill="hold" id="42"/>
                                        <p:tgtEl>
                                          <p:spTgt spid="3"/>
                                        </p:tgtEl>
                                        <p:attrNameLst>
                                          <p:attrName>ppt_x</p:attrName>
                                        </p:attrNameLst>
                                      </p:cBhvr>
                                      <p:tavLst>
                                        <p:tav tm="0">
                                          <p:val>
                                            <p:strVal val="#ppt_x"/>
                                          </p:val>
                                        </p:tav>
                                        <p:tav tm="100000">
                                          <p:val>
                                            <p:strVal val="#ppt_x"/>
                                          </p:val>
                                        </p:tav>
                                      </p:tavLst>
                                    </p:anim>
                                    <p:anim calcmode="lin" valueType="num">
                                      <p:cBhvr>
                                        <p:cTn dur="1000" fill="hold" id="43"/>
                                        <p:tgtEl>
                                          <p:spTgt spid="3"/>
                                        </p:tgtEl>
                                        <p:attrNameLst>
                                          <p:attrName>ppt_y</p:attrName>
                                        </p:attrNameLst>
                                      </p:cBhvr>
                                      <p:tavLst>
                                        <p:tav tm="0">
                                          <p:val>
                                            <p:strVal val="#ppt_y+.1"/>
                                          </p:val>
                                        </p:tav>
                                        <p:tav tm="100000">
                                          <p:val>
                                            <p:strVal val="#ppt_y"/>
                                          </p:val>
                                        </p:tav>
                                      </p:tavLst>
                                    </p:anim>
                                  </p:childTnLst>
                                </p:cTn>
                              </p:par>
                              <p:par>
                                <p:cTn fill="hold" id="44" nodeType="withEffect" presetClass="entr" presetID="42" presetSubtype="0">
                                  <p:stCondLst>
                                    <p:cond delay="0"/>
                                  </p:stCondLst>
                                  <p:childTnLst>
                                    <p:set>
                                      <p:cBhvr>
                                        <p:cTn dur="1" fill="hold" id="45">
                                          <p:stCondLst>
                                            <p:cond delay="0"/>
                                          </p:stCondLst>
                                        </p:cTn>
                                        <p:tgtEl>
                                          <p:spTgt spid="35"/>
                                        </p:tgtEl>
                                        <p:attrNameLst>
                                          <p:attrName>style.visibility</p:attrName>
                                        </p:attrNameLst>
                                      </p:cBhvr>
                                      <p:to>
                                        <p:strVal val="visible"/>
                                      </p:to>
                                    </p:set>
                                    <p:animEffect filter="fade" transition="in">
                                      <p:cBhvr>
                                        <p:cTn dur="1000" id="46"/>
                                        <p:tgtEl>
                                          <p:spTgt spid="35"/>
                                        </p:tgtEl>
                                      </p:cBhvr>
                                    </p:animEffect>
                                    <p:anim calcmode="lin" valueType="num">
                                      <p:cBhvr>
                                        <p:cTn dur="1000" fill="hold" id="47"/>
                                        <p:tgtEl>
                                          <p:spTgt spid="35"/>
                                        </p:tgtEl>
                                        <p:attrNameLst>
                                          <p:attrName>ppt_x</p:attrName>
                                        </p:attrNameLst>
                                      </p:cBhvr>
                                      <p:tavLst>
                                        <p:tav tm="0">
                                          <p:val>
                                            <p:strVal val="#ppt_x"/>
                                          </p:val>
                                        </p:tav>
                                        <p:tav tm="100000">
                                          <p:val>
                                            <p:strVal val="#ppt_x"/>
                                          </p:val>
                                        </p:tav>
                                      </p:tavLst>
                                    </p:anim>
                                    <p:anim calcmode="lin" valueType="num">
                                      <p:cBhvr>
                                        <p:cTn dur="1000" fill="hold" id="48"/>
                                        <p:tgtEl>
                                          <p:spTgt spid="35"/>
                                        </p:tgtEl>
                                        <p:attrNameLst>
                                          <p:attrName>ppt_y</p:attrName>
                                        </p:attrNameLst>
                                      </p:cBhvr>
                                      <p:tavLst>
                                        <p:tav tm="0">
                                          <p:val>
                                            <p:strVal val="#ppt_y+.1"/>
                                          </p:val>
                                        </p:tav>
                                        <p:tav tm="100000">
                                          <p:val>
                                            <p:strVal val="#ppt_y"/>
                                          </p:val>
                                        </p:tav>
                                      </p:tavLst>
                                    </p:anim>
                                  </p:childTnLst>
                                </p:cTn>
                              </p:par>
                              <p:par>
                                <p:cTn fill="hold" grpId="0" id="49" nodeType="withEffect" presetClass="entr" presetID="42" presetSubtype="0">
                                  <p:stCondLst>
                                    <p:cond delay="0"/>
                                  </p:stCondLst>
                                  <p:childTnLst>
                                    <p:set>
                                      <p:cBhvr>
                                        <p:cTn dur="1" fill="hold" id="50">
                                          <p:stCondLst>
                                            <p:cond delay="0"/>
                                          </p:stCondLst>
                                        </p:cTn>
                                        <p:tgtEl>
                                          <p:spTgt spid="5"/>
                                        </p:tgtEl>
                                        <p:attrNameLst>
                                          <p:attrName>style.visibility</p:attrName>
                                        </p:attrNameLst>
                                      </p:cBhvr>
                                      <p:to>
                                        <p:strVal val="visible"/>
                                      </p:to>
                                    </p:set>
                                    <p:animEffect filter="fade" transition="in">
                                      <p:cBhvr>
                                        <p:cTn dur="1000" id="51"/>
                                        <p:tgtEl>
                                          <p:spTgt spid="5"/>
                                        </p:tgtEl>
                                      </p:cBhvr>
                                    </p:animEffect>
                                    <p:anim calcmode="lin" valueType="num">
                                      <p:cBhvr>
                                        <p:cTn dur="1000" fill="hold" id="52"/>
                                        <p:tgtEl>
                                          <p:spTgt spid="5"/>
                                        </p:tgtEl>
                                        <p:attrNameLst>
                                          <p:attrName>ppt_x</p:attrName>
                                        </p:attrNameLst>
                                      </p:cBhvr>
                                      <p:tavLst>
                                        <p:tav tm="0">
                                          <p:val>
                                            <p:strVal val="#ppt_x"/>
                                          </p:val>
                                        </p:tav>
                                        <p:tav tm="100000">
                                          <p:val>
                                            <p:strVal val="#ppt_x"/>
                                          </p:val>
                                        </p:tav>
                                      </p:tavLst>
                                    </p:anim>
                                    <p:anim calcmode="lin" valueType="num">
                                      <p:cBhvr>
                                        <p:cTn dur="1000" fill="hold" id="53"/>
                                        <p:tgtEl>
                                          <p:spTgt spid="5"/>
                                        </p:tgtEl>
                                        <p:attrNameLst>
                                          <p:attrName>ppt_y</p:attrName>
                                        </p:attrNameLst>
                                      </p:cBhvr>
                                      <p:tavLst>
                                        <p:tav tm="0">
                                          <p:val>
                                            <p:strVal val="#ppt_y+.1"/>
                                          </p:val>
                                        </p:tav>
                                        <p:tav tm="100000">
                                          <p:val>
                                            <p:strVal val="#ppt_y"/>
                                          </p:val>
                                        </p:tav>
                                      </p:tavLst>
                                    </p:anim>
                                  </p:childTnLst>
                                </p:cTn>
                              </p:par>
                              <p:par>
                                <p:cTn fill="hold" id="54" nodeType="withEffect" presetClass="entr" presetID="42" presetSubtype="0">
                                  <p:stCondLst>
                                    <p:cond delay="0"/>
                                  </p:stCondLst>
                                  <p:childTnLst>
                                    <p:set>
                                      <p:cBhvr>
                                        <p:cTn dur="1" fill="hold" id="55">
                                          <p:stCondLst>
                                            <p:cond delay="0"/>
                                          </p:stCondLst>
                                        </p:cTn>
                                        <p:tgtEl>
                                          <p:spTgt spid="26"/>
                                        </p:tgtEl>
                                        <p:attrNameLst>
                                          <p:attrName>style.visibility</p:attrName>
                                        </p:attrNameLst>
                                      </p:cBhvr>
                                      <p:to>
                                        <p:strVal val="visible"/>
                                      </p:to>
                                    </p:set>
                                    <p:animEffect filter="fade" transition="in">
                                      <p:cBhvr>
                                        <p:cTn dur="1000" id="56"/>
                                        <p:tgtEl>
                                          <p:spTgt spid="26"/>
                                        </p:tgtEl>
                                      </p:cBhvr>
                                    </p:animEffect>
                                    <p:anim calcmode="lin" valueType="num">
                                      <p:cBhvr>
                                        <p:cTn dur="1000" fill="hold" id="57"/>
                                        <p:tgtEl>
                                          <p:spTgt spid="26"/>
                                        </p:tgtEl>
                                        <p:attrNameLst>
                                          <p:attrName>ppt_x</p:attrName>
                                        </p:attrNameLst>
                                      </p:cBhvr>
                                      <p:tavLst>
                                        <p:tav tm="0">
                                          <p:val>
                                            <p:strVal val="#ppt_x"/>
                                          </p:val>
                                        </p:tav>
                                        <p:tav tm="100000">
                                          <p:val>
                                            <p:strVal val="#ppt_x"/>
                                          </p:val>
                                        </p:tav>
                                      </p:tavLst>
                                    </p:anim>
                                    <p:anim calcmode="lin" valueType="num">
                                      <p:cBhvr>
                                        <p:cTn dur="1000" fill="hold" id="58"/>
                                        <p:tgtEl>
                                          <p:spTgt spid="26"/>
                                        </p:tgtEl>
                                        <p:attrNameLst>
                                          <p:attrName>ppt_y</p:attrName>
                                        </p:attrNameLst>
                                      </p:cBhvr>
                                      <p:tavLst>
                                        <p:tav tm="0">
                                          <p:val>
                                            <p:strVal val="#ppt_y+.1"/>
                                          </p:val>
                                        </p:tav>
                                        <p:tav tm="100000">
                                          <p:val>
                                            <p:strVal val="#ppt_y"/>
                                          </p:val>
                                        </p:tav>
                                      </p:tavLst>
                                    </p:anim>
                                  </p:childTnLst>
                                </p:cTn>
                              </p:par>
                              <p:par>
                                <p:cTn fill="hold" grpId="0" id="59" nodeType="withEffect" presetClass="entr" presetID="42" presetSubtype="0">
                                  <p:stCondLst>
                                    <p:cond delay="0"/>
                                  </p:stCondLst>
                                  <p:childTnLst>
                                    <p:set>
                                      <p:cBhvr>
                                        <p:cTn dur="1" fill="hold" id="60">
                                          <p:stCondLst>
                                            <p:cond delay="0"/>
                                          </p:stCondLst>
                                        </p:cTn>
                                        <p:tgtEl>
                                          <p:spTgt spid="6"/>
                                        </p:tgtEl>
                                        <p:attrNameLst>
                                          <p:attrName>style.visibility</p:attrName>
                                        </p:attrNameLst>
                                      </p:cBhvr>
                                      <p:to>
                                        <p:strVal val="visible"/>
                                      </p:to>
                                    </p:set>
                                    <p:animEffect filter="fade" transition="in">
                                      <p:cBhvr>
                                        <p:cTn dur="1000" id="61"/>
                                        <p:tgtEl>
                                          <p:spTgt spid="6"/>
                                        </p:tgtEl>
                                      </p:cBhvr>
                                    </p:animEffect>
                                    <p:anim calcmode="lin" valueType="num">
                                      <p:cBhvr>
                                        <p:cTn dur="1000" fill="hold" id="62"/>
                                        <p:tgtEl>
                                          <p:spTgt spid="6"/>
                                        </p:tgtEl>
                                        <p:attrNameLst>
                                          <p:attrName>ppt_x</p:attrName>
                                        </p:attrNameLst>
                                      </p:cBhvr>
                                      <p:tavLst>
                                        <p:tav tm="0">
                                          <p:val>
                                            <p:strVal val="#ppt_x"/>
                                          </p:val>
                                        </p:tav>
                                        <p:tav tm="100000">
                                          <p:val>
                                            <p:strVal val="#ppt_x"/>
                                          </p:val>
                                        </p:tav>
                                      </p:tavLst>
                                    </p:anim>
                                    <p:anim calcmode="lin" valueType="num">
                                      <p:cBhvr>
                                        <p:cTn dur="1000" fill="hold" id="63"/>
                                        <p:tgtEl>
                                          <p:spTgt spid="6"/>
                                        </p:tgtEl>
                                        <p:attrNameLst>
                                          <p:attrName>ppt_y</p:attrName>
                                        </p:attrNameLst>
                                      </p:cBhvr>
                                      <p:tavLst>
                                        <p:tav tm="0">
                                          <p:val>
                                            <p:strVal val="#ppt_y+.1"/>
                                          </p:val>
                                        </p:tav>
                                        <p:tav tm="100000">
                                          <p:val>
                                            <p:strVal val="#ppt_y"/>
                                          </p:val>
                                        </p:tav>
                                      </p:tavLst>
                                    </p:anim>
                                  </p:childTnLst>
                                </p:cTn>
                              </p:par>
                              <p:par>
                                <p:cTn fill="hold" grpId="0" id="64" nodeType="withEffect" presetClass="entr" presetID="42" presetSubtype="0">
                                  <p:stCondLst>
                                    <p:cond delay="0"/>
                                  </p:stCondLst>
                                  <p:childTnLst>
                                    <p:set>
                                      <p:cBhvr>
                                        <p:cTn dur="1" fill="hold" id="65">
                                          <p:stCondLst>
                                            <p:cond delay="0"/>
                                          </p:stCondLst>
                                        </p:cTn>
                                        <p:tgtEl>
                                          <p:spTgt spid="49"/>
                                        </p:tgtEl>
                                        <p:attrNameLst>
                                          <p:attrName>style.visibility</p:attrName>
                                        </p:attrNameLst>
                                      </p:cBhvr>
                                      <p:to>
                                        <p:strVal val="visible"/>
                                      </p:to>
                                    </p:set>
                                    <p:animEffect filter="fade" transition="in">
                                      <p:cBhvr>
                                        <p:cTn dur="1000" id="66"/>
                                        <p:tgtEl>
                                          <p:spTgt spid="49"/>
                                        </p:tgtEl>
                                      </p:cBhvr>
                                    </p:animEffect>
                                    <p:anim calcmode="lin" valueType="num">
                                      <p:cBhvr>
                                        <p:cTn dur="1000" fill="hold" id="67"/>
                                        <p:tgtEl>
                                          <p:spTgt spid="49"/>
                                        </p:tgtEl>
                                        <p:attrNameLst>
                                          <p:attrName>ppt_x</p:attrName>
                                        </p:attrNameLst>
                                      </p:cBhvr>
                                      <p:tavLst>
                                        <p:tav tm="0">
                                          <p:val>
                                            <p:strVal val="#ppt_x"/>
                                          </p:val>
                                        </p:tav>
                                        <p:tav tm="100000">
                                          <p:val>
                                            <p:strVal val="#ppt_x"/>
                                          </p:val>
                                        </p:tav>
                                      </p:tavLst>
                                    </p:anim>
                                    <p:anim calcmode="lin" valueType="num">
                                      <p:cBhvr>
                                        <p:cTn dur="1000" fill="hold" id="68"/>
                                        <p:tgtEl>
                                          <p:spTgt spid="49"/>
                                        </p:tgtEl>
                                        <p:attrNameLst>
                                          <p:attrName>ppt_y</p:attrName>
                                        </p:attrNameLst>
                                      </p:cBhvr>
                                      <p:tavLst>
                                        <p:tav tm="0">
                                          <p:val>
                                            <p:strVal val="#ppt_y+.1"/>
                                          </p:val>
                                        </p:tav>
                                        <p:tav tm="100000">
                                          <p:val>
                                            <p:strVal val="#ppt_y"/>
                                          </p:val>
                                        </p:tav>
                                      </p:tavLst>
                                    </p:anim>
                                  </p:childTnLst>
                                </p:cTn>
                              </p:par>
                              <p:par>
                                <p:cTn fill="hold" grpId="0" id="69" nodeType="withEffect" presetClass="entr" presetID="42" presetSubtype="0">
                                  <p:stCondLst>
                                    <p:cond delay="0"/>
                                  </p:stCondLst>
                                  <p:childTnLst>
                                    <p:set>
                                      <p:cBhvr>
                                        <p:cTn dur="1" fill="hold" id="70">
                                          <p:stCondLst>
                                            <p:cond delay="0"/>
                                          </p:stCondLst>
                                        </p:cTn>
                                        <p:tgtEl>
                                          <p:spTgt spid="7"/>
                                        </p:tgtEl>
                                        <p:attrNameLst>
                                          <p:attrName>style.visibility</p:attrName>
                                        </p:attrNameLst>
                                      </p:cBhvr>
                                      <p:to>
                                        <p:strVal val="visible"/>
                                      </p:to>
                                    </p:set>
                                    <p:animEffect filter="fade" transition="in">
                                      <p:cBhvr>
                                        <p:cTn dur="1000" id="71"/>
                                        <p:tgtEl>
                                          <p:spTgt spid="7"/>
                                        </p:tgtEl>
                                      </p:cBhvr>
                                    </p:animEffect>
                                    <p:anim calcmode="lin" valueType="num">
                                      <p:cBhvr>
                                        <p:cTn dur="1000" fill="hold" id="72"/>
                                        <p:tgtEl>
                                          <p:spTgt spid="7"/>
                                        </p:tgtEl>
                                        <p:attrNameLst>
                                          <p:attrName>ppt_x</p:attrName>
                                        </p:attrNameLst>
                                      </p:cBhvr>
                                      <p:tavLst>
                                        <p:tav tm="0">
                                          <p:val>
                                            <p:strVal val="#ppt_x"/>
                                          </p:val>
                                        </p:tav>
                                        <p:tav tm="100000">
                                          <p:val>
                                            <p:strVal val="#ppt_x"/>
                                          </p:val>
                                        </p:tav>
                                      </p:tavLst>
                                    </p:anim>
                                    <p:anim calcmode="lin" valueType="num">
                                      <p:cBhvr>
                                        <p:cTn dur="1000" fill="hold" id="73"/>
                                        <p:tgtEl>
                                          <p:spTgt spid="7"/>
                                        </p:tgtEl>
                                        <p:attrNameLst>
                                          <p:attrName>ppt_y</p:attrName>
                                        </p:attrNameLst>
                                      </p:cBhvr>
                                      <p:tavLst>
                                        <p:tav tm="0">
                                          <p:val>
                                            <p:strVal val="#ppt_y+.1"/>
                                          </p:val>
                                        </p:tav>
                                        <p:tav tm="100000">
                                          <p:val>
                                            <p:strVal val="#ppt_y"/>
                                          </p:val>
                                        </p:tav>
                                      </p:tavLst>
                                    </p:anim>
                                  </p:childTnLst>
                                </p:cTn>
                              </p:par>
                              <p:par>
                                <p:cTn fill="hold" id="74" nodeType="withEffect" presetClass="entr" presetID="42" presetSubtype="0">
                                  <p:stCondLst>
                                    <p:cond delay="0"/>
                                  </p:stCondLst>
                                  <p:childTnLst>
                                    <p:set>
                                      <p:cBhvr>
                                        <p:cTn dur="1" fill="hold" id="75">
                                          <p:stCondLst>
                                            <p:cond delay="0"/>
                                          </p:stCondLst>
                                        </p:cTn>
                                        <p:tgtEl>
                                          <p:spTgt spid="45"/>
                                        </p:tgtEl>
                                        <p:attrNameLst>
                                          <p:attrName>style.visibility</p:attrName>
                                        </p:attrNameLst>
                                      </p:cBhvr>
                                      <p:to>
                                        <p:strVal val="visible"/>
                                      </p:to>
                                    </p:set>
                                    <p:animEffect filter="fade" transition="in">
                                      <p:cBhvr>
                                        <p:cTn dur="1000" id="76"/>
                                        <p:tgtEl>
                                          <p:spTgt spid="45"/>
                                        </p:tgtEl>
                                      </p:cBhvr>
                                    </p:animEffect>
                                    <p:anim calcmode="lin" valueType="num">
                                      <p:cBhvr>
                                        <p:cTn dur="1000" fill="hold" id="77"/>
                                        <p:tgtEl>
                                          <p:spTgt spid="45"/>
                                        </p:tgtEl>
                                        <p:attrNameLst>
                                          <p:attrName>ppt_x</p:attrName>
                                        </p:attrNameLst>
                                      </p:cBhvr>
                                      <p:tavLst>
                                        <p:tav tm="0">
                                          <p:val>
                                            <p:strVal val="#ppt_x"/>
                                          </p:val>
                                        </p:tav>
                                        <p:tav tm="100000">
                                          <p:val>
                                            <p:strVal val="#ppt_x"/>
                                          </p:val>
                                        </p:tav>
                                      </p:tavLst>
                                    </p:anim>
                                    <p:anim calcmode="lin" valueType="num">
                                      <p:cBhvr>
                                        <p:cTn dur="1000" fill="hold" id="78"/>
                                        <p:tgtEl>
                                          <p:spTgt spid="45"/>
                                        </p:tgtEl>
                                        <p:attrNameLst>
                                          <p:attrName>ppt_y</p:attrName>
                                        </p:attrNameLst>
                                      </p:cBhvr>
                                      <p:tavLst>
                                        <p:tav tm="0">
                                          <p:val>
                                            <p:strVal val="#ppt_y+.1"/>
                                          </p:val>
                                        </p:tav>
                                        <p:tav tm="100000">
                                          <p:val>
                                            <p:strVal val="#ppt_y"/>
                                          </p:val>
                                        </p:tav>
                                      </p:tavLst>
                                    </p:anim>
                                  </p:childTnLst>
                                </p:cTn>
                              </p:par>
                            </p:childTnLst>
                          </p:cTn>
                        </p:par>
                      </p:childTnLst>
                    </p:cTn>
                  </p:par>
                  <p:par>
                    <p:cTn fill="hold" id="79" nodeType="clickPar">
                      <p:stCondLst>
                        <p:cond delay="indefinite"/>
                      </p:stCondLst>
                      <p:childTnLst>
                        <p:par>
                          <p:cTn fill="hold" id="80" nodeType="afterGroup">
                            <p:stCondLst>
                              <p:cond delay="0"/>
                            </p:stCondLst>
                            <p:childTnLst>
                              <p:par>
                                <p:cTn fill="hold" grpId="0" id="81" nodeType="clickEffect" presetClass="entr" presetID="47" presetSubtype="0">
                                  <p:stCondLst>
                                    <p:cond delay="0"/>
                                  </p:stCondLst>
                                  <p:childTnLst>
                                    <p:set>
                                      <p:cBhvr>
                                        <p:cTn dur="1" fill="hold" id="82">
                                          <p:stCondLst>
                                            <p:cond delay="0"/>
                                          </p:stCondLst>
                                        </p:cTn>
                                        <p:tgtEl>
                                          <p:spTgt spid="8"/>
                                        </p:tgtEl>
                                        <p:attrNameLst>
                                          <p:attrName>style.visibility</p:attrName>
                                        </p:attrNameLst>
                                      </p:cBhvr>
                                      <p:to>
                                        <p:strVal val="visible"/>
                                      </p:to>
                                    </p:set>
                                    <p:animEffect filter="fade" transition="in">
                                      <p:cBhvr>
                                        <p:cTn dur="1000" id="83"/>
                                        <p:tgtEl>
                                          <p:spTgt spid="8"/>
                                        </p:tgtEl>
                                      </p:cBhvr>
                                    </p:animEffect>
                                    <p:anim calcmode="lin" valueType="num">
                                      <p:cBhvr>
                                        <p:cTn dur="1000" fill="hold" id="84"/>
                                        <p:tgtEl>
                                          <p:spTgt spid="8"/>
                                        </p:tgtEl>
                                        <p:attrNameLst>
                                          <p:attrName>ppt_x</p:attrName>
                                        </p:attrNameLst>
                                      </p:cBhvr>
                                      <p:tavLst>
                                        <p:tav tm="0">
                                          <p:val>
                                            <p:strVal val="#ppt_x"/>
                                          </p:val>
                                        </p:tav>
                                        <p:tav tm="100000">
                                          <p:val>
                                            <p:strVal val="#ppt_x"/>
                                          </p:val>
                                        </p:tav>
                                      </p:tavLst>
                                    </p:anim>
                                    <p:anim calcmode="lin" valueType="num">
                                      <p:cBhvr>
                                        <p:cTn dur="1000" fill="hold" id="85"/>
                                        <p:tgtEl>
                                          <p:spTgt spid="8"/>
                                        </p:tgtEl>
                                        <p:attrNameLst>
                                          <p:attrName>ppt_y</p:attrName>
                                        </p:attrNameLst>
                                      </p:cBhvr>
                                      <p:tavLst>
                                        <p:tav tm="0">
                                          <p:val>
                                            <p:strVal val="#ppt_y-.1"/>
                                          </p:val>
                                        </p:tav>
                                        <p:tav tm="100000">
                                          <p:val>
                                            <p:strVal val="#ppt_y"/>
                                          </p:val>
                                        </p:tav>
                                      </p:tavLst>
                                    </p:anim>
                                  </p:childTnLst>
                                </p:cTn>
                              </p:par>
                              <p:par>
                                <p:cTn fill="hold" grpId="0" id="86" nodeType="withEffect" presetClass="entr" presetID="47" presetSubtype="0">
                                  <p:stCondLst>
                                    <p:cond delay="0"/>
                                  </p:stCondLst>
                                  <p:childTnLst>
                                    <p:set>
                                      <p:cBhvr>
                                        <p:cTn dur="1" fill="hold" id="87">
                                          <p:stCondLst>
                                            <p:cond delay="0"/>
                                          </p:stCondLst>
                                        </p:cTn>
                                        <p:tgtEl>
                                          <p:spTgt spid="9"/>
                                        </p:tgtEl>
                                        <p:attrNameLst>
                                          <p:attrName>style.visibility</p:attrName>
                                        </p:attrNameLst>
                                      </p:cBhvr>
                                      <p:to>
                                        <p:strVal val="visible"/>
                                      </p:to>
                                    </p:set>
                                    <p:animEffect filter="fade" transition="in">
                                      <p:cBhvr>
                                        <p:cTn dur="1000" id="88"/>
                                        <p:tgtEl>
                                          <p:spTgt spid="9"/>
                                        </p:tgtEl>
                                      </p:cBhvr>
                                    </p:animEffect>
                                    <p:anim calcmode="lin" valueType="num">
                                      <p:cBhvr>
                                        <p:cTn dur="1000" fill="hold" id="89"/>
                                        <p:tgtEl>
                                          <p:spTgt spid="9"/>
                                        </p:tgtEl>
                                        <p:attrNameLst>
                                          <p:attrName>ppt_x</p:attrName>
                                        </p:attrNameLst>
                                      </p:cBhvr>
                                      <p:tavLst>
                                        <p:tav tm="0">
                                          <p:val>
                                            <p:strVal val="#ppt_x"/>
                                          </p:val>
                                        </p:tav>
                                        <p:tav tm="100000">
                                          <p:val>
                                            <p:strVal val="#ppt_x"/>
                                          </p:val>
                                        </p:tav>
                                      </p:tavLst>
                                    </p:anim>
                                    <p:anim calcmode="lin" valueType="num">
                                      <p:cBhvr>
                                        <p:cTn dur="1000" fill="hold" id="90"/>
                                        <p:tgtEl>
                                          <p:spTgt spid="9"/>
                                        </p:tgtEl>
                                        <p:attrNameLst>
                                          <p:attrName>ppt_y</p:attrName>
                                        </p:attrNameLst>
                                      </p:cBhvr>
                                      <p:tavLst>
                                        <p:tav tm="0">
                                          <p:val>
                                            <p:strVal val="#ppt_y-.1"/>
                                          </p:val>
                                        </p:tav>
                                        <p:tav tm="100000">
                                          <p:val>
                                            <p:strVal val="#ppt_y"/>
                                          </p:val>
                                        </p:tav>
                                      </p:tavLst>
                                    </p:anim>
                                  </p:childTnLst>
                                </p:cTn>
                              </p:par>
                              <p:par>
                                <p:cTn fill="hold" grpId="0" id="91" nodeType="withEffect" presetClass="entr" presetID="47" presetSubtype="0">
                                  <p:stCondLst>
                                    <p:cond delay="0"/>
                                  </p:stCondLst>
                                  <p:childTnLst>
                                    <p:set>
                                      <p:cBhvr>
                                        <p:cTn dur="1" fill="hold" id="92">
                                          <p:stCondLst>
                                            <p:cond delay="0"/>
                                          </p:stCondLst>
                                        </p:cTn>
                                        <p:tgtEl>
                                          <p:spTgt spid="10"/>
                                        </p:tgtEl>
                                        <p:attrNameLst>
                                          <p:attrName>style.visibility</p:attrName>
                                        </p:attrNameLst>
                                      </p:cBhvr>
                                      <p:to>
                                        <p:strVal val="visible"/>
                                      </p:to>
                                    </p:set>
                                    <p:animEffect filter="fade" transition="in">
                                      <p:cBhvr>
                                        <p:cTn dur="1000" id="93"/>
                                        <p:tgtEl>
                                          <p:spTgt spid="10"/>
                                        </p:tgtEl>
                                      </p:cBhvr>
                                    </p:animEffect>
                                    <p:anim calcmode="lin" valueType="num">
                                      <p:cBhvr>
                                        <p:cTn dur="1000" fill="hold" id="94"/>
                                        <p:tgtEl>
                                          <p:spTgt spid="10"/>
                                        </p:tgtEl>
                                        <p:attrNameLst>
                                          <p:attrName>ppt_x</p:attrName>
                                        </p:attrNameLst>
                                      </p:cBhvr>
                                      <p:tavLst>
                                        <p:tav tm="0">
                                          <p:val>
                                            <p:strVal val="#ppt_x"/>
                                          </p:val>
                                        </p:tav>
                                        <p:tav tm="100000">
                                          <p:val>
                                            <p:strVal val="#ppt_x"/>
                                          </p:val>
                                        </p:tav>
                                      </p:tavLst>
                                    </p:anim>
                                    <p:anim calcmode="lin" valueType="num">
                                      <p:cBhvr>
                                        <p:cTn dur="1000" fill="hold" id="95"/>
                                        <p:tgtEl>
                                          <p:spTgt spid="10"/>
                                        </p:tgtEl>
                                        <p:attrNameLst>
                                          <p:attrName>ppt_y</p:attrName>
                                        </p:attrNameLst>
                                      </p:cBhvr>
                                      <p:tavLst>
                                        <p:tav tm="0">
                                          <p:val>
                                            <p:strVal val="#ppt_y-.1"/>
                                          </p:val>
                                        </p:tav>
                                        <p:tav tm="100000">
                                          <p:val>
                                            <p:strVal val="#ppt_y"/>
                                          </p:val>
                                        </p:tav>
                                      </p:tavLst>
                                    </p:anim>
                                  </p:childTnLst>
                                </p:cTn>
                              </p:par>
                              <p:par>
                                <p:cTn fill="hold" id="96" nodeType="withEffect" presetClass="entr" presetID="47" presetSubtype="0">
                                  <p:stCondLst>
                                    <p:cond delay="0"/>
                                  </p:stCondLst>
                                  <p:childTnLst>
                                    <p:set>
                                      <p:cBhvr>
                                        <p:cTn dur="1" fill="hold" id="97">
                                          <p:stCondLst>
                                            <p:cond delay="0"/>
                                          </p:stCondLst>
                                        </p:cTn>
                                        <p:tgtEl>
                                          <p:spTgt spid="19"/>
                                        </p:tgtEl>
                                        <p:attrNameLst>
                                          <p:attrName>style.visibility</p:attrName>
                                        </p:attrNameLst>
                                      </p:cBhvr>
                                      <p:to>
                                        <p:strVal val="visible"/>
                                      </p:to>
                                    </p:set>
                                    <p:animEffect filter="fade" transition="in">
                                      <p:cBhvr>
                                        <p:cTn dur="1000" id="98"/>
                                        <p:tgtEl>
                                          <p:spTgt spid="19"/>
                                        </p:tgtEl>
                                      </p:cBhvr>
                                    </p:animEffect>
                                    <p:anim calcmode="lin" valueType="num">
                                      <p:cBhvr>
                                        <p:cTn dur="1000" fill="hold" id="99"/>
                                        <p:tgtEl>
                                          <p:spTgt spid="19"/>
                                        </p:tgtEl>
                                        <p:attrNameLst>
                                          <p:attrName>ppt_x</p:attrName>
                                        </p:attrNameLst>
                                      </p:cBhvr>
                                      <p:tavLst>
                                        <p:tav tm="0">
                                          <p:val>
                                            <p:strVal val="#ppt_x"/>
                                          </p:val>
                                        </p:tav>
                                        <p:tav tm="100000">
                                          <p:val>
                                            <p:strVal val="#ppt_x"/>
                                          </p:val>
                                        </p:tav>
                                      </p:tavLst>
                                    </p:anim>
                                    <p:anim calcmode="lin" valueType="num">
                                      <p:cBhvr>
                                        <p:cTn dur="1000" fill="hold" id="100"/>
                                        <p:tgtEl>
                                          <p:spTgt spid="19"/>
                                        </p:tgtEl>
                                        <p:attrNameLst>
                                          <p:attrName>ppt_y</p:attrName>
                                        </p:attrNameLst>
                                      </p:cBhvr>
                                      <p:tavLst>
                                        <p:tav tm="0">
                                          <p:val>
                                            <p:strVal val="#ppt_y-.1"/>
                                          </p:val>
                                        </p:tav>
                                        <p:tav tm="100000">
                                          <p:val>
                                            <p:strVal val="#ppt_y"/>
                                          </p:val>
                                        </p:tav>
                                      </p:tavLst>
                                    </p:anim>
                                  </p:childTnLst>
                                </p:cTn>
                              </p:par>
                              <p:par>
                                <p:cTn fill="hold" grpId="0" id="101" nodeType="withEffect" presetClass="entr" presetID="47" presetSubtype="0">
                                  <p:stCondLst>
                                    <p:cond delay="0"/>
                                  </p:stCondLst>
                                  <p:childTnLst>
                                    <p:set>
                                      <p:cBhvr>
                                        <p:cTn dur="1" fill="hold" id="102">
                                          <p:stCondLst>
                                            <p:cond delay="0"/>
                                          </p:stCondLst>
                                        </p:cTn>
                                        <p:tgtEl>
                                          <p:spTgt spid="34"/>
                                        </p:tgtEl>
                                        <p:attrNameLst>
                                          <p:attrName>style.visibility</p:attrName>
                                        </p:attrNameLst>
                                      </p:cBhvr>
                                      <p:to>
                                        <p:strVal val="visible"/>
                                      </p:to>
                                    </p:set>
                                    <p:animEffect filter="fade" transition="in">
                                      <p:cBhvr>
                                        <p:cTn dur="1000" id="103"/>
                                        <p:tgtEl>
                                          <p:spTgt spid="34"/>
                                        </p:tgtEl>
                                      </p:cBhvr>
                                    </p:animEffect>
                                    <p:anim calcmode="lin" valueType="num">
                                      <p:cBhvr>
                                        <p:cTn dur="1000" fill="hold" id="104"/>
                                        <p:tgtEl>
                                          <p:spTgt spid="34"/>
                                        </p:tgtEl>
                                        <p:attrNameLst>
                                          <p:attrName>ppt_x</p:attrName>
                                        </p:attrNameLst>
                                      </p:cBhvr>
                                      <p:tavLst>
                                        <p:tav tm="0">
                                          <p:val>
                                            <p:strVal val="#ppt_x"/>
                                          </p:val>
                                        </p:tav>
                                        <p:tav tm="100000">
                                          <p:val>
                                            <p:strVal val="#ppt_x"/>
                                          </p:val>
                                        </p:tav>
                                      </p:tavLst>
                                    </p:anim>
                                    <p:anim calcmode="lin" valueType="num">
                                      <p:cBhvr>
                                        <p:cTn dur="1000" fill="hold" id="105"/>
                                        <p:tgtEl>
                                          <p:spTgt spid="34"/>
                                        </p:tgtEl>
                                        <p:attrNameLst>
                                          <p:attrName>ppt_y</p:attrName>
                                        </p:attrNameLst>
                                      </p:cBhvr>
                                      <p:tavLst>
                                        <p:tav tm="0">
                                          <p:val>
                                            <p:strVal val="#ppt_y-.1"/>
                                          </p:val>
                                        </p:tav>
                                        <p:tav tm="100000">
                                          <p:val>
                                            <p:strVal val="#ppt_y"/>
                                          </p:val>
                                        </p:tav>
                                      </p:tavLst>
                                    </p:anim>
                                  </p:childTnLst>
                                </p:cTn>
                              </p:par>
                              <p:par>
                                <p:cTn fill="hold" id="106" nodeType="withEffect" presetClass="entr" presetID="47" presetSubtype="0">
                                  <p:stCondLst>
                                    <p:cond delay="0"/>
                                  </p:stCondLst>
                                  <p:childTnLst>
                                    <p:set>
                                      <p:cBhvr>
                                        <p:cTn dur="1" fill="hold" id="107">
                                          <p:stCondLst>
                                            <p:cond delay="0"/>
                                          </p:stCondLst>
                                        </p:cTn>
                                        <p:tgtEl>
                                          <p:spTgt spid="38"/>
                                        </p:tgtEl>
                                        <p:attrNameLst>
                                          <p:attrName>style.visibility</p:attrName>
                                        </p:attrNameLst>
                                      </p:cBhvr>
                                      <p:to>
                                        <p:strVal val="visible"/>
                                      </p:to>
                                    </p:set>
                                    <p:animEffect filter="fade" transition="in">
                                      <p:cBhvr>
                                        <p:cTn dur="1000" id="108"/>
                                        <p:tgtEl>
                                          <p:spTgt spid="38"/>
                                        </p:tgtEl>
                                      </p:cBhvr>
                                    </p:animEffect>
                                    <p:anim calcmode="lin" valueType="num">
                                      <p:cBhvr>
                                        <p:cTn dur="1000" fill="hold" id="109"/>
                                        <p:tgtEl>
                                          <p:spTgt spid="38"/>
                                        </p:tgtEl>
                                        <p:attrNameLst>
                                          <p:attrName>ppt_x</p:attrName>
                                        </p:attrNameLst>
                                      </p:cBhvr>
                                      <p:tavLst>
                                        <p:tav tm="0">
                                          <p:val>
                                            <p:strVal val="#ppt_x"/>
                                          </p:val>
                                        </p:tav>
                                        <p:tav tm="100000">
                                          <p:val>
                                            <p:strVal val="#ppt_x"/>
                                          </p:val>
                                        </p:tav>
                                      </p:tavLst>
                                    </p:anim>
                                    <p:anim calcmode="lin" valueType="num">
                                      <p:cBhvr>
                                        <p:cTn dur="1000" fill="hold" id="110"/>
                                        <p:tgtEl>
                                          <p:spTgt spid="38"/>
                                        </p:tgtEl>
                                        <p:attrNameLst>
                                          <p:attrName>ppt_y</p:attrName>
                                        </p:attrNameLst>
                                      </p:cBhvr>
                                      <p:tavLst>
                                        <p:tav tm="0">
                                          <p:val>
                                            <p:strVal val="#ppt_y-.1"/>
                                          </p:val>
                                        </p:tav>
                                        <p:tav tm="100000">
                                          <p:val>
                                            <p:strVal val="#ppt_y"/>
                                          </p:val>
                                        </p:tav>
                                      </p:tavLst>
                                    </p:anim>
                                  </p:childTnLst>
                                </p:cTn>
                              </p:par>
                            </p:childTnLst>
                          </p:cTn>
                        </p:par>
                      </p:childTnLst>
                    </p:cTn>
                  </p:par>
                  <p:par>
                    <p:cTn fill="hold" id="111" nodeType="clickPar">
                      <p:stCondLst>
                        <p:cond delay="indefinite"/>
                      </p:stCondLst>
                      <p:childTnLst>
                        <p:par>
                          <p:cTn fill="hold" id="112" nodeType="afterGroup">
                            <p:stCondLst>
                              <p:cond delay="0"/>
                            </p:stCondLst>
                            <p:childTnLst>
                              <p:par>
                                <p:cTn fill="hold" id="113" nodeType="clickEffect" presetClass="entr" presetID="2" presetSubtype="2">
                                  <p:stCondLst>
                                    <p:cond delay="0"/>
                                  </p:stCondLst>
                                  <p:childTnLst>
                                    <p:set>
                                      <p:cBhvr>
                                        <p:cTn dur="1" fill="hold" id="114">
                                          <p:stCondLst>
                                            <p:cond delay="0"/>
                                          </p:stCondLst>
                                        </p:cTn>
                                        <p:tgtEl>
                                          <p:spTgt spid="50"/>
                                        </p:tgtEl>
                                        <p:attrNameLst>
                                          <p:attrName>style.visibility</p:attrName>
                                        </p:attrNameLst>
                                      </p:cBhvr>
                                      <p:to>
                                        <p:strVal val="visible"/>
                                      </p:to>
                                    </p:set>
                                    <p:anim calcmode="lin" valueType="num">
                                      <p:cBhvr additive="base">
                                        <p:cTn dur="500" fill="hold" id="115"/>
                                        <p:tgtEl>
                                          <p:spTgt spid="50"/>
                                        </p:tgtEl>
                                        <p:attrNameLst>
                                          <p:attrName>ppt_x</p:attrName>
                                        </p:attrNameLst>
                                      </p:cBhvr>
                                      <p:tavLst>
                                        <p:tav tm="0">
                                          <p:val>
                                            <p:strVal val="1+#ppt_w/2"/>
                                          </p:val>
                                        </p:tav>
                                        <p:tav tm="100000">
                                          <p:val>
                                            <p:strVal val="#ppt_x"/>
                                          </p:val>
                                        </p:tav>
                                      </p:tavLst>
                                    </p:anim>
                                    <p:anim calcmode="lin" valueType="num">
                                      <p:cBhvr additive="base">
                                        <p:cTn dur="500" fill="hold" id="116"/>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5"/>
      <p:bldP grpId="0" spid="6"/>
      <p:bldP grpId="0" spid="7"/>
      <p:bldP grpId="0" spid="8"/>
      <p:bldP grpId="0" spid="9"/>
      <p:bldP grpId="0" spid="10"/>
      <p:bldP grpId="0" spid="11"/>
      <p:bldP grpId="0" spid="13"/>
      <p:bldP grpId="0" spid="14"/>
      <p:bldP grpId="0" spid="15"/>
      <p:bldP grpId="0" spid="16"/>
      <p:bldP grpId="0" spid="17"/>
      <p:bldP grpId="0" spid="18"/>
      <p:bldP grpId="0" spid="34"/>
      <p:bldP grpId="0" spid="49"/>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val="0"/>
              </a:ext>
            </a:extLst>
          </a:blip>
          <a:stretch>
            <a:fillRect/>
          </a:stretch>
        </p:blipFill>
        <p:spPr>
          <a:xfrm>
            <a:off x="4060" y="0"/>
            <a:ext cx="9135879" cy="5143500"/>
          </a:xfrm>
          <a:prstGeom prst="rect">
            <a:avLst/>
          </a:prstGeom>
        </p:spPr>
      </p:pic>
      <p:sp>
        <p:nvSpPr>
          <p:cNvPr id="3" name="TextBox 28"/>
          <p:cNvSpPr txBox="1"/>
          <p:nvPr/>
        </p:nvSpPr>
        <p:spPr>
          <a:xfrm>
            <a:off x="6890693" y="1224110"/>
            <a:ext cx="1554480" cy="792480"/>
          </a:xfrm>
          <a:prstGeom prst="rect">
            <a:avLst/>
          </a:prstGeom>
          <a:noFill/>
        </p:spPr>
        <p:txBody>
          <a:bodyPr rtlCol="0" wrap="none">
            <a:spAutoFit/>
          </a:bodyPr>
          <a:lstStyle/>
          <a:p>
            <a:r>
              <a:rPr altLang="zh-CN" lang="en-US" sz="4600">
                <a:gradFill>
                  <a:gsLst>
                    <a:gs pos="0">
                      <a:srgbClr val="788BA9"/>
                    </a:gs>
                    <a:gs pos="74000">
                      <a:srgbClr val="D67A71"/>
                    </a:gs>
                  </a:gsLst>
                  <a:lin ang="0" scaled="0"/>
                </a:gradFill>
                <a:latin charset="-122" panose="020b0503020204020204" pitchFamily="34" typeface="微软雅黑"/>
                <a:ea charset="-122" panose="020b0503020204020204" pitchFamily="34" typeface="微软雅黑"/>
              </a:rPr>
              <a:t>2018</a:t>
            </a:r>
          </a:p>
        </p:txBody>
      </p:sp>
      <p:sp>
        <p:nvSpPr>
          <p:cNvPr id="4" name="_3"/>
          <p:cNvSpPr/>
          <p:nvPr/>
        </p:nvSpPr>
        <p:spPr>
          <a:xfrm>
            <a:off x="5406807" y="2051645"/>
            <a:ext cx="3078480" cy="670560"/>
          </a:xfrm>
          <a:prstGeom prst="rect">
            <a:avLst/>
          </a:prstGeom>
          <a:effectLst/>
        </p:spPr>
        <p:txBody>
          <a:bodyPr wrap="none">
            <a:spAutoFit/>
          </a:bodyPr>
          <a:lstStyle/>
          <a:p>
            <a:r>
              <a:rPr altLang="en-US" lang="zh-CN" sz="3800">
                <a:gradFill>
                  <a:gsLst>
                    <a:gs pos="0">
                      <a:srgbClr val="788BA9"/>
                    </a:gs>
                    <a:gs pos="74000">
                      <a:srgbClr val="D67A71"/>
                    </a:gs>
                  </a:gsLst>
                  <a:lin ang="0" scaled="0"/>
                </a:gradFill>
                <a:latin charset="-122" panose="020b0503020204020204" pitchFamily="34" typeface="微软雅黑"/>
                <a:ea charset="-122" panose="020b0503020204020204" pitchFamily="34" typeface="微软雅黑"/>
              </a:rPr>
              <a:t>谢谢下载观看</a:t>
            </a:r>
          </a:p>
        </p:txBody>
      </p:sp>
      <p:sp>
        <p:nvSpPr>
          <p:cNvPr id="5" name="_3"/>
          <p:cNvSpPr/>
          <p:nvPr/>
        </p:nvSpPr>
        <p:spPr>
          <a:xfrm>
            <a:off x="6616908" y="2642045"/>
            <a:ext cx="1822767" cy="411480"/>
          </a:xfrm>
          <a:prstGeom prst="rect">
            <a:avLst/>
          </a:prstGeom>
          <a:effectLst/>
        </p:spPr>
        <p:txBody>
          <a:bodyPr wrap="none">
            <a:spAutoFit/>
          </a:bodyPr>
          <a:lstStyle/>
          <a:p>
            <a:r>
              <a:rPr altLang="zh-CN" lang="en-US" sz="2100">
                <a:solidFill>
                  <a:schemeClr val="tx2"/>
                </a:solidFill>
                <a:latin charset="0" panose="02020603050405020304" pitchFamily="18" typeface="Times"/>
                <a:ea charset="-122" pitchFamily="50" typeface="造字工房力黑（非商用）常规体"/>
              </a:rPr>
              <a:t>Lobal Standard</a:t>
            </a:r>
          </a:p>
        </p:txBody>
      </p:sp>
      <p:sp>
        <p:nvSpPr>
          <p:cNvPr id="6" name="TextBox 35"/>
          <p:cNvSpPr txBox="1"/>
          <p:nvPr/>
        </p:nvSpPr>
        <p:spPr>
          <a:xfrm>
            <a:off x="7253867" y="3604990"/>
            <a:ext cx="1071880" cy="243840"/>
          </a:xfrm>
          <a:prstGeom prst="rect">
            <a:avLst/>
          </a:prstGeom>
          <a:noFill/>
        </p:spPr>
        <p:txBody>
          <a:bodyPr rtlCol="0" wrap="none">
            <a:spAutoFit/>
          </a:bodyPr>
          <a:lstStyle/>
          <a:p>
            <a:r>
              <a:rPr altLang="en-US" lang="zh-CN" sz="1000">
                <a:solidFill>
                  <a:schemeClr val="tx2"/>
                </a:solidFill>
                <a:latin charset="-122" panose="020b0503020204020204" pitchFamily="34" typeface="微软雅黑"/>
                <a:ea charset="-122" panose="020b0503020204020204" pitchFamily="34" typeface="微软雅黑"/>
              </a:rPr>
              <a:t>汇报人：代名词</a:t>
            </a:r>
          </a:p>
        </p:txBody>
      </p:sp>
      <p:sp>
        <p:nvSpPr>
          <p:cNvPr id="7" name="TextBox 36"/>
          <p:cNvSpPr txBox="1"/>
          <p:nvPr/>
        </p:nvSpPr>
        <p:spPr>
          <a:xfrm>
            <a:off x="7253867" y="3828505"/>
            <a:ext cx="1082348" cy="243840"/>
          </a:xfrm>
          <a:prstGeom prst="rect">
            <a:avLst/>
          </a:prstGeom>
          <a:noFill/>
        </p:spPr>
        <p:txBody>
          <a:bodyPr rtlCol="0" wrap="square">
            <a:spAutoFit/>
          </a:bodyPr>
          <a:lstStyle/>
          <a:p>
            <a:r>
              <a:rPr altLang="en-US" lang="zh-CN" sz="1000">
                <a:solidFill>
                  <a:schemeClr val="tx2"/>
                </a:solidFill>
                <a:latin charset="-122" panose="020b0503020204020204" pitchFamily="34" typeface="微软雅黑"/>
                <a:ea charset="-122" panose="020b0503020204020204" pitchFamily="34" typeface="微软雅黑"/>
              </a:rPr>
              <a:t>部   门：代名词</a:t>
            </a:r>
          </a:p>
        </p:txBody>
      </p:sp>
      <p:sp>
        <p:nvSpPr>
          <p:cNvPr id="8" name="TextBox 36"/>
          <p:cNvSpPr txBox="1"/>
          <p:nvPr/>
        </p:nvSpPr>
        <p:spPr>
          <a:xfrm>
            <a:off x="5358621" y="2966810"/>
            <a:ext cx="3067830" cy="377190"/>
          </a:xfrm>
          <a:prstGeom prst="rect">
            <a:avLst/>
          </a:prstGeom>
          <a:noFill/>
        </p:spPr>
        <p:txBody>
          <a:bodyPr rtlCol="0" wrap="square">
            <a:spAutoFit/>
          </a:bodyPr>
          <a:lstStyle/>
          <a:p>
            <a:pPr algn="r">
              <a:lnSpc>
                <a:spcPct val="125000"/>
              </a:lnSpc>
              <a:spcAft>
                <a:spcPts val="600"/>
              </a:spcAft>
            </a:pPr>
            <a:r>
              <a:rPr altLang="zh-CN" lang="en-US" sz="500">
                <a:solidFill>
                  <a:schemeClr val="tx2"/>
                </a:solidFill>
                <a:latin charset="-122" panose="020b0503020204020204" pitchFamily="34" typeface="微软雅黑"/>
                <a:ea charset="-122" panose="020b0503020204020204" pitchFamily="34" typeface="微软雅黑"/>
              </a:rPr>
              <a:t>A designer can use default text to simulate what text would look like. It looks even better with you using this text. Whoever evaluates your text cannot evaluate the way you write. Your design looks awesome by the way.</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2">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1+#ppt_w/2"/>
                                          </p:val>
                                        </p:tav>
                                        <p:tav tm="100000">
                                          <p:val>
                                            <p:strVal val="#ppt_x"/>
                                          </p:val>
                                        </p:tav>
                                      </p:tavLst>
                                    </p:anim>
                                    <p:anim calcmode="lin" valueType="num">
                                      <p:cBhvr additive="base">
                                        <p:cTn dur="500" fill="hold" id="8"/>
                                        <p:tgtEl>
                                          <p:spTgt spid="3"/>
                                        </p:tgtEl>
                                        <p:attrNameLst>
                                          <p:attrName>ppt_y</p:attrName>
                                        </p:attrNameLst>
                                      </p:cBhvr>
                                      <p:tavLst>
                                        <p:tav tm="0">
                                          <p:val>
                                            <p:strVal val="#ppt_y"/>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grpId="0" id="11" nodeType="clickEffect" presetClass="entr" presetID="2" presetSubtype="2">
                                  <p:stCondLst>
                                    <p:cond delay="0"/>
                                  </p:stCondLst>
                                  <p:childTnLst>
                                    <p:set>
                                      <p:cBhvr>
                                        <p:cTn dur="1" fill="hold" id="12">
                                          <p:stCondLst>
                                            <p:cond delay="0"/>
                                          </p:stCondLst>
                                        </p:cTn>
                                        <p:tgtEl>
                                          <p:spTgt spid="4"/>
                                        </p:tgtEl>
                                        <p:attrNameLst>
                                          <p:attrName>style.visibility</p:attrName>
                                        </p:attrNameLst>
                                      </p:cBhvr>
                                      <p:to>
                                        <p:strVal val="visible"/>
                                      </p:to>
                                    </p:set>
                                    <p:anim calcmode="lin" valueType="num">
                                      <p:cBhvr additive="base">
                                        <p:cTn dur="500" fill="hold" id="13"/>
                                        <p:tgtEl>
                                          <p:spTgt spid="4"/>
                                        </p:tgtEl>
                                        <p:attrNameLst>
                                          <p:attrName>ppt_x</p:attrName>
                                        </p:attrNameLst>
                                      </p:cBhvr>
                                      <p:tavLst>
                                        <p:tav tm="0">
                                          <p:val>
                                            <p:strVal val="1+#ppt_w/2"/>
                                          </p:val>
                                        </p:tav>
                                        <p:tav tm="100000">
                                          <p:val>
                                            <p:strVal val="#ppt_x"/>
                                          </p:val>
                                        </p:tav>
                                      </p:tavLst>
                                    </p:anim>
                                    <p:anim calcmode="lin" valueType="num">
                                      <p:cBhvr additive="base">
                                        <p:cTn dur="500" fill="hold" id="14"/>
                                        <p:tgtEl>
                                          <p:spTgt spid="4"/>
                                        </p:tgtEl>
                                        <p:attrNameLst>
                                          <p:attrName>ppt_y</p:attrName>
                                        </p:attrNameLst>
                                      </p:cBhvr>
                                      <p:tavLst>
                                        <p:tav tm="0">
                                          <p:val>
                                            <p:strVal val="#ppt_y"/>
                                          </p:val>
                                        </p:tav>
                                        <p:tav tm="100000">
                                          <p:val>
                                            <p:strVal val="#ppt_y"/>
                                          </p:val>
                                        </p:tav>
                                      </p:tavLst>
                                    </p:anim>
                                  </p:childTnLst>
                                </p:cTn>
                              </p:par>
                            </p:childTnLst>
                          </p:cTn>
                        </p:par>
                        <p:par>
                          <p:cTn fill="hold" id="15" nodeType="afterGroup">
                            <p:stCondLst>
                              <p:cond delay="500"/>
                            </p:stCondLst>
                            <p:childTnLst>
                              <p:par>
                                <p:cTn fill="hold" grpId="0" id="16" nodeType="afterEffect" presetClass="entr" presetID="2" presetSubtype="2">
                                  <p:stCondLst>
                                    <p:cond delay="0"/>
                                  </p:stCondLst>
                                  <p:iterate type="wd">
                                    <p:tmPct val="10000"/>
                                  </p:iterate>
                                  <p:childTnLst>
                                    <p:set>
                                      <p:cBhvr>
                                        <p:cTn dur="1" fill="hold" id="17">
                                          <p:stCondLst>
                                            <p:cond delay="0"/>
                                          </p:stCondLst>
                                        </p:cTn>
                                        <p:tgtEl>
                                          <p:spTgt spid="5">
                                            <p:txEl>
                                              <p:pRg end="0" st="0"/>
                                            </p:txEl>
                                          </p:spTgt>
                                        </p:tgtEl>
                                        <p:attrNameLst>
                                          <p:attrName>style.visibility</p:attrName>
                                        </p:attrNameLst>
                                      </p:cBhvr>
                                      <p:to>
                                        <p:strVal val="visible"/>
                                      </p:to>
                                    </p:set>
                                    <p:anim calcmode="lin" valueType="num">
                                      <p:cBhvr additive="base">
                                        <p:cTn dur="500" fill="hold" id="18"/>
                                        <p:tgtEl>
                                          <p:spTgt spid="5">
                                            <p:txEl>
                                              <p:pRg end="0" st="0"/>
                                            </p:txEl>
                                          </p:spTgt>
                                        </p:tgtEl>
                                        <p:attrNameLst>
                                          <p:attrName>ppt_x</p:attrName>
                                        </p:attrNameLst>
                                      </p:cBhvr>
                                      <p:tavLst>
                                        <p:tav tm="0">
                                          <p:val>
                                            <p:strVal val="1+#ppt_w/2"/>
                                          </p:val>
                                        </p:tav>
                                        <p:tav tm="100000">
                                          <p:val>
                                            <p:strVal val="#ppt_x"/>
                                          </p:val>
                                        </p:tav>
                                      </p:tavLst>
                                    </p:anim>
                                    <p:anim calcmode="lin" valueType="num">
                                      <p:cBhvr additive="base">
                                        <p:cTn dur="500" fill="hold" id="19"/>
                                        <p:tgtEl>
                                          <p:spTgt spid="5">
                                            <p:txEl>
                                              <p:pRg end="0" st="0"/>
                                            </p:txEl>
                                          </p:spTgt>
                                        </p:tgtEl>
                                        <p:attrNameLst>
                                          <p:attrName>ppt_y</p:attrName>
                                        </p:attrNameLst>
                                      </p:cBhvr>
                                      <p:tavLst>
                                        <p:tav tm="0">
                                          <p:val>
                                            <p:strVal val="#ppt_y"/>
                                          </p:val>
                                        </p:tav>
                                        <p:tav tm="100000">
                                          <p:val>
                                            <p:strVal val="#ppt_y"/>
                                          </p:val>
                                        </p:tav>
                                      </p:tavLst>
                                    </p:anim>
                                  </p:childTnLst>
                                </p:cTn>
                              </p:par>
                            </p:childTnLst>
                          </p:cTn>
                        </p:par>
                      </p:childTnLst>
                    </p:cTn>
                  </p:par>
                  <p:par>
                    <p:cTn fill="hold" id="20" nodeType="clickPar">
                      <p:stCondLst>
                        <p:cond delay="indefinite"/>
                      </p:stCondLst>
                      <p:childTnLst>
                        <p:par>
                          <p:cTn fill="hold" id="21" nodeType="afterGroup">
                            <p:stCondLst>
                              <p:cond delay="0"/>
                            </p:stCondLst>
                            <p:childTnLst>
                              <p:par>
                                <p:cTn fill="hold" grpId="0" id="22" nodeType="clickEffect" presetClass="entr" presetID="42" presetSubtype="0">
                                  <p:stCondLst>
                                    <p:cond delay="0"/>
                                  </p:stCondLst>
                                  <p:childTnLst>
                                    <p:set>
                                      <p:cBhvr>
                                        <p:cTn dur="1" fill="hold" id="23">
                                          <p:stCondLst>
                                            <p:cond delay="0"/>
                                          </p:stCondLst>
                                        </p:cTn>
                                        <p:tgtEl>
                                          <p:spTgt spid="8"/>
                                        </p:tgtEl>
                                        <p:attrNameLst>
                                          <p:attrName>style.visibility</p:attrName>
                                        </p:attrNameLst>
                                      </p:cBhvr>
                                      <p:to>
                                        <p:strVal val="visible"/>
                                      </p:to>
                                    </p:set>
                                    <p:animEffect filter="fade" transition="in">
                                      <p:cBhvr>
                                        <p:cTn dur="1000" id="24"/>
                                        <p:tgtEl>
                                          <p:spTgt spid="8"/>
                                        </p:tgtEl>
                                      </p:cBhvr>
                                    </p:animEffect>
                                    <p:anim calcmode="lin" valueType="num">
                                      <p:cBhvr>
                                        <p:cTn dur="1000" fill="hold" id="25"/>
                                        <p:tgtEl>
                                          <p:spTgt spid="8"/>
                                        </p:tgtEl>
                                        <p:attrNameLst>
                                          <p:attrName>ppt_x</p:attrName>
                                        </p:attrNameLst>
                                      </p:cBhvr>
                                      <p:tavLst>
                                        <p:tav tm="0">
                                          <p:val>
                                            <p:strVal val="#ppt_x"/>
                                          </p:val>
                                        </p:tav>
                                        <p:tav tm="100000">
                                          <p:val>
                                            <p:strVal val="#ppt_x"/>
                                          </p:val>
                                        </p:tav>
                                      </p:tavLst>
                                    </p:anim>
                                    <p:anim calcmode="lin" valueType="num">
                                      <p:cBhvr>
                                        <p:cTn dur="1000" fill="hold" id="26"/>
                                        <p:tgtEl>
                                          <p:spTgt spid="8"/>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1000"/>
                            </p:stCondLst>
                            <p:childTnLst>
                              <p:par>
                                <p:cTn fill="hold" grpId="0" id="28" nodeType="afterEffect" presetClass="entr" presetID="2" presetSubtype="4">
                                  <p:stCondLst>
                                    <p:cond delay="0"/>
                                  </p:stCondLst>
                                  <p:childTnLst>
                                    <p:set>
                                      <p:cBhvr>
                                        <p:cTn dur="1" fill="hold" id="29">
                                          <p:stCondLst>
                                            <p:cond delay="0"/>
                                          </p:stCondLst>
                                        </p:cTn>
                                        <p:tgtEl>
                                          <p:spTgt spid="6"/>
                                        </p:tgtEl>
                                        <p:attrNameLst>
                                          <p:attrName>style.visibility</p:attrName>
                                        </p:attrNameLst>
                                      </p:cBhvr>
                                      <p:to>
                                        <p:strVal val="visible"/>
                                      </p:to>
                                    </p:set>
                                    <p:anim calcmode="lin" valueType="num">
                                      <p:cBhvr additive="base">
                                        <p:cTn dur="500" fill="hold" id="30"/>
                                        <p:tgtEl>
                                          <p:spTgt spid="6"/>
                                        </p:tgtEl>
                                        <p:attrNameLst>
                                          <p:attrName>ppt_x</p:attrName>
                                        </p:attrNameLst>
                                      </p:cBhvr>
                                      <p:tavLst>
                                        <p:tav tm="0">
                                          <p:val>
                                            <p:strVal val="#ppt_x"/>
                                          </p:val>
                                        </p:tav>
                                        <p:tav tm="100000">
                                          <p:val>
                                            <p:strVal val="#ppt_x"/>
                                          </p:val>
                                        </p:tav>
                                      </p:tavLst>
                                    </p:anim>
                                    <p:anim calcmode="lin" valueType="num">
                                      <p:cBhvr additive="base">
                                        <p:cTn dur="500" fill="hold" id="31"/>
                                        <p:tgtEl>
                                          <p:spTgt spid="6"/>
                                        </p:tgtEl>
                                        <p:attrNameLst>
                                          <p:attrName>ppt_y</p:attrName>
                                        </p:attrNameLst>
                                      </p:cBhvr>
                                      <p:tavLst>
                                        <p:tav tm="0">
                                          <p:val>
                                            <p:strVal val="1+#ppt_h/2"/>
                                          </p:val>
                                        </p:tav>
                                        <p:tav tm="100000">
                                          <p:val>
                                            <p:strVal val="#ppt_y"/>
                                          </p:val>
                                        </p:tav>
                                      </p:tavLst>
                                    </p:anim>
                                  </p:childTnLst>
                                </p:cTn>
                              </p:par>
                            </p:childTnLst>
                          </p:cTn>
                        </p:par>
                        <p:par>
                          <p:cTn fill="hold" id="32" nodeType="afterGroup">
                            <p:stCondLst>
                              <p:cond delay="1500"/>
                            </p:stCondLst>
                            <p:childTnLst>
                              <p:par>
                                <p:cTn fill="hold" grpId="0" id="33" nodeType="afterEffect" presetClass="entr" presetID="2" presetSubtype="4">
                                  <p:stCondLst>
                                    <p:cond delay="0"/>
                                  </p:stCondLst>
                                  <p:childTnLst>
                                    <p:set>
                                      <p:cBhvr>
                                        <p:cTn dur="1" fill="hold" id="34">
                                          <p:stCondLst>
                                            <p:cond delay="0"/>
                                          </p:stCondLst>
                                        </p:cTn>
                                        <p:tgtEl>
                                          <p:spTgt spid="7"/>
                                        </p:tgtEl>
                                        <p:attrNameLst>
                                          <p:attrName>style.visibility</p:attrName>
                                        </p:attrNameLst>
                                      </p:cBhvr>
                                      <p:to>
                                        <p:strVal val="visible"/>
                                      </p:to>
                                    </p:set>
                                    <p:anim calcmode="lin" valueType="num">
                                      <p:cBhvr additive="base">
                                        <p:cTn dur="500" fill="hold" id="35"/>
                                        <p:tgtEl>
                                          <p:spTgt spid="7"/>
                                        </p:tgtEl>
                                        <p:attrNameLst>
                                          <p:attrName>ppt_x</p:attrName>
                                        </p:attrNameLst>
                                      </p:cBhvr>
                                      <p:tavLst>
                                        <p:tav tm="0">
                                          <p:val>
                                            <p:strVal val="#ppt_x"/>
                                          </p:val>
                                        </p:tav>
                                        <p:tav tm="100000">
                                          <p:val>
                                            <p:strVal val="#ppt_x"/>
                                          </p:val>
                                        </p:tav>
                                      </p:tavLst>
                                    </p:anim>
                                    <p:anim calcmode="lin" valueType="num">
                                      <p:cBhvr additive="base">
                                        <p:cTn dur="500" fill="hold" id="36"/>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build="p" grpId="0" spid="5"/>
      <p:bldP grpId="0" spid="6"/>
      <p:bldP grpId="0" spid="7"/>
      <p:bldP grpId="0" spid="8"/>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0" name="图片 9"/>
          <p:cNvPicPr>
            <a:picLocks noChangeAspect="1"/>
          </p:cNvPicPr>
          <p:nvPr/>
        </p:nvPicPr>
        <p:blipFill>
          <a:blip r:embed="rId3">
            <a:extLst>
              <a:ext uri="{28A0092B-C50C-407E-A947-70E740481C1C}">
                <a14:useLocalDpi val="0"/>
              </a:ext>
            </a:extLst>
          </a:blip>
          <a:srcRect l="8435"/>
          <a:stretch>
            <a:fillRect/>
          </a:stretch>
        </p:blipFill>
        <p:spPr>
          <a:xfrm flipH="1">
            <a:off x="0" y="0"/>
            <a:ext cx="9144000" cy="5143500"/>
          </a:xfrm>
          <a:prstGeom prst="rect">
            <a:avLst/>
          </a:prstGeom>
        </p:spPr>
      </p:pic>
      <p:sp>
        <p:nvSpPr>
          <p:cNvPr id="11" name="文本框 10"/>
          <p:cNvSpPr txBox="1"/>
          <p:nvPr/>
        </p:nvSpPr>
        <p:spPr>
          <a:xfrm>
            <a:off x="1243157" y="2240325"/>
            <a:ext cx="852805" cy="777240"/>
          </a:xfrm>
          <a:prstGeom prst="rect">
            <a:avLst/>
          </a:prstGeom>
          <a:noFill/>
        </p:spPr>
        <p:txBody>
          <a:bodyPr rtlCol="0" wrap="none">
            <a:spAutoFit/>
          </a:bodyPr>
          <a:lstStyle/>
          <a:p>
            <a:r>
              <a:rPr altLang="zh-CN" lang="en-US" sz="4500">
                <a:gradFill>
                  <a:gsLst>
                    <a:gs pos="0">
                      <a:srgbClr val="788BA9"/>
                    </a:gs>
                    <a:gs pos="74000">
                      <a:srgbClr val="D67A71"/>
                    </a:gs>
                  </a:gsLst>
                  <a:lin ang="0" scaled="0"/>
                </a:gradFill>
                <a:latin charset="-122" panose="020b0503020204020204" pitchFamily="34" typeface="微软雅黑"/>
                <a:ea charset="-122" panose="020b0503020204020204" pitchFamily="34" typeface="微软雅黑"/>
              </a:rPr>
              <a:t>01</a:t>
            </a:r>
          </a:p>
        </p:txBody>
      </p:sp>
      <p:sp>
        <p:nvSpPr>
          <p:cNvPr id="12" name="矩形 11"/>
          <p:cNvSpPr/>
          <p:nvPr/>
        </p:nvSpPr>
        <p:spPr>
          <a:xfrm>
            <a:off x="2177576" y="2128389"/>
            <a:ext cx="2468880" cy="548640"/>
          </a:xfrm>
          <a:prstGeom prst="rect">
            <a:avLst/>
          </a:prstGeom>
        </p:spPr>
        <p:txBody>
          <a:bodyPr wrap="none">
            <a:spAutoFit/>
          </a:bodyPr>
          <a:lstStyle/>
          <a:p>
            <a:pPr algn="ctr" lvl="0"/>
            <a:r>
              <a:rPr altLang="en-US" lang="zh-CN" sz="3000">
                <a:gradFill>
                  <a:gsLst>
                    <a:gs pos="0">
                      <a:srgbClr val="788BA9"/>
                    </a:gs>
                    <a:gs pos="74000">
                      <a:srgbClr val="D67A71"/>
                    </a:gs>
                  </a:gsLst>
                  <a:lin ang="0" scaled="0"/>
                </a:gradFill>
                <a:latin charset="-122" panose="020b0503020204020204" pitchFamily="34" typeface="微软雅黑"/>
                <a:ea charset="-122" panose="020b0503020204020204" pitchFamily="34" typeface="微软雅黑"/>
              </a:rPr>
              <a:t>年度工作概述</a:t>
            </a:r>
          </a:p>
        </p:txBody>
      </p:sp>
      <p:sp>
        <p:nvSpPr>
          <p:cNvPr id="13" name="文本框 12"/>
          <p:cNvSpPr txBox="1"/>
          <p:nvPr/>
        </p:nvSpPr>
        <p:spPr>
          <a:xfrm>
            <a:off x="2154909" y="2632740"/>
            <a:ext cx="3596107" cy="365760"/>
          </a:xfrm>
          <a:prstGeom prst="rect">
            <a:avLst/>
          </a:prstGeom>
          <a:noFill/>
        </p:spPr>
        <p:txBody>
          <a:bodyPr rtlCol="0" wrap="square">
            <a:spAutoFit/>
          </a:bodyPr>
          <a:lstStyle/>
          <a:p>
            <a:pPr algn="just"/>
            <a:r>
              <a:rPr altLang="zh-CN" lang="en-US" sz="900">
                <a:solidFill>
                  <a:schemeClr val="tx2"/>
                </a:solidFill>
                <a:latin charset="-122" panose="020b0503020204020204" pitchFamily="34" typeface="微软雅黑"/>
                <a:ea charset="-122" panose="020b0503020204020204" pitchFamily="34" typeface="微软雅黑"/>
              </a:rPr>
              <a:t>Do onething at a time, and do well. Never forget to say thanks”. Keep on going never give up. Whatever</a:t>
            </a:r>
          </a:p>
        </p:txBody>
      </p:sp>
      <p:cxnSp>
        <p:nvCxnSpPr>
          <p:cNvPr id="22" name="直接连接符 21"/>
          <p:cNvCxnSpPr/>
          <p:nvPr/>
        </p:nvCxnSpPr>
        <p:spPr>
          <a:xfrm flipH="1">
            <a:off x="2129599" y="2098075"/>
            <a:ext cx="0" cy="1069331"/>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p:cTn dur="500" fill="hold" id="7"/>
                                        <p:tgtEl>
                                          <p:spTgt spid="11"/>
                                        </p:tgtEl>
                                        <p:attrNameLst>
                                          <p:attrName>ppt_w</p:attrName>
                                        </p:attrNameLst>
                                      </p:cBhvr>
                                      <p:tavLst>
                                        <p:tav tm="0">
                                          <p:val>
                                            <p:fltVal val="0"/>
                                          </p:val>
                                        </p:tav>
                                        <p:tav tm="100000">
                                          <p:val>
                                            <p:strVal val="#ppt_w"/>
                                          </p:val>
                                        </p:tav>
                                      </p:tavLst>
                                    </p:anim>
                                    <p:anim calcmode="lin" valueType="num">
                                      <p:cBhvr>
                                        <p:cTn dur="500" fill="hold" id="8"/>
                                        <p:tgtEl>
                                          <p:spTgt spid="11"/>
                                        </p:tgtEl>
                                        <p:attrNameLst>
                                          <p:attrName>ppt_h</p:attrName>
                                        </p:attrNameLst>
                                      </p:cBhvr>
                                      <p:tavLst>
                                        <p:tav tm="0">
                                          <p:val>
                                            <p:fltVal val="0"/>
                                          </p:val>
                                        </p:tav>
                                        <p:tav tm="100000">
                                          <p:val>
                                            <p:strVal val="#ppt_h"/>
                                          </p:val>
                                        </p:tav>
                                      </p:tavLst>
                                    </p:anim>
                                    <p:animEffect filter="fade" transition="in">
                                      <p:cBhvr>
                                        <p:cTn dur="500" id="9"/>
                                        <p:tgtEl>
                                          <p:spTgt spid="11"/>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22" presetSubtype="4">
                                  <p:stCondLst>
                                    <p:cond delay="0"/>
                                  </p:stCondLst>
                                  <p:childTnLst>
                                    <p:set>
                                      <p:cBhvr>
                                        <p:cTn dur="1" fill="hold" id="13">
                                          <p:stCondLst>
                                            <p:cond delay="0"/>
                                          </p:stCondLst>
                                        </p:cTn>
                                        <p:tgtEl>
                                          <p:spTgt spid="22"/>
                                        </p:tgtEl>
                                        <p:attrNameLst>
                                          <p:attrName>style.visibility</p:attrName>
                                        </p:attrNameLst>
                                      </p:cBhvr>
                                      <p:to>
                                        <p:strVal val="visible"/>
                                      </p:to>
                                    </p:set>
                                    <p:animEffect filter="wipe(down)" transition="in">
                                      <p:cBhvr>
                                        <p:cTn dur="500" id="14"/>
                                        <p:tgtEl>
                                          <p:spTgt spid="22"/>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2" presetSubtype="2">
                                  <p:stCondLst>
                                    <p:cond delay="0"/>
                                  </p:stCondLst>
                                  <p:childTnLst>
                                    <p:set>
                                      <p:cBhvr>
                                        <p:cTn dur="1" fill="hold" id="18">
                                          <p:stCondLst>
                                            <p:cond delay="0"/>
                                          </p:stCondLst>
                                        </p:cTn>
                                        <p:tgtEl>
                                          <p:spTgt spid="12"/>
                                        </p:tgtEl>
                                        <p:attrNameLst>
                                          <p:attrName>style.visibility</p:attrName>
                                        </p:attrNameLst>
                                      </p:cBhvr>
                                      <p:to>
                                        <p:strVal val="visible"/>
                                      </p:to>
                                    </p:set>
                                    <p:anim calcmode="lin" valueType="num">
                                      <p:cBhvr additive="base">
                                        <p:cTn dur="500" fill="hold" id="19"/>
                                        <p:tgtEl>
                                          <p:spTgt spid="12"/>
                                        </p:tgtEl>
                                        <p:attrNameLst>
                                          <p:attrName>ppt_x</p:attrName>
                                        </p:attrNameLst>
                                      </p:cBhvr>
                                      <p:tavLst>
                                        <p:tav tm="0">
                                          <p:val>
                                            <p:strVal val="1+#ppt_w/2"/>
                                          </p:val>
                                        </p:tav>
                                        <p:tav tm="100000">
                                          <p:val>
                                            <p:strVal val="#ppt_x"/>
                                          </p:val>
                                        </p:tav>
                                      </p:tavLst>
                                    </p:anim>
                                    <p:anim calcmode="lin" valueType="num">
                                      <p:cBhvr additive="base">
                                        <p:cTn dur="500" fill="hold" id="20"/>
                                        <p:tgtEl>
                                          <p:spTgt spid="12"/>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2">
                                  <p:stCondLst>
                                    <p:cond delay="0"/>
                                  </p:stCondLst>
                                  <p:childTnLst>
                                    <p:set>
                                      <p:cBhvr>
                                        <p:cTn dur="1" fill="hold" id="22">
                                          <p:stCondLst>
                                            <p:cond delay="0"/>
                                          </p:stCondLst>
                                        </p:cTn>
                                        <p:tgtEl>
                                          <p:spTgt spid="13"/>
                                        </p:tgtEl>
                                        <p:attrNameLst>
                                          <p:attrName>style.visibility</p:attrName>
                                        </p:attrNameLst>
                                      </p:cBhvr>
                                      <p:to>
                                        <p:strVal val="visible"/>
                                      </p:to>
                                    </p:set>
                                    <p:anim calcmode="lin" valueType="num">
                                      <p:cBhvr additive="base">
                                        <p:cTn dur="500" fill="hold" id="23"/>
                                        <p:tgtEl>
                                          <p:spTgt spid="13"/>
                                        </p:tgtEl>
                                        <p:attrNameLst>
                                          <p:attrName>ppt_x</p:attrName>
                                        </p:attrNameLst>
                                      </p:cBhvr>
                                      <p:tavLst>
                                        <p:tav tm="0">
                                          <p:val>
                                            <p:strVal val="1+#ppt_w/2"/>
                                          </p:val>
                                        </p:tav>
                                        <p:tav tm="100000">
                                          <p:val>
                                            <p:strVal val="#ppt_x"/>
                                          </p:val>
                                        </p:tav>
                                      </p:tavLst>
                                    </p:anim>
                                    <p:anim calcmode="lin" valueType="num">
                                      <p:cBhvr additive="base">
                                        <p:cTn dur="500" fill="hold" id="24"/>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3"/>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文本框 5"/>
          <p:cNvSpPr txBox="1"/>
          <p:nvPr/>
        </p:nvSpPr>
        <p:spPr>
          <a:xfrm>
            <a:off x="3818973" y="158344"/>
            <a:ext cx="1470384" cy="335280"/>
          </a:xfrm>
          <a:prstGeom prst="rect">
            <a:avLst/>
          </a:prstGeom>
          <a:noFill/>
        </p:spPr>
        <p:txBody>
          <a:bodyPr rtlCol="0" wrap="square">
            <a:spAutoFit/>
          </a:bodyPr>
          <a:lstStyle/>
          <a:p>
            <a:r>
              <a:rPr altLang="en-US" lang="zh-CN" sz="1600">
                <a:solidFill>
                  <a:schemeClr val="tx2"/>
                </a:solidFill>
                <a:latin charset="-122" panose="020b0503020204020204" pitchFamily="34" typeface="微软雅黑"/>
                <a:ea charset="-122" panose="020b0503020204020204" pitchFamily="34" typeface="微软雅黑"/>
              </a:rPr>
              <a:t>年度工作概述</a:t>
            </a:r>
          </a:p>
        </p:txBody>
      </p:sp>
      <p:sp>
        <p:nvSpPr>
          <p:cNvPr id="3" name="副标题 2"/>
          <p:cNvSpPr txBox="1"/>
          <p:nvPr/>
        </p:nvSpPr>
        <p:spPr>
          <a:xfrm>
            <a:off x="1040606" y="3828030"/>
            <a:ext cx="7062788" cy="266700"/>
          </a:xfrm>
          <a:prstGeom prst="rect">
            <a:avLst/>
          </a:prstGeom>
        </p:spPr>
        <p:txBody>
          <a:bodyPr/>
          <a:lstStyle/>
          <a:p>
            <a:pPr>
              <a:lnSpc>
                <a:spcPct val="120000"/>
              </a:lnSpc>
              <a:spcBef>
                <a:spcPct val="20000"/>
              </a:spcBef>
            </a:pPr>
            <a:r>
              <a:rPr altLang="en-US" lang="zh-CN" sz="900">
                <a:solidFill>
                  <a:schemeClr val="tx2"/>
                </a:solidFill>
                <a:latin charset="-122" panose="020b0503020204020204" pitchFamily="34" typeface="微软雅黑"/>
                <a:ea charset="-122" panose="020b0503020204020204" pitchFamily="34" typeface="微软雅黑"/>
                <a:sym charset="0" panose="020b0604020202020204" pitchFamily="34" typeface="Arial"/>
              </a:rPr>
              <a:t>单击此处编辑您要的内容，建议您在展示时采用微软雅黑字体，本模版所有图形线条及其相应素材均可自由编辑、改色、替换。更多使用说明和作品请详阅模版最末的使用手册。</a:t>
            </a:r>
          </a:p>
        </p:txBody>
      </p:sp>
      <p:cxnSp>
        <p:nvCxnSpPr>
          <p:cNvPr id="5" name="Straight Connector 16"/>
          <p:cNvCxnSpPr/>
          <p:nvPr/>
        </p:nvCxnSpPr>
        <p:spPr>
          <a:xfrm>
            <a:off x="-3572" y="2916011"/>
            <a:ext cx="9147572"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Oval 22"/>
          <p:cNvSpPr/>
          <p:nvPr/>
        </p:nvSpPr>
        <p:spPr>
          <a:xfrm>
            <a:off x="5680473" y="2618355"/>
            <a:ext cx="596503" cy="596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altLang="en-US" lang="zh-CN" sz="1200">
                <a:solidFill>
                  <a:schemeClr val="bg1"/>
                </a:solidFill>
                <a:latin charset="-122" panose="020b0503020204020204" pitchFamily="34" typeface="微软雅黑"/>
                <a:ea charset="-122" panose="020b0503020204020204" pitchFamily="34" typeface="微软雅黑"/>
              </a:rPr>
              <a:t>服务</a:t>
            </a:r>
          </a:p>
        </p:txBody>
      </p:sp>
      <p:sp>
        <p:nvSpPr>
          <p:cNvPr id="7" name="Oval 24"/>
          <p:cNvSpPr/>
          <p:nvPr/>
        </p:nvSpPr>
        <p:spPr>
          <a:xfrm>
            <a:off x="2868216" y="2618355"/>
            <a:ext cx="596503" cy="596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altLang="en-US" lang="zh-CN" sz="1200">
                <a:solidFill>
                  <a:schemeClr val="bg1"/>
                </a:solidFill>
                <a:latin charset="-122" panose="020b0503020204020204" pitchFamily="34" typeface="微软雅黑"/>
                <a:ea charset="-122" panose="020b0503020204020204" pitchFamily="34" typeface="微软雅黑"/>
              </a:rPr>
              <a:t>核心</a:t>
            </a:r>
          </a:p>
        </p:txBody>
      </p:sp>
      <p:grpSp>
        <p:nvGrpSpPr>
          <p:cNvPr id="8" name="组合 7"/>
          <p:cNvGrpSpPr/>
          <p:nvPr/>
        </p:nvGrpSpPr>
        <p:grpSpPr>
          <a:xfrm>
            <a:off x="2200275" y="1378915"/>
            <a:ext cx="1932385" cy="1143000"/>
            <a:chOff x="2933939" y="2535731"/>
            <a:chExt cx="2575514" cy="1523892"/>
          </a:xfrm>
        </p:grpSpPr>
        <p:sp>
          <p:nvSpPr>
            <p:cNvPr id="9" name="等腰三角形 8"/>
            <p:cNvSpPr/>
            <p:nvPr/>
          </p:nvSpPr>
          <p:spPr>
            <a:xfrm rot="10800000">
              <a:off x="3967001" y="3621504"/>
              <a:ext cx="509389" cy="438119"/>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1200">
                <a:solidFill>
                  <a:schemeClr val="bg1"/>
                </a:solidFill>
                <a:latin charset="-122" panose="020b0503020204020204" pitchFamily="34" typeface="微软雅黑"/>
                <a:ea charset="-122" panose="020b0503020204020204" pitchFamily="34" typeface="微软雅黑"/>
              </a:endParaRPr>
            </a:p>
          </p:txBody>
        </p:sp>
        <p:sp>
          <p:nvSpPr>
            <p:cNvPr id="10" name="圆角矩形 9"/>
            <p:cNvSpPr/>
            <p:nvPr/>
          </p:nvSpPr>
          <p:spPr>
            <a:xfrm>
              <a:off x="2933939" y="2535731"/>
              <a:ext cx="2575514" cy="112704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altLang="en-US" lang="zh-CN" sz="1200">
                  <a:solidFill>
                    <a:schemeClr val="bg1"/>
                  </a:solidFill>
                  <a:latin charset="-122" panose="020b0503020204020204" pitchFamily="34" typeface="微软雅黑"/>
                  <a:ea charset="-122" panose="020b0503020204020204" pitchFamily="34" typeface="微软雅黑"/>
                </a:rPr>
                <a:t>单击编辑标题</a:t>
              </a:r>
            </a:p>
          </p:txBody>
        </p:sp>
      </p:grpSp>
      <p:grpSp>
        <p:nvGrpSpPr>
          <p:cNvPr id="11" name="组合 10"/>
          <p:cNvGrpSpPr/>
          <p:nvPr/>
        </p:nvGrpSpPr>
        <p:grpSpPr>
          <a:xfrm>
            <a:off x="5012532" y="1378915"/>
            <a:ext cx="1932385" cy="1143000"/>
            <a:chOff x="6683748" y="2535731"/>
            <a:chExt cx="2575514" cy="1523892"/>
          </a:xfrm>
          <a:solidFill>
            <a:schemeClr val="accent2"/>
          </a:solidFill>
        </p:grpSpPr>
        <p:sp>
          <p:nvSpPr>
            <p:cNvPr id="12" name="等腰三角形 11"/>
            <p:cNvSpPr/>
            <p:nvPr/>
          </p:nvSpPr>
          <p:spPr>
            <a:xfrm rot="10800000">
              <a:off x="7716810" y="3621504"/>
              <a:ext cx="509389" cy="43811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1200">
                <a:solidFill>
                  <a:schemeClr val="bg1"/>
                </a:solidFill>
                <a:latin charset="-122" panose="020b0503020204020204" pitchFamily="34" typeface="微软雅黑"/>
                <a:ea charset="-122" panose="020b0503020204020204" pitchFamily="34" typeface="微软雅黑"/>
              </a:endParaRPr>
            </a:p>
          </p:txBody>
        </p:sp>
        <p:sp>
          <p:nvSpPr>
            <p:cNvPr id="13" name="圆角矩形 12"/>
            <p:cNvSpPr/>
            <p:nvPr/>
          </p:nvSpPr>
          <p:spPr>
            <a:xfrm>
              <a:off x="6683748" y="2535731"/>
              <a:ext cx="2575514" cy="112704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altLang="en-US" lang="zh-CN" sz="1200">
                  <a:solidFill>
                    <a:schemeClr val="bg1"/>
                  </a:solidFill>
                  <a:latin charset="-122" panose="020b0503020204020204" pitchFamily="34" typeface="微软雅黑"/>
                  <a:ea charset="-122" panose="020b0503020204020204" pitchFamily="34" typeface="微软雅黑"/>
                </a:rPr>
                <a:t>单击编辑标题</a:t>
              </a:r>
            </a:p>
          </p:txBody>
        </p:sp>
      </p:gr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5"/>
                                        </p:tgtEl>
                                        <p:attrNameLst>
                                          <p:attrName>style.visibility</p:attrName>
                                        </p:attrNameLst>
                                      </p:cBhvr>
                                      <p:to>
                                        <p:strVal val="visible"/>
                                      </p:to>
                                    </p:set>
                                    <p:animEffect filter="barn(inVertical)" transition="in">
                                      <p:cBhvr>
                                        <p:cTn dur="500" id="7"/>
                                        <p:tgtEl>
                                          <p:spTgt spid="5"/>
                                        </p:tgtEl>
                                      </p:cBhvr>
                                    </p:animEffect>
                                  </p:childTnLst>
                                </p:cTn>
                              </p:par>
                            </p:childTnLst>
                          </p:cTn>
                        </p:par>
                        <p:par>
                          <p:cTn fill="hold" id="8" nodeType="afterGroup">
                            <p:stCondLst>
                              <p:cond delay="500"/>
                            </p:stCondLst>
                            <p:childTnLst>
                              <p:par>
                                <p:cTn fill="hold" grpId="0" id="9" nodeType="afterEffect" presetClass="entr" presetID="21" presetSubtype="1">
                                  <p:stCondLst>
                                    <p:cond delay="0"/>
                                  </p:stCondLst>
                                  <p:childTnLst>
                                    <p:set>
                                      <p:cBhvr>
                                        <p:cTn dur="1" fill="hold" id="10">
                                          <p:stCondLst>
                                            <p:cond delay="0"/>
                                          </p:stCondLst>
                                        </p:cTn>
                                        <p:tgtEl>
                                          <p:spTgt spid="7"/>
                                        </p:tgtEl>
                                        <p:attrNameLst>
                                          <p:attrName>style.visibility</p:attrName>
                                        </p:attrNameLst>
                                      </p:cBhvr>
                                      <p:to>
                                        <p:strVal val="visible"/>
                                      </p:to>
                                    </p:set>
                                    <p:animEffect filter="wheel(1)" transition="in">
                                      <p:cBhvr>
                                        <p:cTn dur="500" id="11"/>
                                        <p:tgtEl>
                                          <p:spTgt spid="7"/>
                                        </p:tgtEl>
                                      </p:cBhvr>
                                    </p:animEffect>
                                  </p:childTnLst>
                                </p:cTn>
                              </p:par>
                            </p:childTnLst>
                          </p:cTn>
                        </p:par>
                        <p:par>
                          <p:cTn fill="hold" id="12" nodeType="afterGroup">
                            <p:stCondLst>
                              <p:cond delay="1000"/>
                            </p:stCondLst>
                            <p:childTnLst>
                              <p:par>
                                <p:cTn fill="hold" grpId="0" id="13" nodeType="afterEffect" presetClass="entr" presetID="21" presetSubtype="1">
                                  <p:stCondLst>
                                    <p:cond delay="0"/>
                                  </p:stCondLst>
                                  <p:childTnLst>
                                    <p:set>
                                      <p:cBhvr>
                                        <p:cTn dur="1" fill="hold" id="14">
                                          <p:stCondLst>
                                            <p:cond delay="0"/>
                                          </p:stCondLst>
                                        </p:cTn>
                                        <p:tgtEl>
                                          <p:spTgt spid="6"/>
                                        </p:tgtEl>
                                        <p:attrNameLst>
                                          <p:attrName>style.visibility</p:attrName>
                                        </p:attrNameLst>
                                      </p:cBhvr>
                                      <p:to>
                                        <p:strVal val="visible"/>
                                      </p:to>
                                    </p:set>
                                    <p:animEffect filter="wheel(1)" transition="in">
                                      <p:cBhvr>
                                        <p:cTn dur="500" id="15"/>
                                        <p:tgtEl>
                                          <p:spTgt spid="6"/>
                                        </p:tgtEl>
                                      </p:cBhvr>
                                    </p:animEffect>
                                  </p:childTnLst>
                                </p:cTn>
                              </p:par>
                            </p:childTnLst>
                          </p:cTn>
                        </p:par>
                        <p:par>
                          <p:cTn fill="hold" id="16" nodeType="afterGroup">
                            <p:stCondLst>
                              <p:cond delay="1500"/>
                            </p:stCondLst>
                            <p:childTnLst>
                              <p:par>
                                <p:cTn fill="hold" id="17" nodeType="afterEffect" presetClass="entr" presetID="53" presetSubtype="0">
                                  <p:stCondLst>
                                    <p:cond delay="0"/>
                                  </p:stCondLst>
                                  <p:childTnLst>
                                    <p:set>
                                      <p:cBhvr>
                                        <p:cTn dur="1" fill="hold" id="18">
                                          <p:stCondLst>
                                            <p:cond delay="0"/>
                                          </p:stCondLst>
                                        </p:cTn>
                                        <p:tgtEl>
                                          <p:spTgt spid="8"/>
                                        </p:tgtEl>
                                        <p:attrNameLst>
                                          <p:attrName>style.visibility</p:attrName>
                                        </p:attrNameLst>
                                      </p:cBhvr>
                                      <p:to>
                                        <p:strVal val="visible"/>
                                      </p:to>
                                    </p:set>
                                    <p:anim calcmode="lin" valueType="num">
                                      <p:cBhvr>
                                        <p:cTn dur="500" fill="hold" id="19"/>
                                        <p:tgtEl>
                                          <p:spTgt spid="8"/>
                                        </p:tgtEl>
                                        <p:attrNameLst>
                                          <p:attrName>ppt_w</p:attrName>
                                        </p:attrNameLst>
                                      </p:cBhvr>
                                      <p:tavLst>
                                        <p:tav tm="0">
                                          <p:val>
                                            <p:fltVal val="0"/>
                                          </p:val>
                                        </p:tav>
                                        <p:tav tm="100000">
                                          <p:val>
                                            <p:strVal val="#ppt_w"/>
                                          </p:val>
                                        </p:tav>
                                      </p:tavLst>
                                    </p:anim>
                                    <p:anim calcmode="lin" valueType="num">
                                      <p:cBhvr>
                                        <p:cTn dur="500" fill="hold" id="20"/>
                                        <p:tgtEl>
                                          <p:spTgt spid="8"/>
                                        </p:tgtEl>
                                        <p:attrNameLst>
                                          <p:attrName>ppt_h</p:attrName>
                                        </p:attrNameLst>
                                      </p:cBhvr>
                                      <p:tavLst>
                                        <p:tav tm="0">
                                          <p:val>
                                            <p:fltVal val="0"/>
                                          </p:val>
                                        </p:tav>
                                        <p:tav tm="100000">
                                          <p:val>
                                            <p:strVal val="#ppt_h"/>
                                          </p:val>
                                        </p:tav>
                                      </p:tavLst>
                                    </p:anim>
                                    <p:animEffect filter="fade" transition="in">
                                      <p:cBhvr>
                                        <p:cTn dur="500" id="21"/>
                                        <p:tgtEl>
                                          <p:spTgt spid="8"/>
                                        </p:tgtEl>
                                      </p:cBhvr>
                                    </p:animEffect>
                                  </p:childTnLst>
                                </p:cTn>
                              </p:par>
                            </p:childTnLst>
                          </p:cTn>
                        </p:par>
                        <p:par>
                          <p:cTn fill="hold" id="22" nodeType="afterGroup">
                            <p:stCondLst>
                              <p:cond delay="2000"/>
                            </p:stCondLst>
                            <p:childTnLst>
                              <p:par>
                                <p:cTn fill="hold" id="23" nodeType="afterEffect" presetClass="entr" presetID="53" presetSubtype="0">
                                  <p:stCondLst>
                                    <p:cond delay="0"/>
                                  </p:stCondLst>
                                  <p:childTnLst>
                                    <p:set>
                                      <p:cBhvr>
                                        <p:cTn dur="1" fill="hold" id="24">
                                          <p:stCondLst>
                                            <p:cond delay="0"/>
                                          </p:stCondLst>
                                        </p:cTn>
                                        <p:tgtEl>
                                          <p:spTgt spid="11"/>
                                        </p:tgtEl>
                                        <p:attrNameLst>
                                          <p:attrName>style.visibility</p:attrName>
                                        </p:attrNameLst>
                                      </p:cBhvr>
                                      <p:to>
                                        <p:strVal val="visible"/>
                                      </p:to>
                                    </p:set>
                                    <p:anim calcmode="lin" valueType="num">
                                      <p:cBhvr>
                                        <p:cTn dur="500" fill="hold" id="25"/>
                                        <p:tgtEl>
                                          <p:spTgt spid="11"/>
                                        </p:tgtEl>
                                        <p:attrNameLst>
                                          <p:attrName>ppt_w</p:attrName>
                                        </p:attrNameLst>
                                      </p:cBhvr>
                                      <p:tavLst>
                                        <p:tav tm="0">
                                          <p:val>
                                            <p:fltVal val="0"/>
                                          </p:val>
                                        </p:tav>
                                        <p:tav tm="100000">
                                          <p:val>
                                            <p:strVal val="#ppt_w"/>
                                          </p:val>
                                        </p:tav>
                                      </p:tavLst>
                                    </p:anim>
                                    <p:anim calcmode="lin" valueType="num">
                                      <p:cBhvr>
                                        <p:cTn dur="500" fill="hold" id="26"/>
                                        <p:tgtEl>
                                          <p:spTgt spid="11"/>
                                        </p:tgtEl>
                                        <p:attrNameLst>
                                          <p:attrName>ppt_h</p:attrName>
                                        </p:attrNameLst>
                                      </p:cBhvr>
                                      <p:tavLst>
                                        <p:tav tm="0">
                                          <p:val>
                                            <p:fltVal val="0"/>
                                          </p:val>
                                        </p:tav>
                                        <p:tav tm="100000">
                                          <p:val>
                                            <p:strVal val="#ppt_h"/>
                                          </p:val>
                                        </p:tav>
                                      </p:tavLst>
                                    </p:anim>
                                    <p:animEffect filter="fade" transition="in">
                                      <p:cBhvr>
                                        <p:cTn dur="500" id="27"/>
                                        <p:tgtEl>
                                          <p:spTgt spid="11"/>
                                        </p:tgtEl>
                                      </p:cBhvr>
                                    </p:animEffect>
                                  </p:childTnLst>
                                </p:cTn>
                              </p:par>
                            </p:childTnLst>
                          </p:cTn>
                        </p:par>
                        <p:par>
                          <p:cTn fill="hold" id="28" nodeType="afterGroup">
                            <p:stCondLst>
                              <p:cond delay="2500"/>
                            </p:stCondLst>
                            <p:childTnLst>
                              <p:par>
                                <p:cTn fill="hold" grpId="0" id="29" nodeType="afterEffect" presetClass="entr" presetID="42" presetSubtype="0">
                                  <p:stCondLst>
                                    <p:cond delay="0"/>
                                  </p:stCondLst>
                                  <p:childTnLst>
                                    <p:set>
                                      <p:cBhvr>
                                        <p:cTn dur="1" fill="hold" id="30">
                                          <p:stCondLst>
                                            <p:cond delay="0"/>
                                          </p:stCondLst>
                                        </p:cTn>
                                        <p:tgtEl>
                                          <p:spTgt spid="3"/>
                                        </p:tgtEl>
                                        <p:attrNameLst>
                                          <p:attrName>style.visibility</p:attrName>
                                        </p:attrNameLst>
                                      </p:cBhvr>
                                      <p:to>
                                        <p:strVal val="visible"/>
                                      </p:to>
                                    </p:set>
                                    <p:animEffect filter="fade" transition="in">
                                      <p:cBhvr>
                                        <p:cTn dur="1000" id="31"/>
                                        <p:tgtEl>
                                          <p:spTgt spid="3"/>
                                        </p:tgtEl>
                                      </p:cBhvr>
                                    </p:animEffect>
                                    <p:anim calcmode="lin" valueType="num">
                                      <p:cBhvr>
                                        <p:cTn dur="1000" fill="hold" id="32"/>
                                        <p:tgtEl>
                                          <p:spTgt spid="3"/>
                                        </p:tgtEl>
                                        <p:attrNameLst>
                                          <p:attrName>ppt_x</p:attrName>
                                        </p:attrNameLst>
                                      </p:cBhvr>
                                      <p:tavLst>
                                        <p:tav tm="0">
                                          <p:val>
                                            <p:strVal val="#ppt_x"/>
                                          </p:val>
                                        </p:tav>
                                        <p:tav tm="100000">
                                          <p:val>
                                            <p:strVal val="#ppt_x"/>
                                          </p:val>
                                        </p:tav>
                                      </p:tavLst>
                                    </p:anim>
                                    <p:anim calcmode="lin" valueType="num">
                                      <p:cBhvr>
                                        <p:cTn dur="1000" fill="hold" id="33"/>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6"/>
      <p:bldP grpId="0" spid="7"/>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文本框 5"/>
          <p:cNvSpPr txBox="1"/>
          <p:nvPr/>
        </p:nvSpPr>
        <p:spPr>
          <a:xfrm>
            <a:off x="3818973" y="158344"/>
            <a:ext cx="1470384" cy="335280"/>
          </a:xfrm>
          <a:prstGeom prst="rect">
            <a:avLst/>
          </a:prstGeom>
          <a:noFill/>
        </p:spPr>
        <p:txBody>
          <a:bodyPr rtlCol="0" wrap="square">
            <a:spAutoFit/>
          </a:bodyPr>
          <a:lstStyle/>
          <a:p>
            <a:r>
              <a:rPr altLang="en-US" lang="zh-CN" sz="1600">
                <a:solidFill>
                  <a:schemeClr val="tx2"/>
                </a:solidFill>
                <a:latin charset="-122" panose="020b0503020204020204" pitchFamily="34" typeface="微软雅黑"/>
                <a:ea charset="-122" panose="020b0503020204020204" pitchFamily="34" typeface="微软雅黑"/>
              </a:rPr>
              <a:t>年度工作概述</a:t>
            </a:r>
          </a:p>
        </p:txBody>
      </p:sp>
      <p:grpSp>
        <p:nvGrpSpPr>
          <p:cNvPr id="3" name="组合 2"/>
          <p:cNvGrpSpPr/>
          <p:nvPr/>
        </p:nvGrpSpPr>
        <p:grpSpPr>
          <a:xfrm>
            <a:off x="3734036" y="1715233"/>
            <a:ext cx="1405618" cy="1291058"/>
            <a:chOff x="5062383" y="2668986"/>
            <a:chExt cx="1830927" cy="1681704"/>
          </a:xfrm>
          <a:solidFill>
            <a:schemeClr val="accent1"/>
          </a:solidFill>
        </p:grpSpPr>
        <p:sp>
          <p:nvSpPr>
            <p:cNvPr id="5" name="Freeform 5"/>
            <p:cNvSpPr/>
            <p:nvPr/>
          </p:nvSpPr>
          <p:spPr bwMode="auto">
            <a:xfrm>
              <a:off x="5062383" y="2668986"/>
              <a:ext cx="1830927" cy="1681704"/>
            </a:xfrm>
            <a:custGeom>
              <a:gdLst>
                <a:gd fmla="*/ 0 w 410" name="T0"/>
                <a:gd fmla="*/ 317 h 377" name="T1"/>
                <a:gd fmla="*/ 2 w 410" name="T2"/>
                <a:gd fmla="*/ 308 h 377" name="T3"/>
                <a:gd fmla="*/ 72 w 410" name="T4"/>
                <a:gd fmla="*/ 132 h 377" name="T5"/>
                <a:gd fmla="*/ 188 w 410" name="T6"/>
                <a:gd fmla="*/ 27 h 377" name="T7"/>
                <a:gd fmla="*/ 403 w 410" name="T8"/>
                <a:gd fmla="*/ 204 h 377" name="T9"/>
                <a:gd fmla="*/ 309 w 410" name="T10"/>
                <a:gd fmla="*/ 117 h 377" name="T11"/>
                <a:gd fmla="*/ 135 w 410" name="T12"/>
                <a:gd fmla="*/ 195 h 377" name="T13"/>
                <a:gd fmla="*/ 114 w 410" name="T14"/>
                <a:gd fmla="*/ 249 h 377" name="T15"/>
                <a:gd fmla="*/ 121 w 410" name="T16"/>
                <a:gd fmla="*/ 265 h 377" name="T17"/>
                <a:gd fmla="*/ 220 w 410" name="T18"/>
                <a:gd fmla="*/ 286 h 377" name="T19"/>
                <a:gd fmla="*/ 301 w 410" name="T20"/>
                <a:gd fmla="*/ 176 h 377" name="T21"/>
                <a:gd fmla="*/ 295 w 410" name="T22"/>
                <a:gd fmla="*/ 159 h 377" name="T23"/>
                <a:gd fmla="*/ 383 w 410" name="T24"/>
                <a:gd fmla="*/ 231 h 377" name="T25"/>
                <a:gd fmla="*/ 341 w 410" name="T26"/>
                <a:gd fmla="*/ 336 h 377" name="T27"/>
                <a:gd fmla="*/ 215 w 410" name="T28"/>
                <a:gd fmla="*/ 369 h 377" name="T29"/>
                <a:gd fmla="*/ 3 w 410" name="T30"/>
                <a:gd fmla="*/ 320 h 377" name="T31"/>
                <a:gd fmla="*/ 0 w 410" name="T32"/>
                <a:gd fmla="*/ 317 h 37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77" w="410">
                  <a:moveTo>
                    <a:pt x="0" y="317"/>
                  </a:moveTo>
                  <a:cubicBezTo>
                    <a:pt x="0" y="314"/>
                    <a:pt x="1" y="311"/>
                    <a:pt x="2" y="308"/>
                  </a:cubicBezTo>
                  <a:cubicBezTo>
                    <a:pt x="25" y="249"/>
                    <a:pt x="47" y="190"/>
                    <a:pt x="72" y="132"/>
                  </a:cubicBezTo>
                  <a:cubicBezTo>
                    <a:pt x="95" y="81"/>
                    <a:pt x="131" y="42"/>
                    <a:pt x="188" y="27"/>
                  </a:cubicBezTo>
                  <a:cubicBezTo>
                    <a:pt x="298" y="0"/>
                    <a:pt x="410" y="91"/>
                    <a:pt x="403" y="204"/>
                  </a:cubicBezTo>
                  <a:cubicBezTo>
                    <a:pt x="381" y="162"/>
                    <a:pt x="351" y="133"/>
                    <a:pt x="309" y="117"/>
                  </a:cubicBezTo>
                  <a:cubicBezTo>
                    <a:pt x="233" y="87"/>
                    <a:pt x="163" y="118"/>
                    <a:pt x="135" y="195"/>
                  </a:cubicBezTo>
                  <a:cubicBezTo>
                    <a:pt x="128" y="213"/>
                    <a:pt x="120" y="230"/>
                    <a:pt x="114" y="249"/>
                  </a:cubicBezTo>
                  <a:cubicBezTo>
                    <a:pt x="113" y="253"/>
                    <a:pt x="117" y="264"/>
                    <a:pt x="121" y="265"/>
                  </a:cubicBezTo>
                  <a:cubicBezTo>
                    <a:pt x="154" y="273"/>
                    <a:pt x="187" y="284"/>
                    <a:pt x="220" y="286"/>
                  </a:cubicBezTo>
                  <a:cubicBezTo>
                    <a:pt x="285" y="290"/>
                    <a:pt x="322" y="238"/>
                    <a:pt x="301" y="176"/>
                  </a:cubicBezTo>
                  <a:cubicBezTo>
                    <a:pt x="299" y="170"/>
                    <a:pt x="297" y="165"/>
                    <a:pt x="295" y="159"/>
                  </a:cubicBezTo>
                  <a:cubicBezTo>
                    <a:pt x="331" y="156"/>
                    <a:pt x="373" y="190"/>
                    <a:pt x="383" y="231"/>
                  </a:cubicBezTo>
                  <a:cubicBezTo>
                    <a:pt x="394" y="275"/>
                    <a:pt x="374" y="309"/>
                    <a:pt x="341" y="336"/>
                  </a:cubicBezTo>
                  <a:cubicBezTo>
                    <a:pt x="305" y="365"/>
                    <a:pt x="260" y="377"/>
                    <a:pt x="215" y="369"/>
                  </a:cubicBezTo>
                  <a:cubicBezTo>
                    <a:pt x="144" y="356"/>
                    <a:pt x="74" y="337"/>
                    <a:pt x="3" y="320"/>
                  </a:cubicBezTo>
                  <a:cubicBezTo>
                    <a:pt x="2" y="320"/>
                    <a:pt x="2" y="319"/>
                    <a:pt x="0" y="317"/>
                  </a:cubicBezTo>
                  <a:close/>
                </a:path>
              </a:pathLst>
            </a:cu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35">
                <a:solidFill>
                  <a:schemeClr val="tx2"/>
                </a:solidFill>
                <a:latin typeface="+mn-lt"/>
                <a:ea charset="-122" panose="020b0503020204020204" pitchFamily="34" typeface="微软雅黑"/>
              </a:endParaRPr>
            </a:p>
          </p:txBody>
        </p:sp>
        <p:sp>
          <p:nvSpPr>
            <p:cNvPr id="6" name="Freeform 157"/>
            <p:cNvSpPr>
              <a:spLocks noChangeAspect="1" noEditPoints="1"/>
            </p:cNvSpPr>
            <p:nvPr/>
          </p:nvSpPr>
          <p:spPr bwMode="auto">
            <a:xfrm>
              <a:off x="5929858" y="3410769"/>
              <a:ext cx="270757" cy="298723"/>
            </a:xfrm>
            <a:custGeom>
              <a:gdLst>
                <a:gd fmla="*/ 25 w 99" name="T0"/>
                <a:gd fmla="*/ 58 h 109" name="T1"/>
                <a:gd fmla="*/ 15 w 99" name="T2"/>
                <a:gd fmla="*/ 61 h 109" name="T3"/>
                <a:gd fmla="*/ 51 w 99" name="T4"/>
                <a:gd fmla="*/ 55 h 109" name="T5"/>
                <a:gd fmla="*/ 63 w 99" name="T6"/>
                <a:gd fmla="*/ 46 h 109" name="T7"/>
                <a:gd fmla="*/ 56 w 99" name="T8"/>
                <a:gd fmla="*/ 59 h 109" name="T9"/>
                <a:gd fmla="*/ 51 w 99" name="T10"/>
                <a:gd fmla="*/ 67 h 109" name="T11"/>
                <a:gd fmla="*/ 46 w 99" name="T12"/>
                <a:gd fmla="*/ 57 h 109" name="T13"/>
                <a:gd fmla="*/ 38 w 99" name="T14"/>
                <a:gd fmla="*/ 37 h 109" name="T15"/>
                <a:gd fmla="*/ 51 w 99" name="T16"/>
                <a:gd fmla="*/ 55 h 109" name="T17"/>
                <a:gd fmla="*/ 42 w 99" name="T18"/>
                <a:gd fmla="*/ 33 h 109" name="T19"/>
                <a:gd fmla="*/ 42 w 99" name="T20"/>
                <a:gd fmla="*/ 0 h 109" name="T21"/>
                <a:gd fmla="*/ 15 w 99" name="T22"/>
                <a:gd fmla="*/ 25 h 109" name="T23"/>
                <a:gd fmla="*/ 15 w 99" name="T24"/>
                <a:gd fmla="*/ 94 h 109" name="T25"/>
                <a:gd fmla="*/ 84 w 99" name="T26"/>
                <a:gd fmla="*/ 94 h 109" name="T27"/>
                <a:gd fmla="*/ 97 w 99" name="T28"/>
                <a:gd fmla="*/ 73 h 109" name="T29"/>
                <a:gd fmla="*/ 85 w 99" name="T30"/>
                <a:gd fmla="*/ 71 h 109" name="T31"/>
                <a:gd fmla="*/ 49 w 99" name="T32"/>
                <a:gd fmla="*/ 97 h 109" name="T33"/>
                <a:gd fmla="*/ 12 w 99" name="T34"/>
                <a:gd fmla="*/ 60 h 109" name="T35"/>
                <a:gd fmla="*/ 42 w 99" name="T36"/>
                <a:gd fmla="*/ 22 h 109" name="T37"/>
                <a:gd fmla="*/ 85 w 99" name="T38"/>
                <a:gd fmla="*/ 47 h 109" name="T39"/>
                <a:gd fmla="*/ 95 w 99" name="T40"/>
                <a:gd fmla="*/ 41 h 109" name="T41"/>
                <a:gd fmla="*/ 98 w 99" name="T42"/>
                <a:gd fmla="*/ 53 h 109" name="T43"/>
                <a:gd fmla="*/ 87 w 99" name="T44"/>
                <a:gd fmla="*/ 56 h 109" name="T45"/>
                <a:gd fmla="*/ 87 w 99" name="T46"/>
                <a:gd fmla="*/ 67 h 109" name="T47"/>
                <a:gd fmla="*/ 87 w 99" name="T48"/>
                <a:gd fmla="*/ 59 h 109" name="T49"/>
                <a:gd fmla="*/ 99 w 99" name="T50"/>
                <a:gd fmla="*/ 57 h 109" name="T51"/>
                <a:gd fmla="*/ 99 w 99" name="T52"/>
                <a:gd fmla="*/ 60 h 109" name="T53"/>
                <a:gd fmla="*/ 97 w 99" name="T54"/>
                <a:gd fmla="*/ 71 h 109" name="T55"/>
                <a:gd fmla="*/ 87 w 99" name="T56"/>
                <a:gd fmla="*/ 67 h 109" name="T57"/>
                <a:gd fmla="*/ 80 w 99" name="T58"/>
                <a:gd fmla="*/ 37 h 109" name="T59"/>
                <a:gd fmla="*/ 88 w 99" name="T60"/>
                <a:gd fmla="*/ 28 h 109" name="T61"/>
                <a:gd fmla="*/ 94 w 99" name="T62"/>
                <a:gd fmla="*/ 38 h 109" name="T63"/>
                <a:gd fmla="*/ 84 w 99" name="T64"/>
                <a:gd fmla="*/ 44 h 109" name="T65"/>
                <a:gd fmla="*/ 77 w 99" name="T66"/>
                <a:gd fmla="*/ 34 h 109" name="T67"/>
                <a:gd fmla="*/ 71 w 99" name="T68"/>
                <a:gd fmla="*/ 28 h 109" name="T69"/>
                <a:gd fmla="*/ 76 w 99" name="T70"/>
                <a:gd fmla="*/ 18 h 109" name="T71"/>
                <a:gd fmla="*/ 84 w 99" name="T72"/>
                <a:gd fmla="*/ 25 h 109" name="T73"/>
                <a:gd fmla="*/ 86 w 99" name="T74"/>
                <a:gd fmla="*/ 27 h 109" name="T75"/>
                <a:gd fmla="*/ 50 w 99" name="T76"/>
                <a:gd fmla="*/ 93 h 109" name="T77"/>
                <a:gd fmla="*/ 53 w 99" name="T78"/>
                <a:gd fmla="*/ 83 h 109" name="T79"/>
                <a:gd fmla="*/ 50 w 99" name="T80"/>
                <a:gd fmla="*/ 93 h 109" name="T81"/>
                <a:gd fmla="*/ 67 w 99" name="T82"/>
                <a:gd fmla="*/ 76 h 109" name="T83"/>
                <a:gd fmla="*/ 77 w 99" name="T84"/>
                <a:gd fmla="*/ 81 h 109" name="T85"/>
                <a:gd fmla="*/ 25 w 99" name="T86"/>
                <a:gd fmla="*/ 83 h 109" name="T87"/>
                <a:gd fmla="*/ 34 w 99" name="T88"/>
                <a:gd fmla="*/ 78 h 109" name="T89"/>
                <a:gd fmla="*/ 25 w 99" name="T90"/>
                <a:gd fmla="*/ 83 h 109" name="T91"/>
                <a:gd fmla="*/ 33 w 99" name="T92"/>
                <a:gd fmla="*/ 40 h 109" name="T93"/>
                <a:gd fmla="*/ 23 w 99" name="T94"/>
                <a:gd fmla="*/ 36 h 109" name="T95"/>
                <a:gd fmla="*/ 75 w 99" name="T96"/>
                <a:gd fmla="*/ 34 h 109" name="T97"/>
                <a:gd fmla="*/ 66 w 99" name="T98"/>
                <a:gd fmla="*/ 39 h 109" name="T99"/>
                <a:gd fmla="*/ 75 w 99" name="T100"/>
                <a:gd fmla="*/ 34 h 109" name="T101"/>
                <a:gd fmla="*/ 75 w 99" name="T102"/>
                <a:gd fmla="*/ 59 h 109" name="T103"/>
                <a:gd fmla="*/ 85 w 99" name="T104"/>
                <a:gd fmla="*/ 56 h 109"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09" w="99">
                  <a:moveTo>
                    <a:pt x="15" y="58"/>
                  </a:moveTo>
                  <a:cubicBezTo>
                    <a:pt x="25" y="58"/>
                    <a:pt x="25" y="58"/>
                    <a:pt x="25" y="58"/>
                  </a:cubicBezTo>
                  <a:cubicBezTo>
                    <a:pt x="25" y="61"/>
                    <a:pt x="25" y="61"/>
                    <a:pt x="25" y="61"/>
                  </a:cubicBezTo>
                  <a:cubicBezTo>
                    <a:pt x="15" y="61"/>
                    <a:pt x="15" y="61"/>
                    <a:pt x="15" y="61"/>
                  </a:cubicBezTo>
                  <a:cubicBezTo>
                    <a:pt x="15" y="58"/>
                    <a:pt x="15" y="58"/>
                    <a:pt x="15" y="58"/>
                  </a:cubicBezTo>
                  <a:close/>
                  <a:moveTo>
                    <a:pt x="51" y="55"/>
                  </a:moveTo>
                  <a:cubicBezTo>
                    <a:pt x="52" y="55"/>
                    <a:pt x="52" y="55"/>
                    <a:pt x="53" y="55"/>
                  </a:cubicBezTo>
                  <a:cubicBezTo>
                    <a:pt x="56" y="52"/>
                    <a:pt x="60" y="48"/>
                    <a:pt x="63" y="46"/>
                  </a:cubicBezTo>
                  <a:cubicBezTo>
                    <a:pt x="64" y="46"/>
                    <a:pt x="65" y="47"/>
                    <a:pt x="66" y="48"/>
                  </a:cubicBezTo>
                  <a:cubicBezTo>
                    <a:pt x="63" y="53"/>
                    <a:pt x="60" y="56"/>
                    <a:pt x="56" y="59"/>
                  </a:cubicBezTo>
                  <a:cubicBezTo>
                    <a:pt x="57" y="60"/>
                    <a:pt x="57" y="60"/>
                    <a:pt x="57" y="61"/>
                  </a:cubicBezTo>
                  <a:cubicBezTo>
                    <a:pt x="57" y="64"/>
                    <a:pt x="54" y="67"/>
                    <a:pt x="51" y="67"/>
                  </a:cubicBezTo>
                  <a:cubicBezTo>
                    <a:pt x="47" y="67"/>
                    <a:pt x="45" y="64"/>
                    <a:pt x="45" y="61"/>
                  </a:cubicBezTo>
                  <a:cubicBezTo>
                    <a:pt x="45" y="59"/>
                    <a:pt x="45" y="58"/>
                    <a:pt x="46" y="57"/>
                  </a:cubicBezTo>
                  <a:cubicBezTo>
                    <a:pt x="41" y="51"/>
                    <a:pt x="38" y="45"/>
                    <a:pt x="35" y="38"/>
                  </a:cubicBezTo>
                  <a:cubicBezTo>
                    <a:pt x="36" y="38"/>
                    <a:pt x="37" y="37"/>
                    <a:pt x="38" y="37"/>
                  </a:cubicBezTo>
                  <a:cubicBezTo>
                    <a:pt x="42" y="42"/>
                    <a:pt x="46" y="49"/>
                    <a:pt x="49" y="55"/>
                  </a:cubicBezTo>
                  <a:cubicBezTo>
                    <a:pt x="49" y="55"/>
                    <a:pt x="50" y="55"/>
                    <a:pt x="51" y="55"/>
                  </a:cubicBezTo>
                  <a:close/>
                  <a:moveTo>
                    <a:pt x="42" y="22"/>
                  </a:moveTo>
                  <a:cubicBezTo>
                    <a:pt x="42" y="33"/>
                    <a:pt x="42" y="33"/>
                    <a:pt x="42" y="33"/>
                  </a:cubicBezTo>
                  <a:cubicBezTo>
                    <a:pt x="70" y="17"/>
                    <a:pt x="70" y="17"/>
                    <a:pt x="70" y="17"/>
                  </a:cubicBezTo>
                  <a:cubicBezTo>
                    <a:pt x="42" y="0"/>
                    <a:pt x="42" y="0"/>
                    <a:pt x="42" y="0"/>
                  </a:cubicBezTo>
                  <a:cubicBezTo>
                    <a:pt x="42" y="11"/>
                    <a:pt x="42" y="11"/>
                    <a:pt x="42" y="11"/>
                  </a:cubicBezTo>
                  <a:cubicBezTo>
                    <a:pt x="32" y="12"/>
                    <a:pt x="22" y="17"/>
                    <a:pt x="15" y="25"/>
                  </a:cubicBezTo>
                  <a:cubicBezTo>
                    <a:pt x="5" y="34"/>
                    <a:pt x="0" y="46"/>
                    <a:pt x="0" y="60"/>
                  </a:cubicBezTo>
                  <a:cubicBezTo>
                    <a:pt x="0" y="73"/>
                    <a:pt x="5" y="85"/>
                    <a:pt x="15" y="94"/>
                  </a:cubicBezTo>
                  <a:cubicBezTo>
                    <a:pt x="24" y="104"/>
                    <a:pt x="36" y="109"/>
                    <a:pt x="49" y="109"/>
                  </a:cubicBezTo>
                  <a:cubicBezTo>
                    <a:pt x="63" y="109"/>
                    <a:pt x="75" y="104"/>
                    <a:pt x="84" y="94"/>
                  </a:cubicBezTo>
                  <a:cubicBezTo>
                    <a:pt x="90" y="89"/>
                    <a:pt x="94" y="82"/>
                    <a:pt x="96" y="75"/>
                  </a:cubicBezTo>
                  <a:cubicBezTo>
                    <a:pt x="97" y="73"/>
                    <a:pt x="97" y="73"/>
                    <a:pt x="97" y="73"/>
                  </a:cubicBezTo>
                  <a:cubicBezTo>
                    <a:pt x="86" y="70"/>
                    <a:pt x="86" y="70"/>
                    <a:pt x="86" y="70"/>
                  </a:cubicBezTo>
                  <a:cubicBezTo>
                    <a:pt x="85" y="71"/>
                    <a:pt x="85" y="71"/>
                    <a:pt x="85" y="71"/>
                  </a:cubicBezTo>
                  <a:cubicBezTo>
                    <a:pt x="84" y="77"/>
                    <a:pt x="80" y="82"/>
                    <a:pt x="76" y="86"/>
                  </a:cubicBezTo>
                  <a:cubicBezTo>
                    <a:pt x="69" y="93"/>
                    <a:pt x="60" y="97"/>
                    <a:pt x="49" y="97"/>
                  </a:cubicBezTo>
                  <a:cubicBezTo>
                    <a:pt x="39" y="97"/>
                    <a:pt x="30" y="93"/>
                    <a:pt x="23" y="86"/>
                  </a:cubicBezTo>
                  <a:cubicBezTo>
                    <a:pt x="16" y="79"/>
                    <a:pt x="12" y="70"/>
                    <a:pt x="12" y="60"/>
                  </a:cubicBezTo>
                  <a:cubicBezTo>
                    <a:pt x="12" y="50"/>
                    <a:pt x="16" y="40"/>
                    <a:pt x="23" y="33"/>
                  </a:cubicBezTo>
                  <a:cubicBezTo>
                    <a:pt x="28" y="28"/>
                    <a:pt x="35" y="24"/>
                    <a:pt x="42" y="22"/>
                  </a:cubicBezTo>
                  <a:close/>
                  <a:moveTo>
                    <a:pt x="87" y="54"/>
                  </a:moveTo>
                  <a:cubicBezTo>
                    <a:pt x="87" y="52"/>
                    <a:pt x="86" y="49"/>
                    <a:pt x="85" y="47"/>
                  </a:cubicBezTo>
                  <a:cubicBezTo>
                    <a:pt x="84" y="45"/>
                    <a:pt x="84" y="45"/>
                    <a:pt x="84" y="45"/>
                  </a:cubicBezTo>
                  <a:cubicBezTo>
                    <a:pt x="95" y="41"/>
                    <a:pt x="95" y="41"/>
                    <a:pt x="95" y="41"/>
                  </a:cubicBezTo>
                  <a:cubicBezTo>
                    <a:pt x="96" y="43"/>
                    <a:pt x="96" y="43"/>
                    <a:pt x="96" y="43"/>
                  </a:cubicBezTo>
                  <a:cubicBezTo>
                    <a:pt x="97" y="46"/>
                    <a:pt x="98" y="50"/>
                    <a:pt x="98" y="53"/>
                  </a:cubicBezTo>
                  <a:cubicBezTo>
                    <a:pt x="99" y="55"/>
                    <a:pt x="99" y="55"/>
                    <a:pt x="99" y="55"/>
                  </a:cubicBezTo>
                  <a:cubicBezTo>
                    <a:pt x="87" y="56"/>
                    <a:pt x="87" y="56"/>
                    <a:pt x="87" y="56"/>
                  </a:cubicBezTo>
                  <a:cubicBezTo>
                    <a:pt x="87" y="54"/>
                    <a:pt x="87" y="54"/>
                    <a:pt x="87" y="54"/>
                  </a:cubicBezTo>
                  <a:close/>
                  <a:moveTo>
                    <a:pt x="87" y="67"/>
                  </a:moveTo>
                  <a:cubicBezTo>
                    <a:pt x="87" y="64"/>
                    <a:pt x="87" y="62"/>
                    <a:pt x="87" y="60"/>
                  </a:cubicBezTo>
                  <a:cubicBezTo>
                    <a:pt x="87" y="59"/>
                    <a:pt x="87" y="59"/>
                    <a:pt x="87" y="59"/>
                  </a:cubicBezTo>
                  <a:cubicBezTo>
                    <a:pt x="87" y="57"/>
                    <a:pt x="87" y="57"/>
                    <a:pt x="87" y="57"/>
                  </a:cubicBezTo>
                  <a:cubicBezTo>
                    <a:pt x="99" y="57"/>
                    <a:pt x="99" y="57"/>
                    <a:pt x="99" y="57"/>
                  </a:cubicBezTo>
                  <a:cubicBezTo>
                    <a:pt x="99" y="59"/>
                    <a:pt x="99" y="59"/>
                    <a:pt x="99" y="59"/>
                  </a:cubicBezTo>
                  <a:cubicBezTo>
                    <a:pt x="99" y="59"/>
                    <a:pt x="99" y="59"/>
                    <a:pt x="99" y="60"/>
                  </a:cubicBezTo>
                  <a:cubicBezTo>
                    <a:pt x="99" y="63"/>
                    <a:pt x="99" y="66"/>
                    <a:pt x="98" y="69"/>
                  </a:cubicBezTo>
                  <a:cubicBezTo>
                    <a:pt x="97" y="71"/>
                    <a:pt x="97" y="71"/>
                    <a:pt x="97" y="71"/>
                  </a:cubicBezTo>
                  <a:cubicBezTo>
                    <a:pt x="86" y="68"/>
                    <a:pt x="86" y="68"/>
                    <a:pt x="86" y="68"/>
                  </a:cubicBezTo>
                  <a:cubicBezTo>
                    <a:pt x="87" y="67"/>
                    <a:pt x="87" y="67"/>
                    <a:pt x="87" y="67"/>
                  </a:cubicBezTo>
                  <a:close/>
                  <a:moveTo>
                    <a:pt x="83" y="42"/>
                  </a:moveTo>
                  <a:cubicBezTo>
                    <a:pt x="82" y="40"/>
                    <a:pt x="81" y="38"/>
                    <a:pt x="80" y="37"/>
                  </a:cubicBezTo>
                  <a:cubicBezTo>
                    <a:pt x="78" y="35"/>
                    <a:pt x="78" y="35"/>
                    <a:pt x="78" y="35"/>
                  </a:cubicBezTo>
                  <a:cubicBezTo>
                    <a:pt x="88" y="28"/>
                    <a:pt x="88" y="28"/>
                    <a:pt x="88" y="28"/>
                  </a:cubicBezTo>
                  <a:cubicBezTo>
                    <a:pt x="89" y="30"/>
                    <a:pt x="89" y="30"/>
                    <a:pt x="89" y="30"/>
                  </a:cubicBezTo>
                  <a:cubicBezTo>
                    <a:pt x="91" y="32"/>
                    <a:pt x="92" y="35"/>
                    <a:pt x="94" y="38"/>
                  </a:cubicBezTo>
                  <a:cubicBezTo>
                    <a:pt x="95" y="40"/>
                    <a:pt x="95" y="40"/>
                    <a:pt x="95" y="40"/>
                  </a:cubicBezTo>
                  <a:cubicBezTo>
                    <a:pt x="84" y="44"/>
                    <a:pt x="84" y="44"/>
                    <a:pt x="84" y="44"/>
                  </a:cubicBezTo>
                  <a:cubicBezTo>
                    <a:pt x="83" y="42"/>
                    <a:pt x="83" y="42"/>
                    <a:pt x="83" y="42"/>
                  </a:cubicBezTo>
                  <a:close/>
                  <a:moveTo>
                    <a:pt x="77" y="34"/>
                  </a:moveTo>
                  <a:cubicBezTo>
                    <a:pt x="76" y="33"/>
                    <a:pt x="76" y="33"/>
                    <a:pt x="76" y="33"/>
                  </a:cubicBezTo>
                  <a:cubicBezTo>
                    <a:pt x="75" y="31"/>
                    <a:pt x="73" y="30"/>
                    <a:pt x="71" y="28"/>
                  </a:cubicBezTo>
                  <a:cubicBezTo>
                    <a:pt x="69" y="27"/>
                    <a:pt x="69" y="27"/>
                    <a:pt x="69" y="27"/>
                  </a:cubicBezTo>
                  <a:cubicBezTo>
                    <a:pt x="76" y="18"/>
                    <a:pt x="76" y="18"/>
                    <a:pt x="76" y="18"/>
                  </a:cubicBezTo>
                  <a:cubicBezTo>
                    <a:pt x="78" y="19"/>
                    <a:pt x="78" y="19"/>
                    <a:pt x="78" y="19"/>
                  </a:cubicBezTo>
                  <a:cubicBezTo>
                    <a:pt x="80" y="21"/>
                    <a:pt x="82" y="23"/>
                    <a:pt x="84" y="25"/>
                  </a:cubicBezTo>
                  <a:cubicBezTo>
                    <a:pt x="85" y="25"/>
                    <a:pt x="85" y="25"/>
                    <a:pt x="85" y="25"/>
                  </a:cubicBezTo>
                  <a:cubicBezTo>
                    <a:pt x="86" y="27"/>
                    <a:pt x="86" y="27"/>
                    <a:pt x="86" y="27"/>
                  </a:cubicBezTo>
                  <a:cubicBezTo>
                    <a:pt x="77" y="34"/>
                    <a:pt x="77" y="34"/>
                    <a:pt x="77" y="34"/>
                  </a:cubicBezTo>
                  <a:close/>
                  <a:moveTo>
                    <a:pt x="50" y="93"/>
                  </a:moveTo>
                  <a:cubicBezTo>
                    <a:pt x="50" y="83"/>
                    <a:pt x="50" y="83"/>
                    <a:pt x="50" y="83"/>
                  </a:cubicBezTo>
                  <a:cubicBezTo>
                    <a:pt x="53" y="83"/>
                    <a:pt x="53" y="83"/>
                    <a:pt x="53" y="83"/>
                  </a:cubicBezTo>
                  <a:cubicBezTo>
                    <a:pt x="53" y="93"/>
                    <a:pt x="53" y="93"/>
                    <a:pt x="53" y="93"/>
                  </a:cubicBezTo>
                  <a:cubicBezTo>
                    <a:pt x="50" y="93"/>
                    <a:pt x="50" y="93"/>
                    <a:pt x="50" y="93"/>
                  </a:cubicBezTo>
                  <a:close/>
                  <a:moveTo>
                    <a:pt x="74" y="83"/>
                  </a:moveTo>
                  <a:cubicBezTo>
                    <a:pt x="67" y="76"/>
                    <a:pt x="67" y="76"/>
                    <a:pt x="67" y="76"/>
                  </a:cubicBezTo>
                  <a:cubicBezTo>
                    <a:pt x="70" y="74"/>
                    <a:pt x="70" y="74"/>
                    <a:pt x="70" y="74"/>
                  </a:cubicBezTo>
                  <a:cubicBezTo>
                    <a:pt x="77" y="81"/>
                    <a:pt x="77" y="81"/>
                    <a:pt x="77" y="81"/>
                  </a:cubicBezTo>
                  <a:cubicBezTo>
                    <a:pt x="74" y="83"/>
                    <a:pt x="74" y="83"/>
                    <a:pt x="74" y="83"/>
                  </a:cubicBezTo>
                  <a:close/>
                  <a:moveTo>
                    <a:pt x="25" y="83"/>
                  </a:moveTo>
                  <a:cubicBezTo>
                    <a:pt x="32" y="76"/>
                    <a:pt x="32" y="76"/>
                    <a:pt x="32" y="76"/>
                  </a:cubicBezTo>
                  <a:cubicBezTo>
                    <a:pt x="34" y="78"/>
                    <a:pt x="34" y="78"/>
                    <a:pt x="34" y="78"/>
                  </a:cubicBezTo>
                  <a:cubicBezTo>
                    <a:pt x="27" y="85"/>
                    <a:pt x="27" y="85"/>
                    <a:pt x="27" y="85"/>
                  </a:cubicBezTo>
                  <a:cubicBezTo>
                    <a:pt x="25" y="83"/>
                    <a:pt x="25" y="83"/>
                    <a:pt x="25" y="83"/>
                  </a:cubicBezTo>
                  <a:close/>
                  <a:moveTo>
                    <a:pt x="26" y="33"/>
                  </a:moveTo>
                  <a:cubicBezTo>
                    <a:pt x="33" y="40"/>
                    <a:pt x="33" y="40"/>
                    <a:pt x="33" y="40"/>
                  </a:cubicBezTo>
                  <a:cubicBezTo>
                    <a:pt x="30" y="43"/>
                    <a:pt x="30" y="43"/>
                    <a:pt x="30" y="43"/>
                  </a:cubicBezTo>
                  <a:cubicBezTo>
                    <a:pt x="23" y="36"/>
                    <a:pt x="23" y="36"/>
                    <a:pt x="23" y="36"/>
                  </a:cubicBezTo>
                  <a:cubicBezTo>
                    <a:pt x="26" y="33"/>
                    <a:pt x="26" y="33"/>
                    <a:pt x="26" y="33"/>
                  </a:cubicBezTo>
                  <a:close/>
                  <a:moveTo>
                    <a:pt x="75" y="34"/>
                  </a:moveTo>
                  <a:cubicBezTo>
                    <a:pt x="73" y="32"/>
                    <a:pt x="73" y="32"/>
                    <a:pt x="73" y="32"/>
                  </a:cubicBezTo>
                  <a:cubicBezTo>
                    <a:pt x="66" y="39"/>
                    <a:pt x="66" y="39"/>
                    <a:pt x="66" y="39"/>
                  </a:cubicBezTo>
                  <a:cubicBezTo>
                    <a:pt x="68" y="41"/>
                    <a:pt x="68" y="41"/>
                    <a:pt x="68" y="41"/>
                  </a:cubicBezTo>
                  <a:cubicBezTo>
                    <a:pt x="75" y="34"/>
                    <a:pt x="75" y="34"/>
                    <a:pt x="75" y="34"/>
                  </a:cubicBezTo>
                  <a:close/>
                  <a:moveTo>
                    <a:pt x="85" y="59"/>
                  </a:moveTo>
                  <a:cubicBezTo>
                    <a:pt x="75" y="59"/>
                    <a:pt x="75" y="59"/>
                    <a:pt x="75" y="59"/>
                  </a:cubicBezTo>
                  <a:cubicBezTo>
                    <a:pt x="75" y="56"/>
                    <a:pt x="75" y="56"/>
                    <a:pt x="75" y="56"/>
                  </a:cubicBezTo>
                  <a:cubicBezTo>
                    <a:pt x="85" y="56"/>
                    <a:pt x="85" y="56"/>
                    <a:pt x="85" y="56"/>
                  </a:cubicBezTo>
                  <a:lnTo>
                    <a:pt x="85" y="59"/>
                  </a:lnTo>
                  <a:close/>
                </a:path>
              </a:pathLst>
            </a:custGeom>
            <a:grpFill/>
            <a:ln w="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35">
                <a:solidFill>
                  <a:schemeClr val="tx2"/>
                </a:solidFill>
                <a:latin charset="-122" panose="020b0503020204020204" pitchFamily="34" typeface="微软雅黑"/>
                <a:ea charset="-122" panose="020b0503020204020204" pitchFamily="34" typeface="微软雅黑"/>
              </a:endParaRPr>
            </a:p>
          </p:txBody>
        </p:sp>
      </p:grpSp>
      <p:grpSp>
        <p:nvGrpSpPr>
          <p:cNvPr id="7" name="组合 6"/>
          <p:cNvGrpSpPr/>
          <p:nvPr/>
        </p:nvGrpSpPr>
        <p:grpSpPr>
          <a:xfrm>
            <a:off x="4632321" y="2735351"/>
            <a:ext cx="1258328" cy="1603822"/>
            <a:chOff x="6232470" y="3997769"/>
            <a:chExt cx="1639070" cy="2089103"/>
          </a:xfrm>
          <a:solidFill>
            <a:schemeClr val="accent3"/>
          </a:solidFill>
        </p:grpSpPr>
        <p:sp>
          <p:nvSpPr>
            <p:cNvPr id="8" name="Freeform 6"/>
            <p:cNvSpPr/>
            <p:nvPr/>
          </p:nvSpPr>
          <p:spPr bwMode="auto">
            <a:xfrm>
              <a:off x="6232470" y="3997769"/>
              <a:ext cx="1639070" cy="2089103"/>
            </a:xfrm>
            <a:custGeom>
              <a:gdLst>
                <a:gd fmla="*/ 184 w 367" name="T0"/>
                <a:gd fmla="*/ 0 h 468" name="T1"/>
                <a:gd fmla="*/ 191 w 367" name="T2"/>
                <a:gd fmla="*/ 5 h 468" name="T3"/>
                <a:gd fmla="*/ 315 w 367" name="T4"/>
                <a:gd fmla="*/ 149 h 468" name="T5"/>
                <a:gd fmla="*/ 353 w 367" name="T6"/>
                <a:gd fmla="*/ 301 h 468" name="T7"/>
                <a:gd fmla="*/ 97 w 367" name="T8"/>
                <a:gd fmla="*/ 408 h 468" name="T9"/>
                <a:gd fmla="*/ 218 w 367" name="T10"/>
                <a:gd fmla="*/ 366 h 468" name="T11"/>
                <a:gd fmla="*/ 230 w 367" name="T12"/>
                <a:gd fmla="*/ 176 h 468" name="T13"/>
                <a:gd fmla="*/ 192 w 367" name="T14"/>
                <a:gd fmla="*/ 133 h 468" name="T15"/>
                <a:gd fmla="*/ 174 w 367" name="T16"/>
                <a:gd fmla="*/ 131 h 468" name="T17"/>
                <a:gd fmla="*/ 110 w 367" name="T18"/>
                <a:gd fmla="*/ 209 h 468" name="T19"/>
                <a:gd fmla="*/ 170 w 367" name="T20"/>
                <a:gd fmla="*/ 331 h 468" name="T21"/>
                <a:gd fmla="*/ 187 w 367" name="T22"/>
                <a:gd fmla="*/ 334 h 468" name="T23"/>
                <a:gd fmla="*/ 83 w 367" name="T24"/>
                <a:gd fmla="*/ 379 h 468" name="T25"/>
                <a:gd fmla="*/ 9 w 367" name="T26"/>
                <a:gd fmla="*/ 293 h 468" name="T27"/>
                <a:gd fmla="*/ 38 w 367" name="T28"/>
                <a:gd fmla="*/ 166 h 468" name="T29"/>
                <a:gd fmla="*/ 179 w 367" name="T30"/>
                <a:gd fmla="*/ 1 h 468" name="T31"/>
                <a:gd fmla="*/ 184 w 367" name="T32"/>
                <a:gd fmla="*/ 0 h 468"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68" w="367">
                  <a:moveTo>
                    <a:pt x="184" y="0"/>
                  </a:moveTo>
                  <a:cubicBezTo>
                    <a:pt x="186" y="1"/>
                    <a:pt x="189" y="3"/>
                    <a:pt x="191" y="5"/>
                  </a:cubicBezTo>
                  <a:cubicBezTo>
                    <a:pt x="233" y="53"/>
                    <a:pt x="275" y="100"/>
                    <a:pt x="315" y="149"/>
                  </a:cubicBezTo>
                  <a:cubicBezTo>
                    <a:pt x="349" y="193"/>
                    <a:pt x="367" y="243"/>
                    <a:pt x="353" y="301"/>
                  </a:cubicBezTo>
                  <a:cubicBezTo>
                    <a:pt x="326" y="411"/>
                    <a:pt x="194" y="468"/>
                    <a:pt x="97" y="408"/>
                  </a:cubicBezTo>
                  <a:cubicBezTo>
                    <a:pt x="145" y="409"/>
                    <a:pt x="184" y="396"/>
                    <a:pt x="218" y="366"/>
                  </a:cubicBezTo>
                  <a:cubicBezTo>
                    <a:pt x="280" y="312"/>
                    <a:pt x="285" y="236"/>
                    <a:pt x="230" y="176"/>
                  </a:cubicBezTo>
                  <a:cubicBezTo>
                    <a:pt x="217" y="161"/>
                    <a:pt x="205" y="146"/>
                    <a:pt x="192" y="133"/>
                  </a:cubicBezTo>
                  <a:cubicBezTo>
                    <a:pt x="188" y="129"/>
                    <a:pt x="177" y="128"/>
                    <a:pt x="174" y="131"/>
                  </a:cubicBezTo>
                  <a:cubicBezTo>
                    <a:pt x="152" y="156"/>
                    <a:pt x="127" y="180"/>
                    <a:pt x="110" y="209"/>
                  </a:cubicBezTo>
                  <a:cubicBezTo>
                    <a:pt x="76" y="265"/>
                    <a:pt x="105" y="322"/>
                    <a:pt x="170" y="331"/>
                  </a:cubicBezTo>
                  <a:cubicBezTo>
                    <a:pt x="176" y="332"/>
                    <a:pt x="181" y="333"/>
                    <a:pt x="187" y="334"/>
                  </a:cubicBezTo>
                  <a:cubicBezTo>
                    <a:pt x="173" y="368"/>
                    <a:pt x="124" y="389"/>
                    <a:pt x="83" y="379"/>
                  </a:cubicBezTo>
                  <a:cubicBezTo>
                    <a:pt x="39" y="368"/>
                    <a:pt x="18" y="335"/>
                    <a:pt x="9" y="293"/>
                  </a:cubicBezTo>
                  <a:cubicBezTo>
                    <a:pt x="0" y="247"/>
                    <a:pt x="10" y="203"/>
                    <a:pt x="38" y="166"/>
                  </a:cubicBezTo>
                  <a:cubicBezTo>
                    <a:pt x="83" y="109"/>
                    <a:pt x="132" y="56"/>
                    <a:pt x="179" y="1"/>
                  </a:cubicBezTo>
                  <a:cubicBezTo>
                    <a:pt x="180" y="0"/>
                    <a:pt x="182" y="0"/>
                    <a:pt x="184" y="0"/>
                  </a:cubicBezTo>
                  <a:close/>
                </a:path>
              </a:pathLst>
            </a:cu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35">
                <a:solidFill>
                  <a:schemeClr val="tx2"/>
                </a:solidFill>
                <a:latin charset="-122" panose="020b0503020204020204" pitchFamily="34" typeface="微软雅黑"/>
                <a:ea charset="-122" panose="020b0503020204020204" pitchFamily="34" typeface="微软雅黑"/>
              </a:endParaRPr>
            </a:p>
          </p:txBody>
        </p:sp>
        <p:grpSp>
          <p:nvGrpSpPr>
            <p:cNvPr id="9" name="组合 8"/>
            <p:cNvGrpSpPr>
              <a:grpSpLocks noChangeAspect="1"/>
            </p:cNvGrpSpPr>
            <p:nvPr/>
          </p:nvGrpSpPr>
          <p:grpSpPr>
            <a:xfrm>
              <a:off x="6954893" y="4964268"/>
              <a:ext cx="240570" cy="324277"/>
              <a:chOff x="3722033" y="3714538"/>
              <a:chExt cx="500321" cy="674410"/>
            </a:xfrm>
            <a:grpFill/>
          </p:grpSpPr>
          <p:sp>
            <p:nvSpPr>
              <p:cNvPr id="10" name="Freeform 27"/>
              <p:cNvSpPr>
                <a:spLocks noEditPoints="1"/>
              </p:cNvSpPr>
              <p:nvPr/>
            </p:nvSpPr>
            <p:spPr bwMode="auto">
              <a:xfrm>
                <a:off x="3818586" y="4203888"/>
                <a:ext cx="306118" cy="185060"/>
              </a:xfrm>
              <a:custGeom>
                <a:gdLst>
                  <a:gd fmla="*/ 317 w 354" name="T0"/>
                  <a:gd fmla="*/ 5 h 214" name="T1"/>
                  <a:gd fmla="*/ 354 w 354" name="T2"/>
                  <a:gd fmla="*/ 186 h 214" name="T3"/>
                  <a:gd fmla="*/ 294 w 354" name="T4"/>
                  <a:gd fmla="*/ 171 h 214" name="T5"/>
                  <a:gd fmla="*/ 250 w 354" name="T6"/>
                  <a:gd fmla="*/ 214 h 214" name="T7"/>
                  <a:gd fmla="*/ 215 w 354" name="T8"/>
                  <a:gd fmla="*/ 44 h 214" name="T9"/>
                  <a:gd fmla="*/ 230 w 354" name="T10"/>
                  <a:gd fmla="*/ 46 h 214" name="T11"/>
                  <a:gd fmla="*/ 241 w 354" name="T12"/>
                  <a:gd fmla="*/ 45 h 214" name="T13"/>
                  <a:gd fmla="*/ 287 w 354" name="T14"/>
                  <a:gd fmla="*/ 7 h 214" name="T15"/>
                  <a:gd fmla="*/ 292 w 354" name="T16"/>
                  <a:gd fmla="*/ 0 h 214" name="T17"/>
                  <a:gd fmla="*/ 300 w 354" name="T18"/>
                  <a:gd fmla="*/ 2 h 214" name="T19"/>
                  <a:gd fmla="*/ 317 w 354" name="T20"/>
                  <a:gd fmla="*/ 5 h 214" name="T21"/>
                  <a:gd fmla="*/ 140 w 354" name="T22"/>
                  <a:gd fmla="*/ 44 h 214" name="T23"/>
                  <a:gd fmla="*/ 105 w 354" name="T24"/>
                  <a:gd fmla="*/ 214 h 214" name="T25"/>
                  <a:gd fmla="*/ 60 w 354" name="T26"/>
                  <a:gd fmla="*/ 171 h 214" name="T27"/>
                  <a:gd fmla="*/ 0 w 354" name="T28"/>
                  <a:gd fmla="*/ 186 h 214" name="T29"/>
                  <a:gd fmla="*/ 38 w 354" name="T30"/>
                  <a:gd fmla="*/ 5 h 214" name="T31"/>
                  <a:gd fmla="*/ 55 w 354" name="T32"/>
                  <a:gd fmla="*/ 2 h 214" name="T33"/>
                  <a:gd fmla="*/ 63 w 354" name="T34"/>
                  <a:gd fmla="*/ 0 h 214" name="T35"/>
                  <a:gd fmla="*/ 67 w 354" name="T36"/>
                  <a:gd fmla="*/ 7 h 214" name="T37"/>
                  <a:gd fmla="*/ 103 w 354" name="T38"/>
                  <a:gd fmla="*/ 42 h 214" name="T39"/>
                  <a:gd fmla="*/ 114 w 354" name="T40"/>
                  <a:gd fmla="*/ 45 h 214" name="T41"/>
                  <a:gd fmla="*/ 140 w 354" name="T42"/>
                  <a:gd fmla="*/ 44 h 214"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14" w="354">
                    <a:moveTo>
                      <a:pt x="317" y="5"/>
                    </a:moveTo>
                    <a:cubicBezTo>
                      <a:pt x="354" y="186"/>
                      <a:pt x="354" y="186"/>
                      <a:pt x="354" y="186"/>
                    </a:cubicBezTo>
                    <a:cubicBezTo>
                      <a:pt x="294" y="171"/>
                      <a:pt x="294" y="171"/>
                      <a:pt x="294" y="171"/>
                    </a:cubicBezTo>
                    <a:cubicBezTo>
                      <a:pt x="250" y="214"/>
                      <a:pt x="250" y="214"/>
                      <a:pt x="250" y="214"/>
                    </a:cubicBezTo>
                    <a:cubicBezTo>
                      <a:pt x="215" y="44"/>
                      <a:pt x="215" y="44"/>
                      <a:pt x="215" y="44"/>
                    </a:cubicBezTo>
                    <a:cubicBezTo>
                      <a:pt x="220" y="45"/>
                      <a:pt x="225" y="46"/>
                      <a:pt x="230" y="46"/>
                    </a:cubicBezTo>
                    <a:cubicBezTo>
                      <a:pt x="234" y="46"/>
                      <a:pt x="238" y="46"/>
                      <a:pt x="241" y="45"/>
                    </a:cubicBezTo>
                    <a:cubicBezTo>
                      <a:pt x="264" y="40"/>
                      <a:pt x="276" y="25"/>
                      <a:pt x="287" y="7"/>
                    </a:cubicBezTo>
                    <a:cubicBezTo>
                      <a:pt x="289" y="5"/>
                      <a:pt x="290" y="2"/>
                      <a:pt x="292" y="0"/>
                    </a:cubicBezTo>
                    <a:cubicBezTo>
                      <a:pt x="295" y="0"/>
                      <a:pt x="298" y="1"/>
                      <a:pt x="300" y="2"/>
                    </a:cubicBezTo>
                    <a:cubicBezTo>
                      <a:pt x="306" y="3"/>
                      <a:pt x="311" y="4"/>
                      <a:pt x="317" y="5"/>
                    </a:cubicBezTo>
                    <a:close/>
                    <a:moveTo>
                      <a:pt x="140" y="44"/>
                    </a:moveTo>
                    <a:cubicBezTo>
                      <a:pt x="105" y="214"/>
                      <a:pt x="105" y="214"/>
                      <a:pt x="105" y="214"/>
                    </a:cubicBezTo>
                    <a:cubicBezTo>
                      <a:pt x="60" y="171"/>
                      <a:pt x="60" y="171"/>
                      <a:pt x="60" y="171"/>
                    </a:cubicBezTo>
                    <a:cubicBezTo>
                      <a:pt x="0" y="186"/>
                      <a:pt x="0" y="186"/>
                      <a:pt x="0" y="186"/>
                    </a:cubicBezTo>
                    <a:cubicBezTo>
                      <a:pt x="38" y="5"/>
                      <a:pt x="38" y="5"/>
                      <a:pt x="38" y="5"/>
                    </a:cubicBezTo>
                    <a:cubicBezTo>
                      <a:pt x="43" y="4"/>
                      <a:pt x="49" y="3"/>
                      <a:pt x="55" y="2"/>
                    </a:cubicBezTo>
                    <a:cubicBezTo>
                      <a:pt x="57" y="1"/>
                      <a:pt x="60" y="1"/>
                      <a:pt x="63" y="0"/>
                    </a:cubicBezTo>
                    <a:cubicBezTo>
                      <a:pt x="65" y="2"/>
                      <a:pt x="66" y="5"/>
                      <a:pt x="67" y="7"/>
                    </a:cubicBezTo>
                    <a:cubicBezTo>
                      <a:pt x="77" y="21"/>
                      <a:pt x="86" y="35"/>
                      <a:pt x="103" y="42"/>
                    </a:cubicBezTo>
                    <a:cubicBezTo>
                      <a:pt x="106" y="43"/>
                      <a:pt x="110" y="44"/>
                      <a:pt x="114" y="45"/>
                    </a:cubicBezTo>
                    <a:cubicBezTo>
                      <a:pt x="123" y="47"/>
                      <a:pt x="131" y="46"/>
                      <a:pt x="140" y="44"/>
                    </a:cubicBezTo>
                    <a:close/>
                  </a:path>
                </a:pathLst>
              </a:custGeom>
              <a:grpFill/>
              <a:ln w="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35">
                  <a:solidFill>
                    <a:schemeClr val="tx2"/>
                  </a:solidFill>
                  <a:latin charset="-122" panose="020b0503020204020204" pitchFamily="34" typeface="微软雅黑"/>
                  <a:ea charset="-122" panose="020b0503020204020204" pitchFamily="34" typeface="微软雅黑"/>
                </a:endParaRPr>
              </a:p>
            </p:txBody>
          </p:sp>
          <p:sp>
            <p:nvSpPr>
              <p:cNvPr id="11" name="Freeform 28"/>
              <p:cNvSpPr>
                <a:spLocks noEditPoints="1"/>
              </p:cNvSpPr>
              <p:nvPr/>
            </p:nvSpPr>
            <p:spPr bwMode="auto">
              <a:xfrm>
                <a:off x="3722033" y="3714538"/>
                <a:ext cx="500321" cy="500687"/>
              </a:xfrm>
              <a:custGeom>
                <a:gdLst>
                  <a:gd fmla="*/ 289 w 579" name="T0"/>
                  <a:gd fmla="*/ 28 h 579" name="T1"/>
                  <a:gd fmla="*/ 346 w 579" name="T2"/>
                  <a:gd fmla="*/ 4 h 579" name="T3"/>
                  <a:gd fmla="*/ 390 w 579" name="T4"/>
                  <a:gd fmla="*/ 48 h 579" name="T5"/>
                  <a:gd fmla="*/ 451 w 579" name="T6"/>
                  <a:gd fmla="*/ 48 h 579" name="T7"/>
                  <a:gd fmla="*/ 475 w 579" name="T8"/>
                  <a:gd fmla="*/ 105 h 579" name="T9"/>
                  <a:gd fmla="*/ 532 w 579" name="T10"/>
                  <a:gd fmla="*/ 128 h 579" name="T11"/>
                  <a:gd fmla="*/ 531 w 579" name="T12"/>
                  <a:gd fmla="*/ 190 h 579" name="T13"/>
                  <a:gd fmla="*/ 575 w 579" name="T14"/>
                  <a:gd fmla="*/ 233 h 579" name="T15"/>
                  <a:gd fmla="*/ 551 w 579" name="T16"/>
                  <a:gd fmla="*/ 290 h 579" name="T17"/>
                  <a:gd fmla="*/ 575 w 579" name="T18"/>
                  <a:gd fmla="*/ 347 h 579" name="T19"/>
                  <a:gd fmla="*/ 531 w 579" name="T20"/>
                  <a:gd fmla="*/ 390 h 579" name="T21"/>
                  <a:gd fmla="*/ 532 w 579" name="T22"/>
                  <a:gd fmla="*/ 452 h 579" name="T23"/>
                  <a:gd fmla="*/ 475 w 579" name="T24"/>
                  <a:gd fmla="*/ 475 h 579" name="T25"/>
                  <a:gd fmla="*/ 451 w 579" name="T26"/>
                  <a:gd fmla="*/ 532 h 579" name="T27"/>
                  <a:gd fmla="*/ 390 w 579" name="T28"/>
                  <a:gd fmla="*/ 532 h 579" name="T29"/>
                  <a:gd fmla="*/ 346 w 579" name="T30"/>
                  <a:gd fmla="*/ 575 h 579" name="T31"/>
                  <a:gd fmla="*/ 289 w 579" name="T32"/>
                  <a:gd fmla="*/ 552 h 579" name="T33"/>
                  <a:gd fmla="*/ 233 w 579" name="T34"/>
                  <a:gd fmla="*/ 575 h 579" name="T35"/>
                  <a:gd fmla="*/ 189 w 579" name="T36"/>
                  <a:gd fmla="*/ 532 h 579" name="T37"/>
                  <a:gd fmla="*/ 128 w 579" name="T38"/>
                  <a:gd fmla="*/ 532 h 579" name="T39"/>
                  <a:gd fmla="*/ 104 w 579" name="T40"/>
                  <a:gd fmla="*/ 475 h 579" name="T41"/>
                  <a:gd fmla="*/ 47 w 579" name="T42"/>
                  <a:gd fmla="*/ 452 h 579" name="T43"/>
                  <a:gd fmla="*/ 47 w 579" name="T44"/>
                  <a:gd fmla="*/ 390 h 579" name="T45"/>
                  <a:gd fmla="*/ 4 w 579" name="T46"/>
                  <a:gd fmla="*/ 347 h 579" name="T47"/>
                  <a:gd fmla="*/ 27 w 579" name="T48"/>
                  <a:gd fmla="*/ 290 h 579" name="T49"/>
                  <a:gd fmla="*/ 4 w 579" name="T50"/>
                  <a:gd fmla="*/ 233 h 579" name="T51"/>
                  <a:gd fmla="*/ 47 w 579" name="T52"/>
                  <a:gd fmla="*/ 190 h 579" name="T53"/>
                  <a:gd fmla="*/ 47 w 579" name="T54"/>
                  <a:gd fmla="*/ 128 h 579" name="T55"/>
                  <a:gd fmla="*/ 104 w 579" name="T56"/>
                  <a:gd fmla="*/ 105 h 579" name="T57"/>
                  <a:gd fmla="*/ 128 w 579" name="T58"/>
                  <a:gd fmla="*/ 48 h 579" name="T59"/>
                  <a:gd fmla="*/ 189 w 579" name="T60"/>
                  <a:gd fmla="*/ 48 h 579" name="T61"/>
                  <a:gd fmla="*/ 233 w 579" name="T62"/>
                  <a:gd fmla="*/ 4 h 579" name="T63"/>
                  <a:gd fmla="*/ 289 w 579" name="T64"/>
                  <a:gd fmla="*/ 28 h 579" name="T65"/>
                  <a:gd fmla="*/ 367 w 579" name="T66"/>
                  <a:gd fmla="*/ 103 h 579" name="T67"/>
                  <a:gd fmla="*/ 87 w 579" name="T68"/>
                  <a:gd fmla="*/ 288 h 579" name="T69"/>
                  <a:gd fmla="*/ 367 w 579" name="T70"/>
                  <a:gd fmla="*/ 477 h 579" name="T71"/>
                  <a:gd fmla="*/ 431 w 579" name="T72"/>
                  <a:gd fmla="*/ 146 h 579" name="T73"/>
                  <a:gd fmla="*/ 367 w 579" name="T74"/>
                  <a:gd fmla="*/ 103 h 579"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579" w="579">
                    <a:moveTo>
                      <a:pt x="289" y="28"/>
                    </a:moveTo>
                    <a:cubicBezTo>
                      <a:pt x="308" y="29"/>
                      <a:pt x="327" y="0"/>
                      <a:pt x="346" y="4"/>
                    </a:cubicBezTo>
                    <a:cubicBezTo>
                      <a:pt x="365" y="8"/>
                      <a:pt x="371" y="42"/>
                      <a:pt x="390" y="48"/>
                    </a:cubicBezTo>
                    <a:cubicBezTo>
                      <a:pt x="407" y="56"/>
                      <a:pt x="435" y="37"/>
                      <a:pt x="451" y="48"/>
                    </a:cubicBezTo>
                    <a:cubicBezTo>
                      <a:pt x="467" y="58"/>
                      <a:pt x="460" y="92"/>
                      <a:pt x="475" y="105"/>
                    </a:cubicBezTo>
                    <a:cubicBezTo>
                      <a:pt x="487" y="119"/>
                      <a:pt x="521" y="112"/>
                      <a:pt x="532" y="128"/>
                    </a:cubicBezTo>
                    <a:cubicBezTo>
                      <a:pt x="542" y="144"/>
                      <a:pt x="523" y="172"/>
                      <a:pt x="531" y="190"/>
                    </a:cubicBezTo>
                    <a:cubicBezTo>
                      <a:pt x="537" y="208"/>
                      <a:pt x="571" y="214"/>
                      <a:pt x="575" y="233"/>
                    </a:cubicBezTo>
                    <a:cubicBezTo>
                      <a:pt x="579" y="252"/>
                      <a:pt x="550" y="271"/>
                      <a:pt x="551" y="290"/>
                    </a:cubicBezTo>
                    <a:cubicBezTo>
                      <a:pt x="550" y="309"/>
                      <a:pt x="579" y="328"/>
                      <a:pt x="575" y="347"/>
                    </a:cubicBezTo>
                    <a:cubicBezTo>
                      <a:pt x="571" y="366"/>
                      <a:pt x="538" y="372"/>
                      <a:pt x="531" y="390"/>
                    </a:cubicBezTo>
                    <a:cubicBezTo>
                      <a:pt x="523" y="407"/>
                      <a:pt x="542" y="436"/>
                      <a:pt x="532" y="452"/>
                    </a:cubicBezTo>
                    <a:cubicBezTo>
                      <a:pt x="521" y="468"/>
                      <a:pt x="487" y="461"/>
                      <a:pt x="475" y="475"/>
                    </a:cubicBezTo>
                    <a:cubicBezTo>
                      <a:pt x="460" y="488"/>
                      <a:pt x="467" y="521"/>
                      <a:pt x="451" y="532"/>
                    </a:cubicBezTo>
                    <a:cubicBezTo>
                      <a:pt x="435" y="543"/>
                      <a:pt x="407" y="523"/>
                      <a:pt x="390" y="532"/>
                    </a:cubicBezTo>
                    <a:cubicBezTo>
                      <a:pt x="372" y="538"/>
                      <a:pt x="365" y="572"/>
                      <a:pt x="346" y="575"/>
                    </a:cubicBezTo>
                    <a:cubicBezTo>
                      <a:pt x="327" y="579"/>
                      <a:pt x="309" y="550"/>
                      <a:pt x="289" y="552"/>
                    </a:cubicBezTo>
                    <a:cubicBezTo>
                      <a:pt x="270" y="550"/>
                      <a:pt x="252" y="579"/>
                      <a:pt x="233" y="575"/>
                    </a:cubicBezTo>
                    <a:cubicBezTo>
                      <a:pt x="214" y="572"/>
                      <a:pt x="207" y="538"/>
                      <a:pt x="189" y="532"/>
                    </a:cubicBezTo>
                    <a:cubicBezTo>
                      <a:pt x="172" y="523"/>
                      <a:pt x="144" y="543"/>
                      <a:pt x="128" y="532"/>
                    </a:cubicBezTo>
                    <a:cubicBezTo>
                      <a:pt x="112" y="521"/>
                      <a:pt x="119" y="488"/>
                      <a:pt x="104" y="475"/>
                    </a:cubicBezTo>
                    <a:cubicBezTo>
                      <a:pt x="92" y="461"/>
                      <a:pt x="58" y="468"/>
                      <a:pt x="47" y="452"/>
                    </a:cubicBezTo>
                    <a:cubicBezTo>
                      <a:pt x="36" y="436"/>
                      <a:pt x="56" y="407"/>
                      <a:pt x="47" y="390"/>
                    </a:cubicBezTo>
                    <a:cubicBezTo>
                      <a:pt x="41" y="372"/>
                      <a:pt x="8" y="366"/>
                      <a:pt x="4" y="347"/>
                    </a:cubicBezTo>
                    <a:cubicBezTo>
                      <a:pt x="0" y="328"/>
                      <a:pt x="29" y="309"/>
                      <a:pt x="27" y="290"/>
                    </a:cubicBezTo>
                    <a:cubicBezTo>
                      <a:pt x="29" y="271"/>
                      <a:pt x="0" y="252"/>
                      <a:pt x="4" y="233"/>
                    </a:cubicBezTo>
                    <a:cubicBezTo>
                      <a:pt x="8" y="214"/>
                      <a:pt x="41" y="208"/>
                      <a:pt x="47" y="190"/>
                    </a:cubicBezTo>
                    <a:cubicBezTo>
                      <a:pt x="56" y="172"/>
                      <a:pt x="36" y="144"/>
                      <a:pt x="47" y="128"/>
                    </a:cubicBezTo>
                    <a:cubicBezTo>
                      <a:pt x="58" y="112"/>
                      <a:pt x="92" y="119"/>
                      <a:pt x="104" y="105"/>
                    </a:cubicBezTo>
                    <a:cubicBezTo>
                      <a:pt x="119" y="92"/>
                      <a:pt x="112" y="58"/>
                      <a:pt x="128" y="48"/>
                    </a:cubicBezTo>
                    <a:cubicBezTo>
                      <a:pt x="144" y="37"/>
                      <a:pt x="172" y="56"/>
                      <a:pt x="189" y="48"/>
                    </a:cubicBezTo>
                    <a:cubicBezTo>
                      <a:pt x="207" y="42"/>
                      <a:pt x="214" y="8"/>
                      <a:pt x="233" y="4"/>
                    </a:cubicBezTo>
                    <a:cubicBezTo>
                      <a:pt x="252" y="0"/>
                      <a:pt x="270" y="29"/>
                      <a:pt x="289" y="28"/>
                    </a:cubicBezTo>
                    <a:close/>
                    <a:moveTo>
                      <a:pt x="367" y="103"/>
                    </a:moveTo>
                    <a:cubicBezTo>
                      <a:pt x="234" y="48"/>
                      <a:pt x="88" y="145"/>
                      <a:pt x="87" y="288"/>
                    </a:cubicBezTo>
                    <a:cubicBezTo>
                      <a:pt x="86" y="433"/>
                      <a:pt x="233" y="532"/>
                      <a:pt x="367" y="477"/>
                    </a:cubicBezTo>
                    <a:cubicBezTo>
                      <a:pt x="501" y="421"/>
                      <a:pt x="534" y="247"/>
                      <a:pt x="431" y="146"/>
                    </a:cubicBezTo>
                    <a:cubicBezTo>
                      <a:pt x="413" y="127"/>
                      <a:pt x="391" y="113"/>
                      <a:pt x="367" y="103"/>
                    </a:cubicBezTo>
                    <a:close/>
                  </a:path>
                </a:pathLst>
              </a:custGeom>
              <a:grpFill/>
              <a:ln w="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35">
                  <a:solidFill>
                    <a:schemeClr val="tx2"/>
                  </a:solidFill>
                  <a:latin charset="-122" panose="020b0503020204020204" pitchFamily="34" typeface="微软雅黑"/>
                  <a:ea charset="-122" panose="020b0503020204020204" pitchFamily="34" typeface="微软雅黑"/>
                </a:endParaRPr>
              </a:p>
            </p:txBody>
          </p:sp>
          <p:sp>
            <p:nvSpPr>
              <p:cNvPr id="12" name="Freeform 29"/>
              <p:cNvSpPr>
                <a:spLocks noEditPoints="1"/>
              </p:cNvSpPr>
              <p:nvPr/>
            </p:nvSpPr>
            <p:spPr bwMode="auto">
              <a:xfrm>
                <a:off x="3829192" y="3821698"/>
                <a:ext cx="286002" cy="287100"/>
              </a:xfrm>
              <a:custGeom>
                <a:gdLst>
                  <a:gd fmla="*/ 165 w 331" name="T0"/>
                  <a:gd fmla="*/ 0 h 332" name="T1"/>
                  <a:gd fmla="*/ 331 w 331" name="T2"/>
                  <a:gd fmla="*/ 166 h 332" name="T3"/>
                  <a:gd fmla="*/ 165 w 331" name="T4"/>
                  <a:gd fmla="*/ 332 h 332" name="T5"/>
                  <a:gd fmla="*/ 0 w 331" name="T6"/>
                  <a:gd fmla="*/ 166 h 332" name="T7"/>
                  <a:gd fmla="*/ 165 w 331" name="T8"/>
                  <a:gd fmla="*/ 0 h 332" name="T9"/>
                  <a:gd fmla="*/ 176 w 331" name="T10"/>
                  <a:gd fmla="*/ 50 h 332" name="T11"/>
                  <a:gd fmla="*/ 205 w 331" name="T12"/>
                  <a:gd fmla="*/ 111 h 332" name="T13"/>
                  <a:gd fmla="*/ 272 w 331" name="T14"/>
                  <a:gd fmla="*/ 119 h 332" name="T15"/>
                  <a:gd fmla="*/ 282 w 331" name="T16"/>
                  <a:gd fmla="*/ 127 h 332" name="T17"/>
                  <a:gd fmla="*/ 279 w 331" name="T18"/>
                  <a:gd fmla="*/ 140 h 332" name="T19"/>
                  <a:gd fmla="*/ 229 w 331" name="T20"/>
                  <a:gd fmla="*/ 186 h 332" name="T21"/>
                  <a:gd fmla="*/ 242 w 331" name="T22"/>
                  <a:gd fmla="*/ 252 h 332" name="T23"/>
                  <a:gd fmla="*/ 237 w 331" name="T24"/>
                  <a:gd fmla="*/ 265 h 332" name="T25"/>
                  <a:gd fmla="*/ 224 w 331" name="T26"/>
                  <a:gd fmla="*/ 265 h 332" name="T27"/>
                  <a:gd fmla="*/ 165 w 331" name="T28"/>
                  <a:gd fmla="*/ 232 h 332" name="T29"/>
                  <a:gd fmla="*/ 106 w 331" name="T30"/>
                  <a:gd fmla="*/ 265 h 332" name="T31"/>
                  <a:gd fmla="*/ 93 w 331" name="T32"/>
                  <a:gd fmla="*/ 265 h 332" name="T33"/>
                  <a:gd fmla="*/ 89 w 331" name="T34"/>
                  <a:gd fmla="*/ 252 h 332" name="T35"/>
                  <a:gd fmla="*/ 102 w 331" name="T36"/>
                  <a:gd fmla="*/ 186 h 332" name="T37"/>
                  <a:gd fmla="*/ 52 w 331" name="T38"/>
                  <a:gd fmla="*/ 140 h 332" name="T39"/>
                  <a:gd fmla="*/ 49 w 331" name="T40"/>
                  <a:gd fmla="*/ 127 h 332" name="T41"/>
                  <a:gd fmla="*/ 59 w 331" name="T42"/>
                  <a:gd fmla="*/ 119 h 332" name="T43"/>
                  <a:gd fmla="*/ 126 w 331" name="T44"/>
                  <a:gd fmla="*/ 111 h 332" name="T45"/>
                  <a:gd fmla="*/ 154 w 331" name="T46"/>
                  <a:gd fmla="*/ 50 h 332" name="T47"/>
                  <a:gd fmla="*/ 165 w 331" name="T48"/>
                  <a:gd fmla="*/ 43 h 332" name="T49"/>
                  <a:gd fmla="*/ 176 w 331" name="T50"/>
                  <a:gd fmla="*/ 50 h 332"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332" w="331">
                    <a:moveTo>
                      <a:pt x="165" y="0"/>
                    </a:moveTo>
                    <a:cubicBezTo>
                      <a:pt x="257" y="0"/>
                      <a:pt x="331" y="74"/>
                      <a:pt x="331" y="166"/>
                    </a:cubicBezTo>
                    <a:cubicBezTo>
                      <a:pt x="331" y="257"/>
                      <a:pt x="257" y="332"/>
                      <a:pt x="165" y="332"/>
                    </a:cubicBezTo>
                    <a:cubicBezTo>
                      <a:pt x="74" y="332"/>
                      <a:pt x="0" y="257"/>
                      <a:pt x="0" y="166"/>
                    </a:cubicBezTo>
                    <a:cubicBezTo>
                      <a:pt x="0" y="74"/>
                      <a:pt x="74" y="0"/>
                      <a:pt x="165" y="0"/>
                    </a:cubicBezTo>
                    <a:close/>
                    <a:moveTo>
                      <a:pt x="176" y="50"/>
                    </a:moveTo>
                    <a:cubicBezTo>
                      <a:pt x="205" y="111"/>
                      <a:pt x="205" y="111"/>
                      <a:pt x="205" y="111"/>
                    </a:cubicBezTo>
                    <a:cubicBezTo>
                      <a:pt x="272" y="119"/>
                      <a:pt x="272" y="119"/>
                      <a:pt x="272" y="119"/>
                    </a:cubicBezTo>
                    <a:cubicBezTo>
                      <a:pt x="277" y="120"/>
                      <a:pt x="281" y="123"/>
                      <a:pt x="282" y="127"/>
                    </a:cubicBezTo>
                    <a:cubicBezTo>
                      <a:pt x="284" y="132"/>
                      <a:pt x="282" y="137"/>
                      <a:pt x="279" y="140"/>
                    </a:cubicBezTo>
                    <a:cubicBezTo>
                      <a:pt x="229" y="186"/>
                      <a:pt x="229" y="186"/>
                      <a:pt x="229" y="186"/>
                    </a:cubicBezTo>
                    <a:cubicBezTo>
                      <a:pt x="242" y="252"/>
                      <a:pt x="242" y="252"/>
                      <a:pt x="242" y="252"/>
                    </a:cubicBezTo>
                    <a:cubicBezTo>
                      <a:pt x="243" y="257"/>
                      <a:pt x="241" y="262"/>
                      <a:pt x="237" y="265"/>
                    </a:cubicBezTo>
                    <a:cubicBezTo>
                      <a:pt x="234" y="267"/>
                      <a:pt x="229" y="268"/>
                      <a:pt x="224" y="265"/>
                    </a:cubicBezTo>
                    <a:cubicBezTo>
                      <a:pt x="165" y="232"/>
                      <a:pt x="165" y="232"/>
                      <a:pt x="165" y="232"/>
                    </a:cubicBezTo>
                    <a:cubicBezTo>
                      <a:pt x="106" y="265"/>
                      <a:pt x="106" y="265"/>
                      <a:pt x="106" y="265"/>
                    </a:cubicBezTo>
                    <a:cubicBezTo>
                      <a:pt x="102" y="268"/>
                      <a:pt x="97" y="267"/>
                      <a:pt x="93" y="265"/>
                    </a:cubicBezTo>
                    <a:cubicBezTo>
                      <a:pt x="89" y="262"/>
                      <a:pt x="88" y="257"/>
                      <a:pt x="89" y="252"/>
                    </a:cubicBezTo>
                    <a:cubicBezTo>
                      <a:pt x="102" y="186"/>
                      <a:pt x="102" y="186"/>
                      <a:pt x="102" y="186"/>
                    </a:cubicBezTo>
                    <a:cubicBezTo>
                      <a:pt x="52" y="140"/>
                      <a:pt x="52" y="140"/>
                      <a:pt x="52" y="140"/>
                    </a:cubicBezTo>
                    <a:cubicBezTo>
                      <a:pt x="48" y="137"/>
                      <a:pt x="47" y="132"/>
                      <a:pt x="49" y="127"/>
                    </a:cubicBezTo>
                    <a:cubicBezTo>
                      <a:pt x="50" y="123"/>
                      <a:pt x="54" y="120"/>
                      <a:pt x="59" y="119"/>
                    </a:cubicBezTo>
                    <a:cubicBezTo>
                      <a:pt x="126" y="111"/>
                      <a:pt x="126" y="111"/>
                      <a:pt x="126" y="111"/>
                    </a:cubicBezTo>
                    <a:cubicBezTo>
                      <a:pt x="154" y="50"/>
                      <a:pt x="154" y="50"/>
                      <a:pt x="154" y="50"/>
                    </a:cubicBezTo>
                    <a:cubicBezTo>
                      <a:pt x="156" y="45"/>
                      <a:pt x="161" y="43"/>
                      <a:pt x="165" y="43"/>
                    </a:cubicBezTo>
                    <a:cubicBezTo>
                      <a:pt x="170" y="43"/>
                      <a:pt x="174" y="45"/>
                      <a:pt x="176" y="50"/>
                    </a:cubicBezTo>
                    <a:close/>
                  </a:path>
                </a:pathLst>
              </a:custGeom>
              <a:grpFill/>
              <a:ln w="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35">
                  <a:solidFill>
                    <a:schemeClr val="tx2"/>
                  </a:solidFill>
                  <a:latin charset="-122" panose="020b0503020204020204" pitchFamily="34" typeface="微软雅黑"/>
                  <a:ea charset="-122" panose="020b0503020204020204" pitchFamily="34" typeface="微软雅黑"/>
                </a:endParaRPr>
              </a:p>
            </p:txBody>
          </p:sp>
        </p:grpSp>
      </p:grpSp>
      <p:grpSp>
        <p:nvGrpSpPr>
          <p:cNvPr id="13" name="组合 12"/>
          <p:cNvGrpSpPr/>
          <p:nvPr/>
        </p:nvGrpSpPr>
        <p:grpSpPr>
          <a:xfrm>
            <a:off x="3124872" y="2991743"/>
            <a:ext cx="1452896" cy="1220143"/>
            <a:chOff x="4268902" y="4331742"/>
            <a:chExt cx="1892510" cy="1589330"/>
          </a:xfrm>
          <a:solidFill>
            <a:schemeClr val="accent2"/>
          </a:solidFill>
        </p:grpSpPr>
        <p:sp>
          <p:nvSpPr>
            <p:cNvPr id="14" name="Freeform 7"/>
            <p:cNvSpPr/>
            <p:nvPr/>
          </p:nvSpPr>
          <p:spPr bwMode="auto">
            <a:xfrm>
              <a:off x="4268902" y="4331742"/>
              <a:ext cx="1892510" cy="1589330"/>
            </a:xfrm>
            <a:custGeom>
              <a:gdLst>
                <a:gd fmla="*/ 423 w 424" name="T0"/>
                <a:gd fmla="*/ 322 h 356" name="T1"/>
                <a:gd fmla="*/ 414 w 424" name="T2"/>
                <a:gd fmla="*/ 325 h 356" name="T3"/>
                <a:gd fmla="*/ 226 w 424" name="T4"/>
                <a:gd fmla="*/ 351 h 356" name="T5"/>
                <a:gd fmla="*/ 78 w 424" name="T6"/>
                <a:gd fmla="*/ 302 h 356" name="T7"/>
                <a:gd fmla="*/ 126 w 424" name="T8"/>
                <a:gd fmla="*/ 28 h 356" name="T9"/>
                <a:gd fmla="*/ 96 w 424" name="T10"/>
                <a:gd fmla="*/ 153 h 356" name="T11"/>
                <a:gd fmla="*/ 250 w 424" name="T12"/>
                <a:gd fmla="*/ 266 h 356" name="T13"/>
                <a:gd fmla="*/ 307 w 424" name="T14"/>
                <a:gd fmla="*/ 256 h 356" name="T15"/>
                <a:gd fmla="*/ 318 w 424" name="T16"/>
                <a:gd fmla="*/ 243 h 356" name="T17"/>
                <a:gd fmla="*/ 287 w 424" name="T18"/>
                <a:gd fmla="*/ 146 h 356" name="T19"/>
                <a:gd fmla="*/ 151 w 424" name="T20"/>
                <a:gd fmla="*/ 131 h 356" name="T21"/>
                <a:gd fmla="*/ 140 w 424" name="T22"/>
                <a:gd fmla="*/ 144 h 356" name="T23"/>
                <a:gd fmla="*/ 158 w 424" name="T24"/>
                <a:gd fmla="*/ 32 h 356" name="T25"/>
                <a:gd fmla="*/ 270 w 424" name="T26"/>
                <a:gd fmla="*/ 16 h 356" name="T27"/>
                <a:gd fmla="*/ 361 w 424" name="T28"/>
                <a:gd fmla="*/ 109 h 356" name="T29"/>
                <a:gd fmla="*/ 424 w 424" name="T30"/>
                <a:gd fmla="*/ 317 h 356" name="T31"/>
                <a:gd fmla="*/ 423 w 424" name="T32"/>
                <a:gd fmla="*/ 322 h 356"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56" w="423">
                  <a:moveTo>
                    <a:pt x="423" y="322"/>
                  </a:moveTo>
                  <a:cubicBezTo>
                    <a:pt x="420" y="323"/>
                    <a:pt x="417" y="324"/>
                    <a:pt x="414" y="325"/>
                  </a:cubicBezTo>
                  <a:cubicBezTo>
                    <a:pt x="352" y="334"/>
                    <a:pt x="289" y="345"/>
                    <a:pt x="226" y="351"/>
                  </a:cubicBezTo>
                  <a:cubicBezTo>
                    <a:pt x="171" y="356"/>
                    <a:pt x="119" y="345"/>
                    <a:pt x="78" y="302"/>
                  </a:cubicBezTo>
                  <a:cubicBezTo>
                    <a:pt x="0" y="220"/>
                    <a:pt x="23" y="78"/>
                    <a:pt x="126" y="28"/>
                  </a:cubicBezTo>
                  <a:cubicBezTo>
                    <a:pt x="100" y="68"/>
                    <a:pt x="90" y="108"/>
                    <a:pt x="96" y="153"/>
                  </a:cubicBezTo>
                  <a:cubicBezTo>
                    <a:pt x="108" y="234"/>
                    <a:pt x="169" y="279"/>
                    <a:pt x="250" y="266"/>
                  </a:cubicBezTo>
                  <a:cubicBezTo>
                    <a:pt x="269" y="263"/>
                    <a:pt x="288" y="261"/>
                    <a:pt x="307" y="256"/>
                  </a:cubicBezTo>
                  <a:cubicBezTo>
                    <a:pt x="312" y="255"/>
                    <a:pt x="319" y="246"/>
                    <a:pt x="318" y="243"/>
                  </a:cubicBezTo>
                  <a:cubicBezTo>
                    <a:pt x="309" y="210"/>
                    <a:pt x="301" y="176"/>
                    <a:pt x="287" y="146"/>
                  </a:cubicBezTo>
                  <a:cubicBezTo>
                    <a:pt x="258" y="88"/>
                    <a:pt x="195" y="82"/>
                    <a:pt x="151" y="131"/>
                  </a:cubicBezTo>
                  <a:cubicBezTo>
                    <a:pt x="148" y="135"/>
                    <a:pt x="144" y="139"/>
                    <a:pt x="140" y="144"/>
                  </a:cubicBezTo>
                  <a:cubicBezTo>
                    <a:pt x="119" y="114"/>
                    <a:pt x="128" y="61"/>
                    <a:pt x="158" y="32"/>
                  </a:cubicBezTo>
                  <a:cubicBezTo>
                    <a:pt x="191" y="0"/>
                    <a:pt x="231" y="1"/>
                    <a:pt x="270" y="16"/>
                  </a:cubicBezTo>
                  <a:cubicBezTo>
                    <a:pt x="314" y="33"/>
                    <a:pt x="346" y="66"/>
                    <a:pt x="361" y="109"/>
                  </a:cubicBezTo>
                  <a:cubicBezTo>
                    <a:pt x="385" y="178"/>
                    <a:pt x="404" y="248"/>
                    <a:pt x="424" y="317"/>
                  </a:cubicBezTo>
                  <a:cubicBezTo>
                    <a:pt x="424" y="318"/>
                    <a:pt x="423" y="320"/>
                    <a:pt x="423" y="322"/>
                  </a:cubicBezTo>
                  <a:close/>
                </a:path>
              </a:pathLst>
            </a:cu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35">
                <a:solidFill>
                  <a:schemeClr val="tx2"/>
                </a:solidFill>
                <a:latin charset="-122" panose="020b0503020204020204" pitchFamily="34" typeface="微软雅黑"/>
                <a:ea charset="-122" panose="020b0503020204020204" pitchFamily="34" typeface="微软雅黑"/>
              </a:endParaRPr>
            </a:p>
          </p:txBody>
        </p:sp>
        <p:grpSp>
          <p:nvGrpSpPr>
            <p:cNvPr id="15" name="组合 14"/>
            <p:cNvGrpSpPr/>
            <p:nvPr/>
          </p:nvGrpSpPr>
          <p:grpSpPr>
            <a:xfrm>
              <a:off x="5062383" y="4973742"/>
              <a:ext cx="295624" cy="295912"/>
              <a:chOff x="5240338" y="2657475"/>
              <a:chExt cx="1630363" cy="1631951"/>
            </a:xfrm>
            <a:grpFill/>
          </p:grpSpPr>
          <p:sp>
            <p:nvSpPr>
              <p:cNvPr id="16" name="Freeform 5"/>
              <p:cNvSpPr/>
              <p:nvPr/>
            </p:nvSpPr>
            <p:spPr bwMode="auto">
              <a:xfrm>
                <a:off x="5240338" y="2735263"/>
                <a:ext cx="1552575" cy="1554163"/>
              </a:xfrm>
              <a:custGeom>
                <a:gdLst>
                  <a:gd fmla="*/ 391 w 517" name="T0"/>
                  <a:gd fmla="*/ 73 h 519" name="T1"/>
                  <a:gd fmla="*/ 346 w 517" name="T2"/>
                  <a:gd fmla="*/ 101 h 519" name="T3"/>
                  <a:gd fmla="*/ 325 w 517" name="T4"/>
                  <a:gd fmla="*/ 98 h 519" name="T5"/>
                  <a:gd fmla="*/ 122 w 517" name="T6"/>
                  <a:gd fmla="*/ 151 h 519" name="T7"/>
                  <a:gd fmla="*/ 125 w 517" name="T8"/>
                  <a:gd fmla="*/ 369 h 519" name="T9"/>
                  <a:gd fmla="*/ 332 w 517" name="T10"/>
                  <a:gd fmla="*/ 416 h 519" name="T11"/>
                  <a:gd fmla="*/ 421 w 517" name="T12"/>
                  <a:gd fmla="*/ 197 h 519" name="T13"/>
                  <a:gd fmla="*/ 425 w 517" name="T14"/>
                  <a:gd fmla="*/ 155 h 519" name="T15"/>
                  <a:gd fmla="*/ 443 w 517" name="T16"/>
                  <a:gd fmla="*/ 127 h 519" name="T17"/>
                  <a:gd fmla="*/ 444 w 517" name="T18"/>
                  <a:gd fmla="*/ 398 h 519" name="T19"/>
                  <a:gd fmla="*/ 113 w 517" name="T20"/>
                  <a:gd fmla="*/ 438 h 519" name="T21"/>
                  <a:gd fmla="*/ 88 w 517" name="T22"/>
                  <a:gd fmla="*/ 101 h 519" name="T23"/>
                  <a:gd fmla="*/ 391 w 517" name="T24"/>
                  <a:gd fmla="*/ 73 h 51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519" w="517">
                    <a:moveTo>
                      <a:pt x="391" y="73"/>
                    </a:moveTo>
                    <a:cubicBezTo>
                      <a:pt x="376" y="83"/>
                      <a:pt x="361" y="93"/>
                      <a:pt x="346" y="101"/>
                    </a:cubicBezTo>
                    <a:cubicBezTo>
                      <a:pt x="340" y="103"/>
                      <a:pt x="331" y="100"/>
                      <a:pt x="325" y="98"/>
                    </a:cubicBezTo>
                    <a:cubicBezTo>
                      <a:pt x="252" y="68"/>
                      <a:pt x="166" y="91"/>
                      <a:pt x="122" y="151"/>
                    </a:cubicBezTo>
                    <a:cubicBezTo>
                      <a:pt x="72" y="219"/>
                      <a:pt x="73" y="305"/>
                      <a:pt x="125" y="369"/>
                    </a:cubicBezTo>
                    <a:cubicBezTo>
                      <a:pt x="174" y="429"/>
                      <a:pt x="261" y="449"/>
                      <a:pt x="332" y="416"/>
                    </a:cubicBezTo>
                    <a:cubicBezTo>
                      <a:pt x="413" y="379"/>
                      <a:pt x="454" y="279"/>
                      <a:pt x="421" y="197"/>
                    </a:cubicBezTo>
                    <a:cubicBezTo>
                      <a:pt x="414" y="181"/>
                      <a:pt x="415" y="169"/>
                      <a:pt x="425" y="155"/>
                    </a:cubicBezTo>
                    <a:cubicBezTo>
                      <a:pt x="432" y="146"/>
                      <a:pt x="437" y="136"/>
                      <a:pt x="443" y="127"/>
                    </a:cubicBezTo>
                    <a:cubicBezTo>
                      <a:pt x="491" y="165"/>
                      <a:pt x="517" y="302"/>
                      <a:pt x="444" y="398"/>
                    </a:cubicBezTo>
                    <a:cubicBezTo>
                      <a:pt x="366" y="501"/>
                      <a:pt x="209" y="519"/>
                      <a:pt x="113" y="438"/>
                    </a:cubicBezTo>
                    <a:cubicBezTo>
                      <a:pt x="0" y="343"/>
                      <a:pt x="9" y="187"/>
                      <a:pt x="88" y="101"/>
                    </a:cubicBezTo>
                    <a:cubicBezTo>
                      <a:pt x="181" y="0"/>
                      <a:pt x="336" y="17"/>
                      <a:pt x="391" y="73"/>
                    </a:cubicBezTo>
                    <a:close/>
                  </a:path>
                </a:pathLst>
              </a:custGeom>
              <a:grpFill/>
              <a:ln w="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35">
                  <a:solidFill>
                    <a:schemeClr val="tx2"/>
                  </a:solidFill>
                  <a:latin charset="-122" panose="020b0503020204020204" pitchFamily="34" typeface="微软雅黑"/>
                  <a:ea charset="-122" panose="020b0503020204020204" pitchFamily="34" typeface="微软雅黑"/>
                </a:endParaRPr>
              </a:p>
            </p:txBody>
          </p:sp>
          <p:sp>
            <p:nvSpPr>
              <p:cNvPr id="17" name="Freeform 6"/>
              <p:cNvSpPr/>
              <p:nvPr/>
            </p:nvSpPr>
            <p:spPr bwMode="auto">
              <a:xfrm>
                <a:off x="5618163" y="3103563"/>
                <a:ext cx="793750" cy="793750"/>
              </a:xfrm>
              <a:custGeom>
                <a:gdLst>
                  <a:gd fmla="*/ 132 w 264" name="T0"/>
                  <a:gd fmla="*/ 265 h 265" name="T1"/>
                  <a:gd fmla="*/ 3 w 264" name="T2"/>
                  <a:gd fmla="*/ 128 h 265" name="T3"/>
                  <a:gd fmla="*/ 141 w 264" name="T4"/>
                  <a:gd fmla="*/ 5 h 265" name="T5"/>
                  <a:gd fmla="*/ 161 w 264" name="T6"/>
                  <a:gd fmla="*/ 8 h 265" name="T7"/>
                  <a:gd fmla="*/ 168 w 264" name="T8"/>
                  <a:gd fmla="*/ 27 h 265" name="T9"/>
                  <a:gd fmla="*/ 156 w 264" name="T10"/>
                  <a:gd fmla="*/ 50 h 265" name="T11"/>
                  <a:gd fmla="*/ 135 w 264" name="T12"/>
                  <a:gd fmla="*/ 63 h 265" name="T13"/>
                  <a:gd fmla="*/ 60 w 264" name="T14"/>
                  <a:gd fmla="*/ 131 h 265" name="T15"/>
                  <a:gd fmla="*/ 124 w 264" name="T16"/>
                  <a:gd fmla="*/ 207 h 265" name="T17"/>
                  <a:gd fmla="*/ 205 w 264" name="T18"/>
                  <a:gd fmla="*/ 136 h 265" name="T19"/>
                  <a:gd fmla="*/ 224 w 264" name="T20"/>
                  <a:gd fmla="*/ 110 h 265" name="T21"/>
                  <a:gd fmla="*/ 226 w 264" name="T22"/>
                  <a:gd fmla="*/ 109 h 265" name="T23"/>
                  <a:gd fmla="*/ 254 w 264" name="T24"/>
                  <a:gd fmla="*/ 97 h 265" name="T25"/>
                  <a:gd fmla="*/ 263 w 264" name="T26"/>
                  <a:gd fmla="*/ 135 h 265" name="T27"/>
                  <a:gd fmla="*/ 132 w 264" name="T28"/>
                  <a:gd fmla="*/ 265 h 265"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65" w="264">
                    <a:moveTo>
                      <a:pt x="132" y="265"/>
                    </a:moveTo>
                    <a:cubicBezTo>
                      <a:pt x="57" y="265"/>
                      <a:pt x="0" y="205"/>
                      <a:pt x="3" y="128"/>
                    </a:cubicBezTo>
                    <a:cubicBezTo>
                      <a:pt x="5" y="58"/>
                      <a:pt x="70" y="0"/>
                      <a:pt x="141" y="5"/>
                    </a:cubicBezTo>
                    <a:cubicBezTo>
                      <a:pt x="148" y="6"/>
                      <a:pt x="155" y="7"/>
                      <a:pt x="161" y="8"/>
                    </a:cubicBezTo>
                    <a:cubicBezTo>
                      <a:pt x="173" y="11"/>
                      <a:pt x="175" y="17"/>
                      <a:pt x="168" y="27"/>
                    </a:cubicBezTo>
                    <a:cubicBezTo>
                      <a:pt x="164" y="34"/>
                      <a:pt x="159" y="42"/>
                      <a:pt x="156" y="50"/>
                    </a:cubicBezTo>
                    <a:cubicBezTo>
                      <a:pt x="152" y="60"/>
                      <a:pt x="147" y="63"/>
                      <a:pt x="135" y="63"/>
                    </a:cubicBezTo>
                    <a:cubicBezTo>
                      <a:pt x="94" y="63"/>
                      <a:pt x="63" y="92"/>
                      <a:pt x="60" y="131"/>
                    </a:cubicBezTo>
                    <a:cubicBezTo>
                      <a:pt x="57" y="167"/>
                      <a:pt x="85" y="200"/>
                      <a:pt x="124" y="207"/>
                    </a:cubicBezTo>
                    <a:cubicBezTo>
                      <a:pt x="164" y="214"/>
                      <a:pt x="204" y="180"/>
                      <a:pt x="205" y="136"/>
                    </a:cubicBezTo>
                    <a:cubicBezTo>
                      <a:pt x="205" y="120"/>
                      <a:pt x="209" y="113"/>
                      <a:pt x="224" y="110"/>
                    </a:cubicBezTo>
                    <a:cubicBezTo>
                      <a:pt x="225" y="110"/>
                      <a:pt x="225" y="109"/>
                      <a:pt x="226" y="109"/>
                    </a:cubicBezTo>
                    <a:cubicBezTo>
                      <a:pt x="235" y="105"/>
                      <a:pt x="244" y="101"/>
                      <a:pt x="254" y="97"/>
                    </a:cubicBezTo>
                    <a:cubicBezTo>
                      <a:pt x="257" y="109"/>
                      <a:pt x="263" y="122"/>
                      <a:pt x="263" y="135"/>
                    </a:cubicBezTo>
                    <a:cubicBezTo>
                      <a:pt x="264" y="207"/>
                      <a:pt x="205" y="265"/>
                      <a:pt x="132" y="265"/>
                    </a:cubicBezTo>
                    <a:close/>
                  </a:path>
                </a:pathLst>
              </a:custGeom>
              <a:grpFill/>
              <a:ln w="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35">
                  <a:solidFill>
                    <a:schemeClr val="tx2"/>
                  </a:solidFill>
                  <a:latin charset="-122" panose="020b0503020204020204" pitchFamily="34" typeface="微软雅黑"/>
                  <a:ea charset="-122" panose="020b0503020204020204" pitchFamily="34" typeface="微软雅黑"/>
                </a:endParaRPr>
              </a:p>
            </p:txBody>
          </p:sp>
          <p:sp>
            <p:nvSpPr>
              <p:cNvPr id="18" name="Freeform 7"/>
              <p:cNvSpPr/>
              <p:nvPr/>
            </p:nvSpPr>
            <p:spPr bwMode="auto">
              <a:xfrm>
                <a:off x="6018213" y="2657475"/>
                <a:ext cx="852488" cy="850900"/>
              </a:xfrm>
              <a:custGeom>
                <a:gdLst>
                  <a:gd fmla="*/ 0 w 284" name="T0"/>
                  <a:gd fmla="*/ 280 h 284" name="T1"/>
                  <a:gd fmla="*/ 10 w 284" name="T2"/>
                  <a:gd fmla="*/ 266 h 284" name="T3"/>
                  <a:gd fmla="*/ 31 w 284" name="T4"/>
                  <a:gd fmla="*/ 214 h 284" name="T5"/>
                  <a:gd fmla="*/ 68 w 284" name="T6"/>
                  <a:gd fmla="*/ 156 h 284" name="T7"/>
                  <a:gd fmla="*/ 165 w 284" name="T8"/>
                  <a:gd fmla="*/ 97 h 284" name="T9"/>
                  <a:gd fmla="*/ 186 w 284" name="T10"/>
                  <a:gd fmla="*/ 62 h 284" name="T11"/>
                  <a:gd fmla="*/ 186 w 284" name="T12"/>
                  <a:gd fmla="*/ 41 h 284" name="T13"/>
                  <a:gd fmla="*/ 216 w 284" name="T14"/>
                  <a:gd fmla="*/ 2 h 284" name="T15"/>
                  <a:gd fmla="*/ 249 w 284" name="T16"/>
                  <a:gd fmla="*/ 34 h 284" name="T17"/>
                  <a:gd fmla="*/ 282 w 284" name="T18"/>
                  <a:gd fmla="*/ 68 h 284" name="T19"/>
                  <a:gd fmla="*/ 243 w 284" name="T20"/>
                  <a:gd fmla="*/ 97 h 284" name="T21"/>
                  <a:gd fmla="*/ 175 w 284" name="T22"/>
                  <a:gd fmla="*/ 142 h 284" name="T23"/>
                  <a:gd fmla="*/ 102 w 284" name="T24"/>
                  <a:gd fmla="*/ 240 h 284" name="T25"/>
                  <a:gd fmla="*/ 69 w 284" name="T26"/>
                  <a:gd fmla="*/ 253 h 284" name="T27"/>
                  <a:gd fmla="*/ 19 w 284" name="T28"/>
                  <a:gd fmla="*/ 273 h 284" name="T29"/>
                  <a:gd fmla="*/ 4 w 284" name="T30"/>
                  <a:gd fmla="*/ 284 h 284" name="T31"/>
                  <a:gd fmla="*/ 0 w 284" name="T32"/>
                  <a:gd fmla="*/ 280 h 28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84" w="284">
                    <a:moveTo>
                      <a:pt x="0" y="280"/>
                    </a:moveTo>
                    <a:cubicBezTo>
                      <a:pt x="4" y="275"/>
                      <a:pt x="6" y="270"/>
                      <a:pt x="10" y="266"/>
                    </a:cubicBezTo>
                    <a:cubicBezTo>
                      <a:pt x="23" y="251"/>
                      <a:pt x="31" y="236"/>
                      <a:pt x="31" y="214"/>
                    </a:cubicBezTo>
                    <a:cubicBezTo>
                      <a:pt x="31" y="189"/>
                      <a:pt x="48" y="169"/>
                      <a:pt x="68" y="156"/>
                    </a:cubicBezTo>
                    <a:cubicBezTo>
                      <a:pt x="100" y="134"/>
                      <a:pt x="132" y="115"/>
                      <a:pt x="165" y="97"/>
                    </a:cubicBezTo>
                    <a:cubicBezTo>
                      <a:pt x="180" y="89"/>
                      <a:pt x="188" y="79"/>
                      <a:pt x="186" y="62"/>
                    </a:cubicBezTo>
                    <a:cubicBezTo>
                      <a:pt x="185" y="55"/>
                      <a:pt x="185" y="48"/>
                      <a:pt x="186" y="41"/>
                    </a:cubicBezTo>
                    <a:cubicBezTo>
                      <a:pt x="187" y="17"/>
                      <a:pt x="198" y="4"/>
                      <a:pt x="216" y="2"/>
                    </a:cubicBezTo>
                    <a:cubicBezTo>
                      <a:pt x="234" y="0"/>
                      <a:pt x="243" y="9"/>
                      <a:pt x="249" y="34"/>
                    </a:cubicBezTo>
                    <a:cubicBezTo>
                      <a:pt x="274" y="40"/>
                      <a:pt x="284" y="50"/>
                      <a:pt x="282" y="68"/>
                    </a:cubicBezTo>
                    <a:cubicBezTo>
                      <a:pt x="280" y="86"/>
                      <a:pt x="266" y="100"/>
                      <a:pt x="243" y="97"/>
                    </a:cubicBezTo>
                    <a:cubicBezTo>
                      <a:pt x="205" y="92"/>
                      <a:pt x="189" y="111"/>
                      <a:pt x="175" y="142"/>
                    </a:cubicBezTo>
                    <a:cubicBezTo>
                      <a:pt x="159" y="181"/>
                      <a:pt x="137" y="215"/>
                      <a:pt x="102" y="240"/>
                    </a:cubicBezTo>
                    <a:cubicBezTo>
                      <a:pt x="92" y="246"/>
                      <a:pt x="80" y="253"/>
                      <a:pt x="69" y="253"/>
                    </a:cubicBezTo>
                    <a:cubicBezTo>
                      <a:pt x="49" y="252"/>
                      <a:pt x="33" y="259"/>
                      <a:pt x="19" y="273"/>
                    </a:cubicBezTo>
                    <a:cubicBezTo>
                      <a:pt x="15" y="277"/>
                      <a:pt x="9" y="280"/>
                      <a:pt x="4" y="284"/>
                    </a:cubicBezTo>
                    <a:cubicBezTo>
                      <a:pt x="3" y="283"/>
                      <a:pt x="1" y="281"/>
                      <a:pt x="0" y="280"/>
                    </a:cubicBezTo>
                    <a:close/>
                  </a:path>
                </a:pathLst>
              </a:custGeom>
              <a:grpFill/>
              <a:ln w="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35">
                  <a:solidFill>
                    <a:schemeClr val="tx2"/>
                  </a:solidFill>
                  <a:latin charset="-122" panose="020b0503020204020204" pitchFamily="34" typeface="微软雅黑"/>
                  <a:ea charset="-122" panose="020b0503020204020204" pitchFamily="34" typeface="微软雅黑"/>
                </a:endParaRPr>
              </a:p>
            </p:txBody>
          </p:sp>
          <p:sp>
            <p:nvSpPr>
              <p:cNvPr id="19" name="Freeform 8"/>
              <p:cNvSpPr/>
              <p:nvPr/>
            </p:nvSpPr>
            <p:spPr bwMode="auto">
              <a:xfrm>
                <a:off x="5907088" y="3403600"/>
                <a:ext cx="222250" cy="219075"/>
              </a:xfrm>
              <a:custGeom>
                <a:gdLst>
                  <a:gd fmla="*/ 39 w 74" name="T0"/>
                  <a:gd fmla="*/ 3 h 73" name="T1"/>
                  <a:gd fmla="*/ 30 w 74" name="T2"/>
                  <a:gd fmla="*/ 43 h 73" name="T3"/>
                  <a:gd fmla="*/ 69 w 74" name="T4"/>
                  <a:gd fmla="*/ 35 h 73" name="T5"/>
                  <a:gd fmla="*/ 58 w 74" name="T6"/>
                  <a:gd fmla="*/ 62 h 73" name="T7"/>
                  <a:gd fmla="*/ 15 w 74" name="T8"/>
                  <a:gd fmla="*/ 63 h 73" name="T9"/>
                  <a:gd fmla="*/ 6 w 74" name="T10"/>
                  <a:gd fmla="*/ 21 h 73" name="T11"/>
                  <a:gd fmla="*/ 39 w 74" name="T12"/>
                  <a:gd fmla="*/ 3 h 73" name="T13"/>
                </a:gdLst>
                <a:cxnLst>
                  <a:cxn ang="0">
                    <a:pos x="T0" y="T1"/>
                  </a:cxn>
                  <a:cxn ang="0">
                    <a:pos x="T2" y="T3"/>
                  </a:cxn>
                  <a:cxn ang="0">
                    <a:pos x="T4" y="T5"/>
                  </a:cxn>
                  <a:cxn ang="0">
                    <a:pos x="T6" y="T7"/>
                  </a:cxn>
                  <a:cxn ang="0">
                    <a:pos x="T8" y="T9"/>
                  </a:cxn>
                  <a:cxn ang="0">
                    <a:pos x="T10" y="T11"/>
                  </a:cxn>
                  <a:cxn ang="0">
                    <a:pos x="T12" y="T13"/>
                  </a:cxn>
                </a:cxnLst>
                <a:rect b="b" l="0" r="r" t="0"/>
                <a:pathLst>
                  <a:path h="73" w="74">
                    <a:moveTo>
                      <a:pt x="39" y="3"/>
                    </a:moveTo>
                    <a:cubicBezTo>
                      <a:pt x="40" y="19"/>
                      <a:pt x="14" y="29"/>
                      <a:pt x="30" y="43"/>
                    </a:cubicBezTo>
                    <a:cubicBezTo>
                      <a:pt x="37" y="48"/>
                      <a:pt x="54" y="38"/>
                      <a:pt x="69" y="35"/>
                    </a:cubicBezTo>
                    <a:cubicBezTo>
                      <a:pt x="74" y="46"/>
                      <a:pt x="68" y="56"/>
                      <a:pt x="58" y="62"/>
                    </a:cubicBezTo>
                    <a:cubicBezTo>
                      <a:pt x="44" y="72"/>
                      <a:pt x="29" y="73"/>
                      <a:pt x="15" y="63"/>
                    </a:cubicBezTo>
                    <a:cubicBezTo>
                      <a:pt x="1" y="52"/>
                      <a:pt x="0" y="36"/>
                      <a:pt x="6" y="21"/>
                    </a:cubicBezTo>
                    <a:cubicBezTo>
                      <a:pt x="11" y="7"/>
                      <a:pt x="22" y="0"/>
                      <a:pt x="39" y="3"/>
                    </a:cubicBezTo>
                    <a:close/>
                  </a:path>
                </a:pathLst>
              </a:custGeom>
              <a:grpFill/>
              <a:ln w="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35">
                  <a:solidFill>
                    <a:schemeClr val="tx2"/>
                  </a:solidFill>
                  <a:latin charset="-122" panose="020b0503020204020204" pitchFamily="34" typeface="微软雅黑"/>
                  <a:ea charset="-122" panose="020b0503020204020204" pitchFamily="34" typeface="微软雅黑"/>
                </a:endParaRPr>
              </a:p>
            </p:txBody>
          </p:sp>
        </p:grpSp>
      </p:grpSp>
      <p:sp>
        <p:nvSpPr>
          <p:cNvPr id="20" name="矩形 19"/>
          <p:cNvSpPr/>
          <p:nvPr/>
        </p:nvSpPr>
        <p:spPr>
          <a:xfrm>
            <a:off x="6127321" y="3277957"/>
            <a:ext cx="1097280" cy="274320"/>
          </a:xfrm>
          <a:prstGeom prst="rect">
            <a:avLst/>
          </a:prstGeom>
        </p:spPr>
        <p:txBody>
          <a:bodyPr wrap="none">
            <a:spAutoFit/>
          </a:bodyPr>
          <a:lstStyle/>
          <a:p>
            <a:r>
              <a:rPr altLang="en-US" lang="zh-CN" sz="1200">
                <a:solidFill>
                  <a:schemeClr val="accent3"/>
                </a:solidFill>
                <a:latin charset="-122" panose="020b0503020204020204" pitchFamily="34" typeface="微软雅黑"/>
                <a:ea charset="-122" panose="020b0503020204020204" pitchFamily="34" typeface="微软雅黑"/>
              </a:rPr>
              <a:t>单击编辑标题</a:t>
            </a:r>
          </a:p>
        </p:txBody>
      </p:sp>
      <p:sp>
        <p:nvSpPr>
          <p:cNvPr id="21" name="矩形 20"/>
          <p:cNvSpPr/>
          <p:nvPr/>
        </p:nvSpPr>
        <p:spPr>
          <a:xfrm>
            <a:off x="6127321" y="3532277"/>
            <a:ext cx="1819482" cy="365760"/>
          </a:xfrm>
          <a:prstGeom prst="rect">
            <a:avLst/>
          </a:prstGeom>
        </p:spPr>
        <p:txBody>
          <a:bodyPr wrap="square">
            <a:spAutoFit/>
          </a:bodyPr>
          <a:lstStyle/>
          <a:p>
            <a:pPr defTabSz="912495">
              <a:spcBef>
                <a:spcPct val="20000"/>
              </a:spcBef>
              <a:defRPr/>
            </a:pPr>
            <a:r>
              <a:rPr altLang="en-US" lang="zh-CN" sz="900">
                <a:solidFill>
                  <a:schemeClr val="tx2"/>
                </a:solidFill>
                <a:latin charset="-122" panose="020b0503020204020204" pitchFamily="34" typeface="微软雅黑"/>
                <a:ea charset="-122" panose="020b0503020204020204" pitchFamily="34" typeface="微软雅黑"/>
                <a:cs typeface="+mn-ea"/>
                <a:sym charset="0" panose="020b0604020202020204" pitchFamily="34" typeface="Arial"/>
              </a:rPr>
              <a:t>单击此处可编辑内容，根据您的需要自由拉伸文本框大小</a:t>
            </a:r>
          </a:p>
        </p:txBody>
      </p:sp>
      <p:sp>
        <p:nvSpPr>
          <p:cNvPr id="22" name="矩形 21"/>
          <p:cNvSpPr/>
          <p:nvPr/>
        </p:nvSpPr>
        <p:spPr>
          <a:xfrm>
            <a:off x="1664296" y="3277951"/>
            <a:ext cx="1097280" cy="274320"/>
          </a:xfrm>
          <a:prstGeom prst="rect">
            <a:avLst/>
          </a:prstGeom>
        </p:spPr>
        <p:txBody>
          <a:bodyPr wrap="none">
            <a:spAutoFit/>
          </a:bodyPr>
          <a:lstStyle/>
          <a:p>
            <a:r>
              <a:rPr altLang="en-US" lang="zh-CN" sz="1200">
                <a:solidFill>
                  <a:schemeClr val="accent2"/>
                </a:solidFill>
                <a:latin charset="-122" panose="020b0503020204020204" pitchFamily="34" typeface="微软雅黑"/>
                <a:ea charset="-122" panose="020b0503020204020204" pitchFamily="34" typeface="微软雅黑"/>
              </a:rPr>
              <a:t>单击编辑标题</a:t>
            </a:r>
          </a:p>
        </p:txBody>
      </p:sp>
      <p:sp>
        <p:nvSpPr>
          <p:cNvPr id="23" name="矩形 22"/>
          <p:cNvSpPr/>
          <p:nvPr/>
        </p:nvSpPr>
        <p:spPr>
          <a:xfrm>
            <a:off x="1108301" y="3532274"/>
            <a:ext cx="1819482" cy="365760"/>
          </a:xfrm>
          <a:prstGeom prst="rect">
            <a:avLst/>
          </a:prstGeom>
        </p:spPr>
        <p:txBody>
          <a:bodyPr wrap="square">
            <a:spAutoFit/>
          </a:bodyPr>
          <a:lstStyle/>
          <a:p>
            <a:pPr defTabSz="912495">
              <a:spcBef>
                <a:spcPct val="20000"/>
              </a:spcBef>
              <a:defRPr/>
            </a:pPr>
            <a:r>
              <a:rPr altLang="en-US" lang="zh-CN" sz="900">
                <a:solidFill>
                  <a:schemeClr val="tx2"/>
                </a:solidFill>
                <a:latin charset="-122" panose="020b0503020204020204" pitchFamily="34" typeface="微软雅黑"/>
                <a:ea charset="-122" panose="020b0503020204020204" pitchFamily="34" typeface="微软雅黑"/>
                <a:cs typeface="+mn-ea"/>
                <a:sym charset="0" panose="020b0604020202020204" pitchFamily="34" typeface="Arial"/>
              </a:rPr>
              <a:t>单击此处可编辑内容，根据您的需要自由拉伸文本框大小</a:t>
            </a:r>
          </a:p>
        </p:txBody>
      </p:sp>
      <p:sp>
        <p:nvSpPr>
          <p:cNvPr id="24" name="矩形 23"/>
          <p:cNvSpPr/>
          <p:nvPr/>
        </p:nvSpPr>
        <p:spPr>
          <a:xfrm>
            <a:off x="3872192" y="1038220"/>
            <a:ext cx="1097280" cy="274320"/>
          </a:xfrm>
          <a:prstGeom prst="rect">
            <a:avLst/>
          </a:prstGeom>
        </p:spPr>
        <p:txBody>
          <a:bodyPr wrap="none">
            <a:spAutoFit/>
          </a:bodyPr>
          <a:lstStyle/>
          <a:p>
            <a:r>
              <a:rPr altLang="en-US" lang="zh-CN" sz="1200">
                <a:solidFill>
                  <a:schemeClr val="accent1"/>
                </a:solidFill>
                <a:latin charset="-122" panose="020b0503020204020204" pitchFamily="34" typeface="微软雅黑"/>
                <a:ea charset="-122" panose="020b0503020204020204" pitchFamily="34" typeface="微软雅黑"/>
              </a:rPr>
              <a:t>单击编辑标题</a:t>
            </a:r>
          </a:p>
        </p:txBody>
      </p:sp>
      <p:sp>
        <p:nvSpPr>
          <p:cNvPr id="25" name="矩形 24"/>
          <p:cNvSpPr/>
          <p:nvPr/>
        </p:nvSpPr>
        <p:spPr>
          <a:xfrm>
            <a:off x="2742578" y="1292538"/>
            <a:ext cx="3522713" cy="228600"/>
          </a:xfrm>
          <a:prstGeom prst="rect">
            <a:avLst/>
          </a:prstGeom>
        </p:spPr>
        <p:txBody>
          <a:bodyPr wrap="square">
            <a:spAutoFit/>
          </a:bodyPr>
          <a:lstStyle/>
          <a:p>
            <a:pPr defTabSz="912495">
              <a:spcBef>
                <a:spcPct val="20000"/>
              </a:spcBef>
              <a:defRPr/>
            </a:pPr>
            <a:r>
              <a:rPr altLang="en-US" lang="zh-CN" sz="900">
                <a:solidFill>
                  <a:schemeClr val="tx2"/>
                </a:solidFill>
                <a:latin charset="-122" panose="020b0503020204020204" pitchFamily="34" typeface="微软雅黑"/>
                <a:ea charset="-122" panose="020b0503020204020204" pitchFamily="34" typeface="微软雅黑"/>
                <a:cs typeface="+mn-ea"/>
                <a:sym charset="0" panose="020b0604020202020204" pitchFamily="34" typeface="Arial"/>
              </a:rPr>
              <a:t>单击此处可编辑内容，根据您的需要自由拉伸文本框大小</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0"/>
                                  </p:stCondLst>
                                  <p:childTnLst>
                                    <p:set>
                                      <p:cBhvr>
                                        <p:cTn dur="1" fill="hold" id="6">
                                          <p:stCondLst>
                                            <p:cond delay="0"/>
                                          </p:stCondLst>
                                        </p:cTn>
                                        <p:tgtEl>
                                          <p:spTgt spid="13"/>
                                        </p:tgtEl>
                                        <p:attrNameLst>
                                          <p:attrName>style.visibility</p:attrName>
                                        </p:attrNameLst>
                                      </p:cBhvr>
                                      <p:to>
                                        <p:strVal val="visible"/>
                                      </p:to>
                                    </p:set>
                                    <p:animEffect filter="fade" transition="in">
                                      <p:cBhvr>
                                        <p:cTn dur="500" id="7"/>
                                        <p:tgtEl>
                                          <p:spTgt spid="13"/>
                                        </p:tgtEl>
                                      </p:cBhvr>
                                    </p:animEffect>
                                  </p:childTnLst>
                                </p:cTn>
                              </p:par>
                            </p:childTnLst>
                          </p:cTn>
                        </p:par>
                        <p:par>
                          <p:cTn fill="hold" id="8" nodeType="afterGroup">
                            <p:stCondLst>
                              <p:cond delay="500"/>
                            </p:stCondLst>
                            <p:childTnLst>
                              <p:par>
                                <p:cTn fill="hold" id="9" nodeType="afterEffect" presetClass="entr" presetID="10" presetSubtype="0">
                                  <p:stCondLst>
                                    <p:cond delay="0"/>
                                  </p:stCondLst>
                                  <p:childTnLst>
                                    <p:set>
                                      <p:cBhvr>
                                        <p:cTn dur="1" fill="hold" id="10">
                                          <p:stCondLst>
                                            <p:cond delay="0"/>
                                          </p:stCondLst>
                                        </p:cTn>
                                        <p:tgtEl>
                                          <p:spTgt spid="3"/>
                                        </p:tgtEl>
                                        <p:attrNameLst>
                                          <p:attrName>style.visibility</p:attrName>
                                        </p:attrNameLst>
                                      </p:cBhvr>
                                      <p:to>
                                        <p:strVal val="visible"/>
                                      </p:to>
                                    </p:set>
                                    <p:animEffect filter="fade" transition="in">
                                      <p:cBhvr>
                                        <p:cTn dur="500" id="11"/>
                                        <p:tgtEl>
                                          <p:spTgt spid="3"/>
                                        </p:tgtEl>
                                      </p:cBhvr>
                                    </p:animEffect>
                                  </p:childTnLst>
                                </p:cTn>
                              </p:par>
                            </p:childTnLst>
                          </p:cTn>
                        </p:par>
                        <p:par>
                          <p:cTn fill="hold" id="12" nodeType="afterGroup">
                            <p:stCondLst>
                              <p:cond delay="1000"/>
                            </p:stCondLst>
                            <p:childTnLst>
                              <p:par>
                                <p:cTn fill="hold" id="13" nodeType="afterEffect" presetClass="entr" presetID="10" presetSubtype="0">
                                  <p:stCondLst>
                                    <p:cond delay="0"/>
                                  </p:stCondLst>
                                  <p:childTnLst>
                                    <p:set>
                                      <p:cBhvr>
                                        <p:cTn dur="1" fill="hold" id="14">
                                          <p:stCondLst>
                                            <p:cond delay="0"/>
                                          </p:stCondLst>
                                        </p:cTn>
                                        <p:tgtEl>
                                          <p:spTgt spid="7"/>
                                        </p:tgtEl>
                                        <p:attrNameLst>
                                          <p:attrName>style.visibility</p:attrName>
                                        </p:attrNameLst>
                                      </p:cBhvr>
                                      <p:to>
                                        <p:strVal val="visible"/>
                                      </p:to>
                                    </p:set>
                                    <p:animEffect filter="fade" transition="in">
                                      <p:cBhvr>
                                        <p:cTn dur="500" id="15"/>
                                        <p:tgtEl>
                                          <p:spTgt spid="7"/>
                                        </p:tgtEl>
                                      </p:cBhvr>
                                    </p:animEffect>
                                  </p:childTnLst>
                                </p:cTn>
                              </p:par>
                            </p:childTnLst>
                          </p:cTn>
                        </p:par>
                      </p:childTnLst>
                    </p:cTn>
                  </p:par>
                  <p:par>
                    <p:cTn fill="hold" id="16" nodeType="clickPar">
                      <p:stCondLst>
                        <p:cond delay="indefinite"/>
                        <p:cond delay="0" evt="onBegin">
                          <p:tn val="15"/>
                        </p:cond>
                      </p:stCondLst>
                      <p:childTnLst>
                        <p:par>
                          <p:cTn fill="hold" id="17" nodeType="afterGroup">
                            <p:stCondLst>
                              <p:cond delay="0"/>
                            </p:stCondLst>
                            <p:childTnLst>
                              <p:par>
                                <p:cTn fill="hold" grpId="0" id="18" nodeType="clickEffect" presetClass="entr" presetID="42" presetSubtype="0">
                                  <p:stCondLst>
                                    <p:cond delay="0"/>
                                  </p:stCondLst>
                                  <p:childTnLst>
                                    <p:set>
                                      <p:cBhvr>
                                        <p:cTn dur="1" fill="hold" id="19">
                                          <p:stCondLst>
                                            <p:cond delay="0"/>
                                          </p:stCondLst>
                                        </p:cTn>
                                        <p:tgtEl>
                                          <p:spTgt spid="24"/>
                                        </p:tgtEl>
                                        <p:attrNameLst>
                                          <p:attrName>style.visibility</p:attrName>
                                        </p:attrNameLst>
                                      </p:cBhvr>
                                      <p:to>
                                        <p:strVal val="visible"/>
                                      </p:to>
                                    </p:set>
                                    <p:animEffect filter="fade" transition="in">
                                      <p:cBhvr>
                                        <p:cTn dur="1000" id="20"/>
                                        <p:tgtEl>
                                          <p:spTgt spid="24"/>
                                        </p:tgtEl>
                                      </p:cBhvr>
                                    </p:animEffect>
                                    <p:anim calcmode="lin" valueType="num">
                                      <p:cBhvr>
                                        <p:cTn dur="1000" fill="hold" id="21"/>
                                        <p:tgtEl>
                                          <p:spTgt spid="24"/>
                                        </p:tgtEl>
                                        <p:attrNameLst>
                                          <p:attrName>ppt_x</p:attrName>
                                        </p:attrNameLst>
                                      </p:cBhvr>
                                      <p:tavLst>
                                        <p:tav tm="0">
                                          <p:val>
                                            <p:strVal val="#ppt_x"/>
                                          </p:val>
                                        </p:tav>
                                        <p:tav tm="100000">
                                          <p:val>
                                            <p:strVal val="#ppt_x"/>
                                          </p:val>
                                        </p:tav>
                                      </p:tavLst>
                                    </p:anim>
                                    <p:anim calcmode="lin" valueType="num">
                                      <p:cBhvr>
                                        <p:cTn dur="1000" fill="hold" id="22"/>
                                        <p:tgtEl>
                                          <p:spTgt spid="24"/>
                                        </p:tgtEl>
                                        <p:attrNameLst>
                                          <p:attrName>ppt_y</p:attrName>
                                        </p:attrNameLst>
                                      </p:cBhvr>
                                      <p:tavLst>
                                        <p:tav tm="0">
                                          <p:val>
                                            <p:strVal val="#ppt_y+.1"/>
                                          </p:val>
                                        </p:tav>
                                        <p:tav tm="100000">
                                          <p:val>
                                            <p:strVal val="#ppt_y"/>
                                          </p:val>
                                        </p:tav>
                                      </p:tavLst>
                                    </p:anim>
                                  </p:childTnLst>
                                </p:cTn>
                              </p:par>
                              <p:par>
                                <p:cTn fill="hold" grpId="0" id="23" nodeType="withEffect" presetClass="entr" presetID="42" presetSubtype="0">
                                  <p:stCondLst>
                                    <p:cond delay="0"/>
                                  </p:stCondLst>
                                  <p:childTnLst>
                                    <p:set>
                                      <p:cBhvr>
                                        <p:cTn dur="1" fill="hold" id="24">
                                          <p:stCondLst>
                                            <p:cond delay="0"/>
                                          </p:stCondLst>
                                        </p:cTn>
                                        <p:tgtEl>
                                          <p:spTgt spid="25"/>
                                        </p:tgtEl>
                                        <p:attrNameLst>
                                          <p:attrName>style.visibility</p:attrName>
                                        </p:attrNameLst>
                                      </p:cBhvr>
                                      <p:to>
                                        <p:strVal val="visible"/>
                                      </p:to>
                                    </p:set>
                                    <p:animEffect filter="fade" transition="in">
                                      <p:cBhvr>
                                        <p:cTn dur="1000" id="25"/>
                                        <p:tgtEl>
                                          <p:spTgt spid="25"/>
                                        </p:tgtEl>
                                      </p:cBhvr>
                                    </p:animEffect>
                                    <p:anim calcmode="lin" valueType="num">
                                      <p:cBhvr>
                                        <p:cTn dur="1000" fill="hold" id="26"/>
                                        <p:tgtEl>
                                          <p:spTgt spid="25"/>
                                        </p:tgtEl>
                                        <p:attrNameLst>
                                          <p:attrName>ppt_x</p:attrName>
                                        </p:attrNameLst>
                                      </p:cBhvr>
                                      <p:tavLst>
                                        <p:tav tm="0">
                                          <p:val>
                                            <p:strVal val="#ppt_x"/>
                                          </p:val>
                                        </p:tav>
                                        <p:tav tm="100000">
                                          <p:val>
                                            <p:strVal val="#ppt_x"/>
                                          </p:val>
                                        </p:tav>
                                      </p:tavLst>
                                    </p:anim>
                                    <p:anim calcmode="lin" valueType="num">
                                      <p:cBhvr>
                                        <p:cTn dur="1000" fill="hold" id="27"/>
                                        <p:tgtEl>
                                          <p:spTgt spid="25"/>
                                        </p:tgtEl>
                                        <p:attrNameLst>
                                          <p:attrName>ppt_y</p:attrName>
                                        </p:attrNameLst>
                                      </p:cBhvr>
                                      <p:tavLst>
                                        <p:tav tm="0">
                                          <p:val>
                                            <p:strVal val="#ppt_y+.1"/>
                                          </p:val>
                                        </p:tav>
                                        <p:tav tm="100000">
                                          <p:val>
                                            <p:strVal val="#ppt_y"/>
                                          </p:val>
                                        </p:tav>
                                      </p:tavLst>
                                    </p:anim>
                                  </p:childTnLst>
                                </p:cTn>
                              </p:par>
                              <p:par>
                                <p:cTn fill="hold" grpId="0" id="28" nodeType="withEffect" presetClass="entr" presetID="42" presetSubtype="0">
                                  <p:stCondLst>
                                    <p:cond delay="0"/>
                                  </p:stCondLst>
                                  <p:childTnLst>
                                    <p:set>
                                      <p:cBhvr>
                                        <p:cTn dur="1" fill="hold" id="29">
                                          <p:stCondLst>
                                            <p:cond delay="0"/>
                                          </p:stCondLst>
                                        </p:cTn>
                                        <p:tgtEl>
                                          <p:spTgt spid="22"/>
                                        </p:tgtEl>
                                        <p:attrNameLst>
                                          <p:attrName>style.visibility</p:attrName>
                                        </p:attrNameLst>
                                      </p:cBhvr>
                                      <p:to>
                                        <p:strVal val="visible"/>
                                      </p:to>
                                    </p:set>
                                    <p:animEffect filter="fade" transition="in">
                                      <p:cBhvr>
                                        <p:cTn dur="1000" id="30"/>
                                        <p:tgtEl>
                                          <p:spTgt spid="22"/>
                                        </p:tgtEl>
                                      </p:cBhvr>
                                    </p:animEffect>
                                    <p:anim calcmode="lin" valueType="num">
                                      <p:cBhvr>
                                        <p:cTn dur="1000" fill="hold" id="31"/>
                                        <p:tgtEl>
                                          <p:spTgt spid="22"/>
                                        </p:tgtEl>
                                        <p:attrNameLst>
                                          <p:attrName>ppt_x</p:attrName>
                                        </p:attrNameLst>
                                      </p:cBhvr>
                                      <p:tavLst>
                                        <p:tav tm="0">
                                          <p:val>
                                            <p:strVal val="#ppt_x"/>
                                          </p:val>
                                        </p:tav>
                                        <p:tav tm="100000">
                                          <p:val>
                                            <p:strVal val="#ppt_x"/>
                                          </p:val>
                                        </p:tav>
                                      </p:tavLst>
                                    </p:anim>
                                    <p:anim calcmode="lin" valueType="num">
                                      <p:cBhvr>
                                        <p:cTn dur="1000" fill="hold" id="32"/>
                                        <p:tgtEl>
                                          <p:spTgt spid="22"/>
                                        </p:tgtEl>
                                        <p:attrNameLst>
                                          <p:attrName>ppt_y</p:attrName>
                                        </p:attrNameLst>
                                      </p:cBhvr>
                                      <p:tavLst>
                                        <p:tav tm="0">
                                          <p:val>
                                            <p:strVal val="#ppt_y+.1"/>
                                          </p:val>
                                        </p:tav>
                                        <p:tav tm="100000">
                                          <p:val>
                                            <p:strVal val="#ppt_y"/>
                                          </p:val>
                                        </p:tav>
                                      </p:tavLst>
                                    </p:anim>
                                  </p:childTnLst>
                                </p:cTn>
                              </p:par>
                              <p:par>
                                <p:cTn fill="hold" grpId="0" id="33" nodeType="withEffect" presetClass="entr" presetID="42" presetSubtype="0">
                                  <p:stCondLst>
                                    <p:cond delay="0"/>
                                  </p:stCondLst>
                                  <p:childTnLst>
                                    <p:set>
                                      <p:cBhvr>
                                        <p:cTn dur="1" fill="hold" id="34">
                                          <p:stCondLst>
                                            <p:cond delay="0"/>
                                          </p:stCondLst>
                                        </p:cTn>
                                        <p:tgtEl>
                                          <p:spTgt spid="23"/>
                                        </p:tgtEl>
                                        <p:attrNameLst>
                                          <p:attrName>style.visibility</p:attrName>
                                        </p:attrNameLst>
                                      </p:cBhvr>
                                      <p:to>
                                        <p:strVal val="visible"/>
                                      </p:to>
                                    </p:set>
                                    <p:animEffect filter="fade" transition="in">
                                      <p:cBhvr>
                                        <p:cTn dur="1000" id="35"/>
                                        <p:tgtEl>
                                          <p:spTgt spid="23"/>
                                        </p:tgtEl>
                                      </p:cBhvr>
                                    </p:animEffect>
                                    <p:anim calcmode="lin" valueType="num">
                                      <p:cBhvr>
                                        <p:cTn dur="1000" fill="hold" id="36"/>
                                        <p:tgtEl>
                                          <p:spTgt spid="23"/>
                                        </p:tgtEl>
                                        <p:attrNameLst>
                                          <p:attrName>ppt_x</p:attrName>
                                        </p:attrNameLst>
                                      </p:cBhvr>
                                      <p:tavLst>
                                        <p:tav tm="0">
                                          <p:val>
                                            <p:strVal val="#ppt_x"/>
                                          </p:val>
                                        </p:tav>
                                        <p:tav tm="100000">
                                          <p:val>
                                            <p:strVal val="#ppt_x"/>
                                          </p:val>
                                        </p:tav>
                                      </p:tavLst>
                                    </p:anim>
                                    <p:anim calcmode="lin" valueType="num">
                                      <p:cBhvr>
                                        <p:cTn dur="1000" fill="hold" id="37"/>
                                        <p:tgtEl>
                                          <p:spTgt spid="23"/>
                                        </p:tgtEl>
                                        <p:attrNameLst>
                                          <p:attrName>ppt_y</p:attrName>
                                        </p:attrNameLst>
                                      </p:cBhvr>
                                      <p:tavLst>
                                        <p:tav tm="0">
                                          <p:val>
                                            <p:strVal val="#ppt_y+.1"/>
                                          </p:val>
                                        </p:tav>
                                        <p:tav tm="100000">
                                          <p:val>
                                            <p:strVal val="#ppt_y"/>
                                          </p:val>
                                        </p:tav>
                                      </p:tavLst>
                                    </p:anim>
                                  </p:childTnLst>
                                </p:cTn>
                              </p:par>
                              <p:par>
                                <p:cTn fill="hold" grpId="0" id="38" nodeType="withEffect" presetClass="entr" presetID="42" presetSubtype="0">
                                  <p:stCondLst>
                                    <p:cond delay="0"/>
                                  </p:stCondLst>
                                  <p:childTnLst>
                                    <p:set>
                                      <p:cBhvr>
                                        <p:cTn dur="1" fill="hold" id="39">
                                          <p:stCondLst>
                                            <p:cond delay="0"/>
                                          </p:stCondLst>
                                        </p:cTn>
                                        <p:tgtEl>
                                          <p:spTgt spid="20"/>
                                        </p:tgtEl>
                                        <p:attrNameLst>
                                          <p:attrName>style.visibility</p:attrName>
                                        </p:attrNameLst>
                                      </p:cBhvr>
                                      <p:to>
                                        <p:strVal val="visible"/>
                                      </p:to>
                                    </p:set>
                                    <p:animEffect filter="fade" transition="in">
                                      <p:cBhvr>
                                        <p:cTn dur="1000" id="40"/>
                                        <p:tgtEl>
                                          <p:spTgt spid="20"/>
                                        </p:tgtEl>
                                      </p:cBhvr>
                                    </p:animEffect>
                                    <p:anim calcmode="lin" valueType="num">
                                      <p:cBhvr>
                                        <p:cTn dur="1000" fill="hold" id="41"/>
                                        <p:tgtEl>
                                          <p:spTgt spid="20"/>
                                        </p:tgtEl>
                                        <p:attrNameLst>
                                          <p:attrName>ppt_x</p:attrName>
                                        </p:attrNameLst>
                                      </p:cBhvr>
                                      <p:tavLst>
                                        <p:tav tm="0">
                                          <p:val>
                                            <p:strVal val="#ppt_x"/>
                                          </p:val>
                                        </p:tav>
                                        <p:tav tm="100000">
                                          <p:val>
                                            <p:strVal val="#ppt_x"/>
                                          </p:val>
                                        </p:tav>
                                      </p:tavLst>
                                    </p:anim>
                                    <p:anim calcmode="lin" valueType="num">
                                      <p:cBhvr>
                                        <p:cTn dur="1000" fill="hold" id="42"/>
                                        <p:tgtEl>
                                          <p:spTgt spid="20"/>
                                        </p:tgtEl>
                                        <p:attrNameLst>
                                          <p:attrName>ppt_y</p:attrName>
                                        </p:attrNameLst>
                                      </p:cBhvr>
                                      <p:tavLst>
                                        <p:tav tm="0">
                                          <p:val>
                                            <p:strVal val="#ppt_y+.1"/>
                                          </p:val>
                                        </p:tav>
                                        <p:tav tm="100000">
                                          <p:val>
                                            <p:strVal val="#ppt_y"/>
                                          </p:val>
                                        </p:tav>
                                      </p:tavLst>
                                    </p:anim>
                                  </p:childTnLst>
                                </p:cTn>
                              </p:par>
                              <p:par>
                                <p:cTn fill="hold" grpId="0" id="43" nodeType="withEffect" presetClass="entr" presetID="42" presetSubtype="0">
                                  <p:stCondLst>
                                    <p:cond delay="0"/>
                                  </p:stCondLst>
                                  <p:childTnLst>
                                    <p:set>
                                      <p:cBhvr>
                                        <p:cTn dur="1" fill="hold" id="44">
                                          <p:stCondLst>
                                            <p:cond delay="0"/>
                                          </p:stCondLst>
                                        </p:cTn>
                                        <p:tgtEl>
                                          <p:spTgt spid="21"/>
                                        </p:tgtEl>
                                        <p:attrNameLst>
                                          <p:attrName>style.visibility</p:attrName>
                                        </p:attrNameLst>
                                      </p:cBhvr>
                                      <p:to>
                                        <p:strVal val="visible"/>
                                      </p:to>
                                    </p:set>
                                    <p:animEffect filter="fade" transition="in">
                                      <p:cBhvr>
                                        <p:cTn dur="1000" id="45"/>
                                        <p:tgtEl>
                                          <p:spTgt spid="21"/>
                                        </p:tgtEl>
                                      </p:cBhvr>
                                    </p:animEffect>
                                    <p:anim calcmode="lin" valueType="num">
                                      <p:cBhvr>
                                        <p:cTn dur="1000" fill="hold" id="46"/>
                                        <p:tgtEl>
                                          <p:spTgt spid="21"/>
                                        </p:tgtEl>
                                        <p:attrNameLst>
                                          <p:attrName>ppt_x</p:attrName>
                                        </p:attrNameLst>
                                      </p:cBhvr>
                                      <p:tavLst>
                                        <p:tav tm="0">
                                          <p:val>
                                            <p:strVal val="#ppt_x"/>
                                          </p:val>
                                        </p:tav>
                                        <p:tav tm="100000">
                                          <p:val>
                                            <p:strVal val="#ppt_x"/>
                                          </p:val>
                                        </p:tav>
                                      </p:tavLst>
                                    </p:anim>
                                    <p:anim calcmode="lin" valueType="num">
                                      <p:cBhvr>
                                        <p:cTn dur="1000" fill="hold" id="47"/>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1"/>
      <p:bldP grpId="0" spid="22"/>
      <p:bldP grpId="0" spid="23"/>
      <p:bldP grpId="0" spid="24"/>
      <p:bldP grpId="0" spid="25"/>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文本框 5"/>
          <p:cNvSpPr txBox="1"/>
          <p:nvPr/>
        </p:nvSpPr>
        <p:spPr>
          <a:xfrm>
            <a:off x="3818973" y="158344"/>
            <a:ext cx="1470384" cy="335280"/>
          </a:xfrm>
          <a:prstGeom prst="rect">
            <a:avLst/>
          </a:prstGeom>
          <a:noFill/>
        </p:spPr>
        <p:txBody>
          <a:bodyPr rtlCol="0" wrap="square">
            <a:spAutoFit/>
          </a:bodyPr>
          <a:lstStyle/>
          <a:p>
            <a:r>
              <a:rPr altLang="en-US" lang="zh-CN" sz="1600">
                <a:solidFill>
                  <a:schemeClr val="tx2"/>
                </a:solidFill>
                <a:latin charset="-122" panose="020b0503020204020204" pitchFamily="34" typeface="微软雅黑"/>
                <a:ea charset="-122" panose="020b0503020204020204" pitchFamily="34" typeface="微软雅黑"/>
              </a:rPr>
              <a:t>年度工作概述</a:t>
            </a:r>
          </a:p>
        </p:txBody>
      </p:sp>
      <p:sp>
        <p:nvSpPr>
          <p:cNvPr id="49" name="矩形 48"/>
          <p:cNvSpPr/>
          <p:nvPr/>
        </p:nvSpPr>
        <p:spPr>
          <a:xfrm>
            <a:off x="1767124" y="1412544"/>
            <a:ext cx="3831599" cy="215527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5">
              <a:solidFill>
                <a:schemeClr val="tx2"/>
              </a:solidFill>
              <a:latin charset="-122" panose="020b0503020204020204" pitchFamily="34" typeface="微软雅黑"/>
              <a:ea charset="-122" panose="020b0503020204020204" pitchFamily="34" typeface="微软雅黑"/>
              <a:cs typeface="+mn-ea"/>
              <a:sym typeface="+mn-lt"/>
            </a:endParaRPr>
          </a:p>
        </p:txBody>
      </p:sp>
      <p:cxnSp>
        <p:nvCxnSpPr>
          <p:cNvPr id="50" name="直接连接符 49"/>
          <p:cNvCxnSpPr/>
          <p:nvPr/>
        </p:nvCxnSpPr>
        <p:spPr>
          <a:xfrm flipH="1">
            <a:off x="7715833" y="1412545"/>
            <a:ext cx="0" cy="310058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1" name="文本框 50"/>
          <p:cNvSpPr txBox="1"/>
          <p:nvPr/>
        </p:nvSpPr>
        <p:spPr>
          <a:xfrm>
            <a:off x="5726047" y="1412544"/>
            <a:ext cx="1801505" cy="320040"/>
          </a:xfrm>
          <a:prstGeom prst="rect">
            <a:avLst/>
          </a:prstGeom>
          <a:noFill/>
        </p:spPr>
        <p:txBody>
          <a:bodyPr rtlCol="0" wrap="square">
            <a:spAutoFit/>
          </a:bodyPr>
          <a:lstStyle/>
          <a:p>
            <a:pPr>
              <a:lnSpc>
                <a:spcPct val="150000"/>
              </a:lnSpc>
            </a:pPr>
            <a:r>
              <a:rPr altLang="en-US" lang="zh-CN" sz="1000">
                <a:solidFill>
                  <a:schemeClr val="accent6"/>
                </a:solidFill>
                <a:latin charset="-122" panose="020b0503020204020204" pitchFamily="34" typeface="微软雅黑"/>
                <a:ea charset="-122" panose="020b0503020204020204" pitchFamily="34" typeface="微软雅黑"/>
                <a:cs charset="0" panose="020b0606030504020204" pitchFamily="34" typeface="Open Sans"/>
              </a:rPr>
              <a:t>标题内容 </a:t>
            </a:r>
          </a:p>
        </p:txBody>
      </p:sp>
      <p:sp>
        <p:nvSpPr>
          <p:cNvPr id="52" name="文本框 51"/>
          <p:cNvSpPr txBox="1"/>
          <p:nvPr/>
        </p:nvSpPr>
        <p:spPr>
          <a:xfrm>
            <a:off x="5726047" y="1901560"/>
            <a:ext cx="1801505" cy="914400"/>
          </a:xfrm>
          <a:prstGeom prst="rect">
            <a:avLst/>
          </a:prstGeom>
          <a:noFill/>
        </p:spPr>
        <p:txBody>
          <a:bodyPr rtlCol="0" wrap="square">
            <a:spAutoFit/>
          </a:bodyPr>
          <a:lstStyle/>
          <a:p>
            <a:pPr>
              <a:lnSpc>
                <a:spcPct val="150000"/>
              </a:lnSpc>
            </a:pPr>
            <a:r>
              <a:rPr altLang="en-US" lang="zh-CN" sz="1200">
                <a:solidFill>
                  <a:schemeClr val="tx2"/>
                </a:solidFill>
                <a:latin charset="-122" panose="020b0503020204020204" pitchFamily="34" typeface="微软雅黑"/>
                <a:ea charset="-122" panose="020b0503020204020204" pitchFamily="34" typeface="微软雅黑"/>
              </a:rPr>
              <a:t>单击此处添加文本单击此处添加文本单击此处添加文本</a:t>
            </a:r>
          </a:p>
        </p:txBody>
      </p:sp>
      <p:sp>
        <p:nvSpPr>
          <p:cNvPr id="53" name="矩形 52"/>
          <p:cNvSpPr/>
          <p:nvPr/>
        </p:nvSpPr>
        <p:spPr>
          <a:xfrm>
            <a:off x="7100586" y="3952903"/>
            <a:ext cx="760134" cy="3090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5">
              <a:solidFill>
                <a:schemeClr val="tx2"/>
              </a:solidFill>
              <a:latin charset="-122" panose="020b0503020204020204" pitchFamily="34" typeface="微软雅黑"/>
              <a:ea charset="-122" panose="020b0503020204020204" pitchFamily="34" typeface="微软雅黑"/>
              <a:cs typeface="+mn-ea"/>
              <a:sym typeface="+mn-lt"/>
            </a:endParaRPr>
          </a:p>
        </p:txBody>
      </p:sp>
      <p:sp>
        <p:nvSpPr>
          <p:cNvPr id="54" name="文本框 53"/>
          <p:cNvSpPr txBox="1"/>
          <p:nvPr/>
        </p:nvSpPr>
        <p:spPr>
          <a:xfrm>
            <a:off x="5825241" y="3841922"/>
            <a:ext cx="3016596" cy="502920"/>
          </a:xfrm>
          <a:prstGeom prst="rect">
            <a:avLst/>
          </a:prstGeom>
          <a:noFill/>
        </p:spPr>
        <p:txBody>
          <a:bodyPr rtlCol="0" wrap="square">
            <a:spAutoFit/>
          </a:bodyPr>
          <a:lstStyle/>
          <a:p>
            <a:pPr>
              <a:lnSpc>
                <a:spcPct val="150000"/>
              </a:lnSpc>
            </a:pPr>
            <a:r>
              <a:rPr altLang="en-US" lang="zh-CN" sz="1800">
                <a:solidFill>
                  <a:schemeClr val="accent1"/>
                </a:solidFill>
                <a:latin charset="-122" panose="020b0503020204020204" pitchFamily="34" typeface="微软雅黑"/>
                <a:ea charset="-122" panose="020b0503020204020204" pitchFamily="34" typeface="微软雅黑"/>
                <a:cs charset="0" panose="020b0606030504020204" pitchFamily="34" typeface="Open Sans"/>
              </a:rPr>
              <a:t>标题内容 </a:t>
            </a:r>
          </a:p>
        </p:txBody>
      </p:sp>
      <p:sp>
        <p:nvSpPr>
          <p:cNvPr id="55" name="文本框 54"/>
          <p:cNvSpPr txBox="1"/>
          <p:nvPr/>
        </p:nvSpPr>
        <p:spPr>
          <a:xfrm>
            <a:off x="4083989" y="4300831"/>
            <a:ext cx="3631843" cy="640080"/>
          </a:xfrm>
          <a:prstGeom prst="rect">
            <a:avLst/>
          </a:prstGeom>
          <a:noFill/>
        </p:spPr>
        <p:txBody>
          <a:bodyPr rtlCol="0" wrap="square">
            <a:spAutoFit/>
          </a:bodyPr>
          <a:lstStyle/>
          <a:p>
            <a:pPr>
              <a:lnSpc>
                <a:spcPct val="150000"/>
              </a:lnSpc>
            </a:pPr>
            <a:r>
              <a:rPr altLang="en-US" lang="zh-CN" sz="1200">
                <a:solidFill>
                  <a:schemeClr val="tx2"/>
                </a:solidFill>
                <a:latin charset="-122" panose="020b0503020204020204" pitchFamily="34" typeface="微软雅黑"/>
                <a:ea charset="-122" panose="020b0503020204020204" pitchFamily="34" typeface="微软雅黑"/>
              </a:rPr>
              <a:t>单击此处添加文本单击此处添加文本单击此处添加文本</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49"/>
                                        </p:tgtEl>
                                        <p:attrNameLst>
                                          <p:attrName>style.visibility</p:attrName>
                                        </p:attrNameLst>
                                      </p:cBhvr>
                                      <p:to>
                                        <p:strVal val="visible"/>
                                      </p:to>
                                    </p:set>
                                    <p:animEffect filter="fade" transition="in">
                                      <p:cBhvr>
                                        <p:cTn dur="1500" id="7"/>
                                        <p:tgtEl>
                                          <p:spTgt spid="49"/>
                                        </p:tgtEl>
                                      </p:cBhvr>
                                    </p:animEffect>
                                  </p:childTnLst>
                                </p:cTn>
                              </p:par>
                            </p:childTnLst>
                          </p:cTn>
                        </p:par>
                        <p:par>
                          <p:cTn fill="hold" id="8" nodeType="afterGroup">
                            <p:stCondLst>
                              <p:cond delay="1500"/>
                            </p:stCondLst>
                            <p:childTnLst>
                              <p:par>
                                <p:cTn fill="hold" grpId="0" id="9" nodeType="afterEffect" presetClass="entr" presetID="10" presetSubtype="0">
                                  <p:stCondLst>
                                    <p:cond delay="0"/>
                                  </p:stCondLst>
                                  <p:iterate type="lt">
                                    <p:tmPct val="10000"/>
                                  </p:iterate>
                                  <p:childTnLst>
                                    <p:set>
                                      <p:cBhvr>
                                        <p:cTn dur="1" fill="hold" id="10">
                                          <p:stCondLst>
                                            <p:cond delay="0"/>
                                          </p:stCondLst>
                                        </p:cTn>
                                        <p:tgtEl>
                                          <p:spTgt spid="51"/>
                                        </p:tgtEl>
                                        <p:attrNameLst>
                                          <p:attrName>style.visibility</p:attrName>
                                        </p:attrNameLst>
                                      </p:cBhvr>
                                      <p:to>
                                        <p:strVal val="visible"/>
                                      </p:to>
                                    </p:set>
                                    <p:animEffect filter="fade" transition="in">
                                      <p:cBhvr>
                                        <p:cTn dur="750" id="11"/>
                                        <p:tgtEl>
                                          <p:spTgt spid="51"/>
                                        </p:tgtEl>
                                      </p:cBhvr>
                                    </p:animEffect>
                                  </p:childTnLst>
                                </p:cTn>
                              </p:par>
                            </p:childTnLst>
                          </p:cTn>
                        </p:par>
                        <p:par>
                          <p:cTn fill="hold" id="12" nodeType="afterGroup">
                            <p:stCondLst>
                              <p:cond delay="2250"/>
                            </p:stCondLst>
                            <p:childTnLst>
                              <p:par>
                                <p:cTn fill="hold" grpId="0" id="13" nodeType="afterEffect" presetClass="entr" presetID="10" presetSubtype="0">
                                  <p:stCondLst>
                                    <p:cond delay="0"/>
                                  </p:stCondLst>
                                  <p:iterate type="lt">
                                    <p:tmPct val="10000"/>
                                  </p:iterate>
                                  <p:childTnLst>
                                    <p:set>
                                      <p:cBhvr>
                                        <p:cTn dur="1" fill="hold" id="14">
                                          <p:stCondLst>
                                            <p:cond delay="0"/>
                                          </p:stCondLst>
                                        </p:cTn>
                                        <p:tgtEl>
                                          <p:spTgt spid="52"/>
                                        </p:tgtEl>
                                        <p:attrNameLst>
                                          <p:attrName>style.visibility</p:attrName>
                                        </p:attrNameLst>
                                      </p:cBhvr>
                                      <p:to>
                                        <p:strVal val="visible"/>
                                      </p:to>
                                    </p:set>
                                    <p:animEffect filter="fade" transition="in">
                                      <p:cBhvr>
                                        <p:cTn dur="750" id="15"/>
                                        <p:tgtEl>
                                          <p:spTgt spid="52"/>
                                        </p:tgtEl>
                                      </p:cBhvr>
                                    </p:animEffect>
                                  </p:childTnLst>
                                </p:cTn>
                              </p:par>
                            </p:childTnLst>
                          </p:cTn>
                        </p:par>
                        <p:par>
                          <p:cTn fill="hold" id="16" nodeType="afterGroup">
                            <p:stCondLst>
                              <p:cond delay="3000"/>
                            </p:stCondLst>
                            <p:childTnLst>
                              <p:par>
                                <p:cTn fill="hold" id="17" nodeType="afterEffect" presetClass="entr" presetID="22" presetSubtype="1">
                                  <p:stCondLst>
                                    <p:cond delay="0"/>
                                  </p:stCondLst>
                                  <p:childTnLst>
                                    <p:set>
                                      <p:cBhvr>
                                        <p:cTn dur="1" fill="hold" id="18">
                                          <p:stCondLst>
                                            <p:cond delay="0"/>
                                          </p:stCondLst>
                                        </p:cTn>
                                        <p:tgtEl>
                                          <p:spTgt spid="50"/>
                                        </p:tgtEl>
                                        <p:attrNameLst>
                                          <p:attrName>style.visibility</p:attrName>
                                        </p:attrNameLst>
                                      </p:cBhvr>
                                      <p:to>
                                        <p:strVal val="visible"/>
                                      </p:to>
                                    </p:set>
                                    <p:animEffect filter="wipe(up)" transition="in">
                                      <p:cBhvr>
                                        <p:cTn dur="750" id="19"/>
                                        <p:tgtEl>
                                          <p:spTgt spid="50"/>
                                        </p:tgtEl>
                                      </p:cBhvr>
                                    </p:animEffect>
                                  </p:childTnLst>
                                </p:cTn>
                              </p:par>
                            </p:childTnLst>
                          </p:cTn>
                        </p:par>
                        <p:par>
                          <p:cTn fill="hold" id="20" nodeType="afterGroup">
                            <p:stCondLst>
                              <p:cond delay="3750"/>
                            </p:stCondLst>
                            <p:childTnLst>
                              <p:par>
                                <p:cTn fill="hold" grpId="0" id="21" nodeType="afterEffect" presetClass="entr" presetID="22" presetSubtype="2">
                                  <p:stCondLst>
                                    <p:cond delay="0"/>
                                  </p:stCondLst>
                                  <p:childTnLst>
                                    <p:set>
                                      <p:cBhvr>
                                        <p:cTn dur="1" fill="hold" id="22">
                                          <p:stCondLst>
                                            <p:cond delay="0"/>
                                          </p:stCondLst>
                                        </p:cTn>
                                        <p:tgtEl>
                                          <p:spTgt spid="53"/>
                                        </p:tgtEl>
                                        <p:attrNameLst>
                                          <p:attrName>style.visibility</p:attrName>
                                        </p:attrNameLst>
                                      </p:cBhvr>
                                      <p:to>
                                        <p:strVal val="visible"/>
                                      </p:to>
                                    </p:set>
                                    <p:animEffect filter="wipe(right)" transition="in">
                                      <p:cBhvr>
                                        <p:cTn dur="500" id="23"/>
                                        <p:tgtEl>
                                          <p:spTgt spid="53"/>
                                        </p:tgtEl>
                                      </p:cBhvr>
                                    </p:animEffect>
                                  </p:childTnLst>
                                </p:cTn>
                              </p:par>
                            </p:childTnLst>
                          </p:cTn>
                        </p:par>
                        <p:par>
                          <p:cTn fill="hold" id="24" nodeType="afterGroup">
                            <p:stCondLst>
                              <p:cond delay="4250"/>
                            </p:stCondLst>
                            <p:childTnLst>
                              <p:par>
                                <p:cTn fill="hold" grpId="0" id="25" nodeType="afterEffect" presetClass="entr" presetID="22" presetSubtype="2">
                                  <p:stCondLst>
                                    <p:cond delay="0"/>
                                  </p:stCondLst>
                                  <p:childTnLst>
                                    <p:set>
                                      <p:cBhvr>
                                        <p:cTn dur="1" fill="hold" id="26">
                                          <p:stCondLst>
                                            <p:cond delay="0"/>
                                          </p:stCondLst>
                                        </p:cTn>
                                        <p:tgtEl>
                                          <p:spTgt spid="54"/>
                                        </p:tgtEl>
                                        <p:attrNameLst>
                                          <p:attrName>style.visibility</p:attrName>
                                        </p:attrNameLst>
                                      </p:cBhvr>
                                      <p:to>
                                        <p:strVal val="visible"/>
                                      </p:to>
                                    </p:set>
                                    <p:animEffect filter="wipe(right)" transition="in">
                                      <p:cBhvr>
                                        <p:cTn dur="1250" id="27"/>
                                        <p:tgtEl>
                                          <p:spTgt spid="54"/>
                                        </p:tgtEl>
                                      </p:cBhvr>
                                    </p:animEffect>
                                  </p:childTnLst>
                                </p:cTn>
                              </p:par>
                            </p:childTnLst>
                          </p:cTn>
                        </p:par>
                        <p:par>
                          <p:cTn fill="hold" id="28" nodeType="afterGroup">
                            <p:stCondLst>
                              <p:cond delay="5500"/>
                            </p:stCondLst>
                            <p:childTnLst>
                              <p:par>
                                <p:cTn fill="hold" grpId="0" id="29" nodeType="afterEffect" presetClass="entr" presetID="10" presetSubtype="0">
                                  <p:stCondLst>
                                    <p:cond delay="0"/>
                                  </p:stCondLst>
                                  <p:childTnLst>
                                    <p:set>
                                      <p:cBhvr>
                                        <p:cTn dur="1" fill="hold" id="30">
                                          <p:stCondLst>
                                            <p:cond delay="0"/>
                                          </p:stCondLst>
                                        </p:cTn>
                                        <p:tgtEl>
                                          <p:spTgt spid="55"/>
                                        </p:tgtEl>
                                        <p:attrNameLst>
                                          <p:attrName>style.visibility</p:attrName>
                                        </p:attrNameLst>
                                      </p:cBhvr>
                                      <p:to>
                                        <p:strVal val="visible"/>
                                      </p:to>
                                    </p:set>
                                    <p:animEffect filter="fade" transition="in">
                                      <p:cBhvr>
                                        <p:cTn dur="1000" id="31"/>
                                        <p:tgtEl>
                                          <p:spTgt spid="5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9"/>
      <p:bldP grpId="0" spid="51"/>
      <p:bldP grpId="0" spid="52"/>
      <p:bldP grpId="0" spid="53"/>
      <p:bldP grpId="0" spid="54"/>
      <p:bldP grpId="0" spid="55"/>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文本框 5"/>
          <p:cNvSpPr txBox="1"/>
          <p:nvPr/>
        </p:nvSpPr>
        <p:spPr>
          <a:xfrm>
            <a:off x="3818973" y="158344"/>
            <a:ext cx="1470384" cy="335280"/>
          </a:xfrm>
          <a:prstGeom prst="rect">
            <a:avLst/>
          </a:prstGeom>
          <a:noFill/>
        </p:spPr>
        <p:txBody>
          <a:bodyPr rtlCol="0" wrap="square">
            <a:spAutoFit/>
          </a:bodyPr>
          <a:lstStyle/>
          <a:p>
            <a:r>
              <a:rPr altLang="en-US" lang="zh-CN" sz="1600">
                <a:solidFill>
                  <a:schemeClr val="tx2"/>
                </a:solidFill>
                <a:latin charset="-122" panose="020b0503020204020204" pitchFamily="34" typeface="微软雅黑"/>
                <a:ea charset="-122" panose="020b0503020204020204" pitchFamily="34" typeface="微软雅黑"/>
              </a:rPr>
              <a:t>年度工作概述</a:t>
            </a:r>
          </a:p>
        </p:txBody>
      </p:sp>
      <p:sp>
        <p:nvSpPr>
          <p:cNvPr id="3" name="Oval 12"/>
          <p:cNvSpPr>
            <a:spLocks noChangeArrowheads="1"/>
          </p:cNvSpPr>
          <p:nvPr/>
        </p:nvSpPr>
        <p:spPr bwMode="auto">
          <a:xfrm>
            <a:off x="1473201" y="2342330"/>
            <a:ext cx="1012825" cy="1014725"/>
          </a:xfrm>
          <a:prstGeom prst="ellipse">
            <a:avLst/>
          </a:prstGeom>
          <a:noFill/>
          <a:ln w="20701">
            <a:solidFill>
              <a:schemeClr val="accent1"/>
            </a:solidFill>
            <a:round/>
          </a:ln>
          <a:extLst>
            <a:ext uri="{909E8E84-426E-40DD-AFC4-6F175D3DCCD1}">
              <a14:hiddenFill>
                <a:solidFill>
                  <a:srgbClr val="FFFFFF"/>
                </a:solidFill>
              </a14:hiddenFill>
            </a:ext>
          </a:extLst>
        </p:spPr>
        <p:txBody>
          <a:bodyPr/>
          <a:lstStyle/>
          <a:p>
            <a:endParaRPr altLang="en-US" lang="zh-CN">
              <a:solidFill>
                <a:schemeClr val="tx2"/>
              </a:solidFill>
              <a:latin charset="-122" panose="020b0503020204020204" pitchFamily="34" typeface="微软雅黑"/>
              <a:ea charset="-122" panose="020b0503020204020204" pitchFamily="34" typeface="微软雅黑"/>
            </a:endParaRPr>
          </a:p>
        </p:txBody>
      </p:sp>
      <p:sp>
        <p:nvSpPr>
          <p:cNvPr id="5" name="Oval 13"/>
          <p:cNvSpPr>
            <a:spLocks noChangeArrowheads="1"/>
          </p:cNvSpPr>
          <p:nvPr/>
        </p:nvSpPr>
        <p:spPr bwMode="auto">
          <a:xfrm>
            <a:off x="1738313" y="2607524"/>
            <a:ext cx="482600" cy="484337"/>
          </a:xfrm>
          <a:prstGeom prst="ellipse">
            <a:avLst/>
          </a:prstGeom>
          <a:solidFill>
            <a:schemeClr val="accent1"/>
          </a:solidFill>
          <a:ln>
            <a:noFill/>
          </a:ln>
        </p:spPr>
        <p:txBody>
          <a:bodyPr/>
          <a:lstStyle/>
          <a:p>
            <a:endParaRPr altLang="en-US" lang="zh-CN">
              <a:solidFill>
                <a:schemeClr val="tx2"/>
              </a:solidFill>
              <a:latin charset="-122" panose="020b0503020204020204" pitchFamily="34" typeface="微软雅黑"/>
              <a:ea charset="-122" panose="020b0503020204020204" pitchFamily="34" typeface="微软雅黑"/>
            </a:endParaRPr>
          </a:p>
        </p:txBody>
      </p:sp>
      <p:sp>
        <p:nvSpPr>
          <p:cNvPr id="6" name="Freeform 14"/>
          <p:cNvSpPr/>
          <p:nvPr/>
        </p:nvSpPr>
        <p:spPr bwMode="auto">
          <a:xfrm>
            <a:off x="1066800" y="2848898"/>
            <a:ext cx="1824038" cy="916271"/>
          </a:xfrm>
          <a:custGeom>
            <a:gdLst>
              <a:gd fmla="*/ 342 w 683" name="T0"/>
              <a:gd fmla="*/ 305 h 342" name="T1"/>
              <a:gd fmla="*/ 37 w 683" name="T2"/>
              <a:gd fmla="*/ 0 h 342" name="T3"/>
              <a:gd fmla="*/ 0 w 683" name="T4"/>
              <a:gd fmla="*/ 0 h 342" name="T5"/>
              <a:gd fmla="*/ 342 w 683" name="T6"/>
              <a:gd fmla="*/ 342 h 342" name="T7"/>
              <a:gd fmla="*/ 683 w 683" name="T8"/>
              <a:gd fmla="*/ 0 h 342" name="T9"/>
              <a:gd fmla="*/ 646 w 683" name="T10"/>
              <a:gd fmla="*/ 0 h 342" name="T11"/>
              <a:gd fmla="*/ 342 w 683" name="T12"/>
              <a:gd fmla="*/ 305 h 342" name="T13"/>
            </a:gdLst>
            <a:cxnLst>
              <a:cxn ang="0">
                <a:pos x="T0" y="T1"/>
              </a:cxn>
              <a:cxn ang="0">
                <a:pos x="T2" y="T3"/>
              </a:cxn>
              <a:cxn ang="0">
                <a:pos x="T4" y="T5"/>
              </a:cxn>
              <a:cxn ang="0">
                <a:pos x="T6" y="T7"/>
              </a:cxn>
              <a:cxn ang="0">
                <a:pos x="T8" y="T9"/>
              </a:cxn>
              <a:cxn ang="0">
                <a:pos x="T10" y="T11"/>
              </a:cxn>
              <a:cxn ang="0">
                <a:pos x="T12" y="T13"/>
              </a:cxn>
            </a:cxnLst>
            <a:rect b="b" l="0" r="r" t="0"/>
            <a:pathLst>
              <a:path h="342" w="683">
                <a:moveTo>
                  <a:pt x="342" y="305"/>
                </a:moveTo>
                <a:cubicBezTo>
                  <a:pt x="173" y="305"/>
                  <a:pt x="37" y="169"/>
                  <a:pt x="37" y="0"/>
                </a:cubicBezTo>
                <a:cubicBezTo>
                  <a:pt x="0" y="0"/>
                  <a:pt x="0" y="0"/>
                  <a:pt x="0" y="0"/>
                </a:cubicBezTo>
                <a:cubicBezTo>
                  <a:pt x="0" y="189"/>
                  <a:pt x="153" y="342"/>
                  <a:pt x="342" y="342"/>
                </a:cubicBezTo>
                <a:cubicBezTo>
                  <a:pt x="530" y="342"/>
                  <a:pt x="683" y="189"/>
                  <a:pt x="683" y="0"/>
                </a:cubicBezTo>
                <a:cubicBezTo>
                  <a:pt x="646" y="0"/>
                  <a:pt x="646" y="0"/>
                  <a:pt x="646" y="0"/>
                </a:cubicBezTo>
                <a:cubicBezTo>
                  <a:pt x="646" y="169"/>
                  <a:pt x="510" y="305"/>
                  <a:pt x="342" y="305"/>
                </a:cubicBezTo>
                <a:close/>
              </a:path>
            </a:pathLst>
          </a:custGeom>
          <a:solidFill>
            <a:schemeClr val="accent1">
              <a:alpha val="20000"/>
            </a:schemeClr>
          </a:solidFill>
          <a:ln>
            <a:noFill/>
          </a:ln>
        </p:spPr>
        <p:txBody>
          <a:bodyPr/>
          <a:lstStyle/>
          <a:p>
            <a:endParaRPr altLang="en-US" lang="zh-CN">
              <a:solidFill>
                <a:schemeClr val="tx2"/>
              </a:solidFill>
              <a:latin charset="-122" panose="020b0503020204020204" pitchFamily="34" typeface="微软雅黑"/>
              <a:ea charset="-122" panose="020b0503020204020204" pitchFamily="34" typeface="微软雅黑"/>
            </a:endParaRPr>
          </a:p>
        </p:txBody>
      </p:sp>
      <p:sp>
        <p:nvSpPr>
          <p:cNvPr id="7" name="Line 15"/>
          <p:cNvSpPr>
            <a:spLocks noChangeShapeType="1"/>
          </p:cNvSpPr>
          <p:nvPr/>
        </p:nvSpPr>
        <p:spPr bwMode="auto">
          <a:xfrm flipH="1" flipV="1">
            <a:off x="1981200" y="2031084"/>
            <a:ext cx="0" cy="233434"/>
          </a:xfrm>
          <a:prstGeom prst="line">
            <a:avLst/>
          </a:prstGeom>
          <a:noFill/>
          <a:ln w="6350">
            <a:solidFill>
              <a:schemeClr val="bg1">
                <a:lumMod val="50000"/>
              </a:schemeClr>
            </a:solidFill>
            <a:prstDash val="solid"/>
            <a:round/>
            <a:tailEnd len="sm" type="oval" w="sm"/>
          </a:ln>
          <a:extLst>
            <a:ext uri="{909E8E84-426E-40DD-AFC4-6F175D3DCCD1}">
              <a14:hiddenFill>
                <a:noFill/>
              </a14:hiddenFill>
            </a:ext>
          </a:extLst>
        </p:spPr>
        <p:txBody>
          <a:bodyPr/>
          <a:lstStyle/>
          <a:p>
            <a:endParaRPr altLang="en-US" lang="zh-CN">
              <a:solidFill>
                <a:schemeClr val="tx2"/>
              </a:solidFill>
              <a:latin charset="-122" panose="020b0503020204020204" pitchFamily="34" typeface="微软雅黑"/>
              <a:ea charset="-122" panose="020b0503020204020204" pitchFamily="34" typeface="微软雅黑"/>
            </a:endParaRPr>
          </a:p>
        </p:txBody>
      </p:sp>
      <p:sp>
        <p:nvSpPr>
          <p:cNvPr id="8" name="Oval 16"/>
          <p:cNvSpPr>
            <a:spLocks noChangeArrowheads="1"/>
          </p:cNvSpPr>
          <p:nvPr/>
        </p:nvSpPr>
        <p:spPr bwMode="auto">
          <a:xfrm>
            <a:off x="3200401" y="2342330"/>
            <a:ext cx="1012825" cy="1014725"/>
          </a:xfrm>
          <a:prstGeom prst="ellipse">
            <a:avLst/>
          </a:prstGeom>
          <a:noFill/>
          <a:ln w="20638">
            <a:solidFill>
              <a:schemeClr val="accent2"/>
            </a:solidFill>
            <a:round/>
          </a:ln>
        </p:spPr>
        <p:txBody>
          <a:bodyPr/>
          <a:lstStyle/>
          <a:p>
            <a:endParaRPr altLang="en-US" lang="zh-CN">
              <a:solidFill>
                <a:schemeClr val="tx2"/>
              </a:solidFill>
              <a:latin charset="-122" panose="020b0503020204020204" pitchFamily="34" typeface="微软雅黑"/>
              <a:ea charset="-122" panose="020b0503020204020204" pitchFamily="34" typeface="微软雅黑"/>
            </a:endParaRPr>
          </a:p>
        </p:txBody>
      </p:sp>
      <p:sp>
        <p:nvSpPr>
          <p:cNvPr id="9" name="Oval 17"/>
          <p:cNvSpPr>
            <a:spLocks noChangeArrowheads="1"/>
          </p:cNvSpPr>
          <p:nvPr/>
        </p:nvSpPr>
        <p:spPr bwMode="auto">
          <a:xfrm>
            <a:off x="3462339" y="2607524"/>
            <a:ext cx="485775" cy="484337"/>
          </a:xfrm>
          <a:prstGeom prst="ellipse">
            <a:avLst/>
          </a:prstGeom>
          <a:solidFill>
            <a:schemeClr val="accent2"/>
          </a:solidFill>
          <a:ln>
            <a:noFill/>
          </a:ln>
        </p:spPr>
        <p:txBody>
          <a:bodyPr/>
          <a:lstStyle/>
          <a:p>
            <a:endParaRPr altLang="en-US" lang="zh-CN">
              <a:solidFill>
                <a:schemeClr val="tx2"/>
              </a:solidFill>
              <a:latin charset="-122" panose="020b0503020204020204" pitchFamily="34" typeface="微软雅黑"/>
              <a:ea charset="-122" panose="020b0503020204020204" pitchFamily="34" typeface="微软雅黑"/>
            </a:endParaRPr>
          </a:p>
        </p:txBody>
      </p:sp>
      <p:sp>
        <p:nvSpPr>
          <p:cNvPr id="10" name="Freeform 18"/>
          <p:cNvSpPr/>
          <p:nvPr/>
        </p:nvSpPr>
        <p:spPr bwMode="auto">
          <a:xfrm>
            <a:off x="2792413" y="1934216"/>
            <a:ext cx="1827212" cy="914682"/>
          </a:xfrm>
          <a:custGeom>
            <a:gdLst>
              <a:gd fmla="*/ 342 w 684" name="T0"/>
              <a:gd fmla="*/ 37 h 341" name="T1"/>
              <a:gd fmla="*/ 647 w 684" name="T2"/>
              <a:gd fmla="*/ 341 h 341" name="T3"/>
              <a:gd fmla="*/ 684 w 684" name="T4"/>
              <a:gd fmla="*/ 341 h 341" name="T5"/>
              <a:gd fmla="*/ 342 w 684" name="T6"/>
              <a:gd fmla="*/ 0 h 341" name="T7"/>
              <a:gd fmla="*/ 0 w 684" name="T8"/>
              <a:gd fmla="*/ 341 h 341" name="T9"/>
              <a:gd fmla="*/ 37 w 684" name="T10"/>
              <a:gd fmla="*/ 341 h 341" name="T11"/>
              <a:gd fmla="*/ 342 w 684" name="T12"/>
              <a:gd fmla="*/ 37 h 341" name="T13"/>
            </a:gdLst>
            <a:cxnLst>
              <a:cxn ang="0">
                <a:pos x="T0" y="T1"/>
              </a:cxn>
              <a:cxn ang="0">
                <a:pos x="T2" y="T3"/>
              </a:cxn>
              <a:cxn ang="0">
                <a:pos x="T4" y="T5"/>
              </a:cxn>
              <a:cxn ang="0">
                <a:pos x="T6" y="T7"/>
              </a:cxn>
              <a:cxn ang="0">
                <a:pos x="T8" y="T9"/>
              </a:cxn>
              <a:cxn ang="0">
                <a:pos x="T10" y="T11"/>
              </a:cxn>
              <a:cxn ang="0">
                <a:pos x="T12" y="T13"/>
              </a:cxn>
            </a:cxnLst>
            <a:rect b="b" l="0" r="r" t="0"/>
            <a:pathLst>
              <a:path h="341" w="684">
                <a:moveTo>
                  <a:pt x="342" y="37"/>
                </a:moveTo>
                <a:cubicBezTo>
                  <a:pt x="511" y="37"/>
                  <a:pt x="647" y="173"/>
                  <a:pt x="647" y="341"/>
                </a:cubicBezTo>
                <a:cubicBezTo>
                  <a:pt x="684" y="341"/>
                  <a:pt x="684" y="341"/>
                  <a:pt x="684" y="341"/>
                </a:cubicBezTo>
                <a:cubicBezTo>
                  <a:pt x="684" y="153"/>
                  <a:pt x="531" y="0"/>
                  <a:pt x="342" y="0"/>
                </a:cubicBezTo>
                <a:cubicBezTo>
                  <a:pt x="153" y="0"/>
                  <a:pt x="0" y="153"/>
                  <a:pt x="0" y="341"/>
                </a:cubicBezTo>
                <a:cubicBezTo>
                  <a:pt x="37" y="341"/>
                  <a:pt x="37" y="341"/>
                  <a:pt x="37" y="341"/>
                </a:cubicBezTo>
                <a:cubicBezTo>
                  <a:pt x="37" y="173"/>
                  <a:pt x="174" y="37"/>
                  <a:pt x="342" y="37"/>
                </a:cubicBezTo>
                <a:close/>
              </a:path>
            </a:pathLst>
          </a:custGeom>
          <a:solidFill>
            <a:schemeClr val="accent2">
              <a:alpha val="20000"/>
            </a:schemeClr>
          </a:solidFill>
          <a:ln>
            <a:noFill/>
          </a:ln>
        </p:spPr>
        <p:txBody>
          <a:bodyPr/>
          <a:lstStyle/>
          <a:p>
            <a:endParaRPr altLang="en-US" lang="zh-CN">
              <a:solidFill>
                <a:schemeClr val="tx2"/>
              </a:solidFill>
              <a:latin charset="-122" panose="020b0503020204020204" pitchFamily="34" typeface="微软雅黑"/>
              <a:ea charset="-122" panose="020b0503020204020204" pitchFamily="34" typeface="微软雅黑"/>
            </a:endParaRPr>
          </a:p>
        </p:txBody>
      </p:sp>
      <p:sp>
        <p:nvSpPr>
          <p:cNvPr id="11" name="Line 19"/>
          <p:cNvSpPr>
            <a:spLocks noChangeShapeType="1"/>
          </p:cNvSpPr>
          <p:nvPr/>
        </p:nvSpPr>
        <p:spPr bwMode="auto">
          <a:xfrm flipH="1">
            <a:off x="3705225" y="3433279"/>
            <a:ext cx="0" cy="231847"/>
          </a:xfrm>
          <a:prstGeom prst="line">
            <a:avLst/>
          </a:prstGeom>
          <a:noFill/>
          <a:ln w="6350">
            <a:solidFill>
              <a:schemeClr val="bg1">
                <a:lumMod val="50000"/>
              </a:schemeClr>
            </a:solidFill>
            <a:prstDash val="solid"/>
            <a:round/>
            <a:tailEnd len="sm" type="oval" w="sm"/>
          </a:ln>
          <a:extLst>
            <a:ext uri="{909E8E84-426E-40DD-AFC4-6F175D3DCCD1}">
              <a14:hiddenFill>
                <a:noFill/>
              </a14:hiddenFill>
            </a:ext>
          </a:extLst>
        </p:spPr>
        <p:txBody>
          <a:bodyPr/>
          <a:lstStyle/>
          <a:p>
            <a:endParaRPr altLang="en-US" lang="zh-CN">
              <a:solidFill>
                <a:schemeClr val="tx2"/>
              </a:solidFill>
              <a:latin charset="-122" panose="020b0503020204020204" pitchFamily="34" typeface="微软雅黑"/>
              <a:ea charset="-122" panose="020b0503020204020204" pitchFamily="34" typeface="微软雅黑"/>
            </a:endParaRPr>
          </a:p>
        </p:txBody>
      </p:sp>
      <p:sp>
        <p:nvSpPr>
          <p:cNvPr id="12" name="Oval 20"/>
          <p:cNvSpPr>
            <a:spLocks noChangeArrowheads="1"/>
          </p:cNvSpPr>
          <p:nvPr/>
        </p:nvSpPr>
        <p:spPr bwMode="auto">
          <a:xfrm>
            <a:off x="4926013" y="2342330"/>
            <a:ext cx="1014412" cy="1014725"/>
          </a:xfrm>
          <a:prstGeom prst="ellipse">
            <a:avLst/>
          </a:prstGeom>
          <a:noFill/>
          <a:ln w="20701">
            <a:solidFill>
              <a:schemeClr val="accent3"/>
            </a:solidFill>
            <a:round/>
          </a:ln>
          <a:extLst>
            <a:ext uri="{909E8E84-426E-40DD-AFC4-6F175D3DCCD1}">
              <a14:hiddenFill>
                <a:solidFill>
                  <a:srgbClr val="FFFFFF"/>
                </a:solidFill>
              </a14:hiddenFill>
            </a:ext>
          </a:extLst>
        </p:spPr>
        <p:txBody>
          <a:bodyPr/>
          <a:lstStyle/>
          <a:p>
            <a:endParaRPr altLang="en-US" lang="zh-CN">
              <a:solidFill>
                <a:schemeClr val="tx2"/>
              </a:solidFill>
              <a:latin charset="-122" panose="020b0503020204020204" pitchFamily="34" typeface="微软雅黑"/>
              <a:ea charset="-122" panose="020b0503020204020204" pitchFamily="34" typeface="微软雅黑"/>
            </a:endParaRPr>
          </a:p>
        </p:txBody>
      </p:sp>
      <p:sp>
        <p:nvSpPr>
          <p:cNvPr id="13" name="Oval 21"/>
          <p:cNvSpPr>
            <a:spLocks noChangeArrowheads="1"/>
          </p:cNvSpPr>
          <p:nvPr/>
        </p:nvSpPr>
        <p:spPr bwMode="auto">
          <a:xfrm>
            <a:off x="5191126" y="2607524"/>
            <a:ext cx="485775" cy="484337"/>
          </a:xfrm>
          <a:prstGeom prst="ellipse">
            <a:avLst/>
          </a:prstGeom>
          <a:solidFill>
            <a:schemeClr val="accent3"/>
          </a:solidFill>
          <a:ln>
            <a:noFill/>
          </a:ln>
        </p:spPr>
        <p:txBody>
          <a:bodyPr/>
          <a:lstStyle/>
          <a:p>
            <a:endParaRPr altLang="en-US" lang="zh-CN">
              <a:solidFill>
                <a:schemeClr val="tx2"/>
              </a:solidFill>
              <a:latin charset="-122" panose="020b0503020204020204" pitchFamily="34" typeface="微软雅黑"/>
              <a:ea charset="-122" panose="020b0503020204020204" pitchFamily="34" typeface="微软雅黑"/>
            </a:endParaRPr>
          </a:p>
        </p:txBody>
      </p:sp>
      <p:sp>
        <p:nvSpPr>
          <p:cNvPr id="14" name="Freeform 22"/>
          <p:cNvSpPr/>
          <p:nvPr/>
        </p:nvSpPr>
        <p:spPr bwMode="auto">
          <a:xfrm>
            <a:off x="4519613" y="2848898"/>
            <a:ext cx="1827212" cy="916271"/>
          </a:xfrm>
          <a:custGeom>
            <a:gdLst>
              <a:gd fmla="*/ 342 w 684" name="T0"/>
              <a:gd fmla="*/ 305 h 342" name="T1"/>
              <a:gd fmla="*/ 37 w 684" name="T2"/>
              <a:gd fmla="*/ 0 h 342" name="T3"/>
              <a:gd fmla="*/ 0 w 684" name="T4"/>
              <a:gd fmla="*/ 0 h 342" name="T5"/>
              <a:gd fmla="*/ 342 w 684" name="T6"/>
              <a:gd fmla="*/ 342 h 342" name="T7"/>
              <a:gd fmla="*/ 684 w 684" name="T8"/>
              <a:gd fmla="*/ 0 h 342" name="T9"/>
              <a:gd fmla="*/ 647 w 684" name="T10"/>
              <a:gd fmla="*/ 0 h 342" name="T11"/>
              <a:gd fmla="*/ 342 w 684" name="T12"/>
              <a:gd fmla="*/ 305 h 342" name="T13"/>
            </a:gdLst>
            <a:cxnLst>
              <a:cxn ang="0">
                <a:pos x="T0" y="T1"/>
              </a:cxn>
              <a:cxn ang="0">
                <a:pos x="T2" y="T3"/>
              </a:cxn>
              <a:cxn ang="0">
                <a:pos x="T4" y="T5"/>
              </a:cxn>
              <a:cxn ang="0">
                <a:pos x="T6" y="T7"/>
              </a:cxn>
              <a:cxn ang="0">
                <a:pos x="T8" y="T9"/>
              </a:cxn>
              <a:cxn ang="0">
                <a:pos x="T10" y="T11"/>
              </a:cxn>
              <a:cxn ang="0">
                <a:pos x="T12" y="T13"/>
              </a:cxn>
            </a:cxnLst>
            <a:rect b="b" l="0" r="r" t="0"/>
            <a:pathLst>
              <a:path h="342" w="684">
                <a:moveTo>
                  <a:pt x="342" y="305"/>
                </a:moveTo>
                <a:cubicBezTo>
                  <a:pt x="174" y="305"/>
                  <a:pt x="37" y="169"/>
                  <a:pt x="37" y="0"/>
                </a:cubicBezTo>
                <a:cubicBezTo>
                  <a:pt x="0" y="0"/>
                  <a:pt x="0" y="0"/>
                  <a:pt x="0" y="0"/>
                </a:cubicBezTo>
                <a:cubicBezTo>
                  <a:pt x="0" y="189"/>
                  <a:pt x="153" y="342"/>
                  <a:pt x="342" y="342"/>
                </a:cubicBezTo>
                <a:cubicBezTo>
                  <a:pt x="531" y="342"/>
                  <a:pt x="684" y="189"/>
                  <a:pt x="684" y="0"/>
                </a:cubicBezTo>
                <a:cubicBezTo>
                  <a:pt x="647" y="0"/>
                  <a:pt x="647" y="0"/>
                  <a:pt x="647" y="0"/>
                </a:cubicBezTo>
                <a:cubicBezTo>
                  <a:pt x="647" y="169"/>
                  <a:pt x="510" y="305"/>
                  <a:pt x="342" y="305"/>
                </a:cubicBezTo>
                <a:close/>
              </a:path>
            </a:pathLst>
          </a:custGeom>
          <a:solidFill>
            <a:schemeClr val="accent3">
              <a:alpha val="20000"/>
            </a:schemeClr>
          </a:solidFill>
          <a:ln>
            <a:noFill/>
          </a:ln>
        </p:spPr>
        <p:txBody>
          <a:bodyPr/>
          <a:lstStyle/>
          <a:p>
            <a:endParaRPr altLang="en-US" lang="zh-CN">
              <a:solidFill>
                <a:schemeClr val="tx2"/>
              </a:solidFill>
              <a:latin charset="-122" panose="020b0503020204020204" pitchFamily="34" typeface="微软雅黑"/>
              <a:ea charset="-122" panose="020b0503020204020204" pitchFamily="34" typeface="微软雅黑"/>
            </a:endParaRPr>
          </a:p>
        </p:txBody>
      </p:sp>
      <p:sp>
        <p:nvSpPr>
          <p:cNvPr id="15" name="Line 23"/>
          <p:cNvSpPr>
            <a:spLocks noChangeShapeType="1"/>
          </p:cNvSpPr>
          <p:nvPr/>
        </p:nvSpPr>
        <p:spPr bwMode="auto">
          <a:xfrm flipH="1" flipV="1">
            <a:off x="5434013" y="2031084"/>
            <a:ext cx="0" cy="233434"/>
          </a:xfrm>
          <a:prstGeom prst="line">
            <a:avLst/>
          </a:prstGeom>
          <a:noFill/>
          <a:ln w="6350">
            <a:solidFill>
              <a:schemeClr val="bg1">
                <a:lumMod val="50000"/>
              </a:schemeClr>
            </a:solidFill>
            <a:prstDash val="solid"/>
            <a:round/>
            <a:tailEnd len="sm" type="oval" w="sm"/>
          </a:ln>
          <a:extLst>
            <a:ext uri="{909E8E84-426E-40DD-AFC4-6F175D3DCCD1}">
              <a14:hiddenFill>
                <a:noFill/>
              </a14:hiddenFill>
            </a:ext>
          </a:extLst>
        </p:spPr>
        <p:txBody>
          <a:bodyPr/>
          <a:lstStyle/>
          <a:p>
            <a:endParaRPr altLang="en-US" lang="zh-CN">
              <a:solidFill>
                <a:schemeClr val="tx2"/>
              </a:solidFill>
              <a:latin charset="-122" panose="020b0503020204020204" pitchFamily="34" typeface="微软雅黑"/>
              <a:ea charset="-122" panose="020b0503020204020204" pitchFamily="34" typeface="微软雅黑"/>
            </a:endParaRPr>
          </a:p>
        </p:txBody>
      </p:sp>
      <p:sp>
        <p:nvSpPr>
          <p:cNvPr id="16" name="Oval 24"/>
          <p:cNvSpPr>
            <a:spLocks noChangeArrowheads="1"/>
          </p:cNvSpPr>
          <p:nvPr/>
        </p:nvSpPr>
        <p:spPr bwMode="auto">
          <a:xfrm>
            <a:off x="6654800" y="2342330"/>
            <a:ext cx="1011238" cy="1014725"/>
          </a:xfrm>
          <a:prstGeom prst="ellipse">
            <a:avLst/>
          </a:prstGeom>
          <a:noFill/>
          <a:ln w="20638">
            <a:solidFill>
              <a:schemeClr val="accent4"/>
            </a:solidFill>
            <a:round/>
          </a:ln>
        </p:spPr>
        <p:txBody>
          <a:bodyPr/>
          <a:lstStyle/>
          <a:p>
            <a:endParaRPr altLang="en-US" lang="zh-CN">
              <a:solidFill>
                <a:schemeClr val="tx2"/>
              </a:solidFill>
              <a:latin charset="-122" panose="020b0503020204020204" pitchFamily="34" typeface="微软雅黑"/>
              <a:ea charset="-122" panose="020b0503020204020204" pitchFamily="34" typeface="微软雅黑"/>
            </a:endParaRPr>
          </a:p>
        </p:txBody>
      </p:sp>
      <p:sp>
        <p:nvSpPr>
          <p:cNvPr id="17" name="Oval 25"/>
          <p:cNvSpPr>
            <a:spLocks noChangeArrowheads="1"/>
          </p:cNvSpPr>
          <p:nvPr/>
        </p:nvSpPr>
        <p:spPr bwMode="auto">
          <a:xfrm>
            <a:off x="6918325" y="2607524"/>
            <a:ext cx="484188" cy="484337"/>
          </a:xfrm>
          <a:prstGeom prst="ellipse">
            <a:avLst/>
          </a:prstGeom>
          <a:solidFill>
            <a:schemeClr val="accent4"/>
          </a:solidFill>
          <a:ln>
            <a:noFill/>
          </a:ln>
        </p:spPr>
        <p:txBody>
          <a:bodyPr/>
          <a:lstStyle/>
          <a:p>
            <a:endParaRPr altLang="en-US" lang="zh-CN">
              <a:solidFill>
                <a:schemeClr val="tx2"/>
              </a:solidFill>
              <a:latin charset="-122" panose="020b0503020204020204" pitchFamily="34" typeface="微软雅黑"/>
              <a:ea charset="-122" panose="020b0503020204020204" pitchFamily="34" typeface="微软雅黑"/>
            </a:endParaRPr>
          </a:p>
        </p:txBody>
      </p:sp>
      <p:sp>
        <p:nvSpPr>
          <p:cNvPr id="18" name="Freeform 26"/>
          <p:cNvSpPr/>
          <p:nvPr/>
        </p:nvSpPr>
        <p:spPr bwMode="auto">
          <a:xfrm>
            <a:off x="6248400" y="1934216"/>
            <a:ext cx="1824038" cy="914682"/>
          </a:xfrm>
          <a:custGeom>
            <a:gdLst>
              <a:gd fmla="*/ 341 w 683" name="T0"/>
              <a:gd fmla="*/ 37 h 341" name="T1"/>
              <a:gd fmla="*/ 646 w 683" name="T2"/>
              <a:gd fmla="*/ 341 h 341" name="T3"/>
              <a:gd fmla="*/ 683 w 683" name="T4"/>
              <a:gd fmla="*/ 341 h 341" name="T5"/>
              <a:gd fmla="*/ 341 w 683" name="T6"/>
              <a:gd fmla="*/ 0 h 341" name="T7"/>
              <a:gd fmla="*/ 0 w 683" name="T8"/>
              <a:gd fmla="*/ 341 h 341" name="T9"/>
              <a:gd fmla="*/ 37 w 683" name="T10"/>
              <a:gd fmla="*/ 341 h 341" name="T11"/>
              <a:gd fmla="*/ 341 w 683" name="T12"/>
              <a:gd fmla="*/ 37 h 341" name="T13"/>
            </a:gdLst>
            <a:cxnLst>
              <a:cxn ang="0">
                <a:pos x="T0" y="T1"/>
              </a:cxn>
              <a:cxn ang="0">
                <a:pos x="T2" y="T3"/>
              </a:cxn>
              <a:cxn ang="0">
                <a:pos x="T4" y="T5"/>
              </a:cxn>
              <a:cxn ang="0">
                <a:pos x="T6" y="T7"/>
              </a:cxn>
              <a:cxn ang="0">
                <a:pos x="T8" y="T9"/>
              </a:cxn>
              <a:cxn ang="0">
                <a:pos x="T10" y="T11"/>
              </a:cxn>
              <a:cxn ang="0">
                <a:pos x="T12" y="T13"/>
              </a:cxn>
            </a:cxnLst>
            <a:rect b="b" l="0" r="r" t="0"/>
            <a:pathLst>
              <a:path h="341" w="683">
                <a:moveTo>
                  <a:pt x="341" y="37"/>
                </a:moveTo>
                <a:cubicBezTo>
                  <a:pt x="510" y="37"/>
                  <a:pt x="646" y="173"/>
                  <a:pt x="646" y="341"/>
                </a:cubicBezTo>
                <a:cubicBezTo>
                  <a:pt x="683" y="341"/>
                  <a:pt x="683" y="341"/>
                  <a:pt x="683" y="341"/>
                </a:cubicBezTo>
                <a:cubicBezTo>
                  <a:pt x="683" y="153"/>
                  <a:pt x="530" y="0"/>
                  <a:pt x="341" y="0"/>
                </a:cubicBezTo>
                <a:cubicBezTo>
                  <a:pt x="153" y="0"/>
                  <a:pt x="0" y="153"/>
                  <a:pt x="0" y="341"/>
                </a:cubicBezTo>
                <a:cubicBezTo>
                  <a:pt x="37" y="341"/>
                  <a:pt x="37" y="341"/>
                  <a:pt x="37" y="341"/>
                </a:cubicBezTo>
                <a:cubicBezTo>
                  <a:pt x="37" y="173"/>
                  <a:pt x="173" y="37"/>
                  <a:pt x="341" y="37"/>
                </a:cubicBezTo>
                <a:close/>
              </a:path>
            </a:pathLst>
          </a:custGeom>
          <a:solidFill>
            <a:schemeClr val="accent4">
              <a:alpha val="20000"/>
            </a:schemeClr>
          </a:solidFill>
          <a:ln>
            <a:noFill/>
          </a:ln>
        </p:spPr>
        <p:txBody>
          <a:bodyPr/>
          <a:lstStyle/>
          <a:p>
            <a:endParaRPr altLang="en-US" lang="zh-CN">
              <a:solidFill>
                <a:schemeClr val="tx2"/>
              </a:solidFill>
              <a:latin charset="-122" panose="020b0503020204020204" pitchFamily="34" typeface="微软雅黑"/>
              <a:ea charset="-122" panose="020b0503020204020204" pitchFamily="34" typeface="微软雅黑"/>
            </a:endParaRPr>
          </a:p>
        </p:txBody>
      </p:sp>
      <p:sp>
        <p:nvSpPr>
          <p:cNvPr id="19" name="Line 27"/>
          <p:cNvSpPr>
            <a:spLocks noChangeShapeType="1"/>
          </p:cNvSpPr>
          <p:nvPr/>
        </p:nvSpPr>
        <p:spPr bwMode="auto">
          <a:xfrm flipH="1">
            <a:off x="7159625" y="3433279"/>
            <a:ext cx="0" cy="231847"/>
          </a:xfrm>
          <a:prstGeom prst="line">
            <a:avLst/>
          </a:prstGeom>
          <a:noFill/>
          <a:ln w="6350">
            <a:solidFill>
              <a:schemeClr val="bg1">
                <a:lumMod val="50000"/>
              </a:schemeClr>
            </a:solidFill>
            <a:prstDash val="solid"/>
            <a:round/>
            <a:tailEnd len="sm" type="oval" w="sm"/>
          </a:ln>
          <a:extLst>
            <a:ext uri="{909E8E84-426E-40DD-AFC4-6F175D3DCCD1}">
              <a14:hiddenFill>
                <a:noFill/>
              </a14:hiddenFill>
            </a:ext>
          </a:extLst>
        </p:spPr>
        <p:txBody>
          <a:bodyPr/>
          <a:lstStyle/>
          <a:p>
            <a:endParaRPr altLang="en-US" lang="zh-CN">
              <a:solidFill>
                <a:schemeClr val="tx2"/>
              </a:solidFill>
              <a:latin charset="-122" panose="020b0503020204020204" pitchFamily="34" typeface="微软雅黑"/>
              <a:ea charset="-122" panose="020b0503020204020204" pitchFamily="34" typeface="微软雅黑"/>
            </a:endParaRPr>
          </a:p>
        </p:txBody>
      </p:sp>
      <p:sp>
        <p:nvSpPr>
          <p:cNvPr id="20" name="Freeform 28"/>
          <p:cNvSpPr>
            <a:spLocks noEditPoints="1"/>
          </p:cNvSpPr>
          <p:nvPr/>
        </p:nvSpPr>
        <p:spPr bwMode="auto">
          <a:xfrm>
            <a:off x="3638550" y="2744091"/>
            <a:ext cx="133350" cy="211203"/>
          </a:xfrm>
          <a:custGeom>
            <a:gdLst>
              <a:gd fmla="*/ 3 w 50" name="T0"/>
              <a:gd fmla="*/ 0 h 79" name="T1"/>
              <a:gd fmla="*/ 0 w 50" name="T2"/>
              <a:gd fmla="*/ 3 h 79" name="T3"/>
              <a:gd fmla="*/ 0 w 50" name="T4"/>
              <a:gd fmla="*/ 76 h 79" name="T5"/>
              <a:gd fmla="*/ 3 w 50" name="T6"/>
              <a:gd fmla="*/ 79 h 79" name="T7"/>
              <a:gd fmla="*/ 48 w 50" name="T8"/>
              <a:gd fmla="*/ 79 h 79" name="T9"/>
              <a:gd fmla="*/ 50 w 50" name="T10"/>
              <a:gd fmla="*/ 76 h 79" name="T11"/>
              <a:gd fmla="*/ 50 w 50" name="T12"/>
              <a:gd fmla="*/ 3 h 79" name="T13"/>
              <a:gd fmla="*/ 48 w 50" name="T14"/>
              <a:gd fmla="*/ 0 h 79" name="T15"/>
              <a:gd fmla="*/ 3 w 50" name="T16"/>
              <a:gd fmla="*/ 0 h 79" name="T17"/>
              <a:gd fmla="*/ 25 w 50" name="T18"/>
              <a:gd fmla="*/ 76 h 79" name="T19"/>
              <a:gd fmla="*/ 21 w 50" name="T20"/>
              <a:gd fmla="*/ 72 h 79" name="T21"/>
              <a:gd fmla="*/ 25 w 50" name="T22"/>
              <a:gd fmla="*/ 67 h 79" name="T23"/>
              <a:gd fmla="*/ 30 w 50" name="T24"/>
              <a:gd fmla="*/ 72 h 79" name="T25"/>
              <a:gd fmla="*/ 25 w 50" name="T26"/>
              <a:gd fmla="*/ 76 h 79" name="T27"/>
              <a:gd fmla="*/ 42 w 50" name="T28"/>
              <a:gd fmla="*/ 62 h 79" name="T29"/>
              <a:gd fmla="*/ 39 w 50" name="T30"/>
              <a:gd fmla="*/ 65 h 79" name="T31"/>
              <a:gd fmla="*/ 11 w 50" name="T32"/>
              <a:gd fmla="*/ 65 h 79" name="T33"/>
              <a:gd fmla="*/ 8 w 50" name="T34"/>
              <a:gd fmla="*/ 62 h 79" name="T35"/>
              <a:gd fmla="*/ 8 w 50" name="T36"/>
              <a:gd fmla="*/ 13 h 79" name="T37"/>
              <a:gd fmla="*/ 11 w 50" name="T38"/>
              <a:gd fmla="*/ 10 h 79" name="T39"/>
              <a:gd fmla="*/ 39 w 50" name="T40"/>
              <a:gd fmla="*/ 10 h 79" name="T41"/>
              <a:gd fmla="*/ 42 w 50" name="T42"/>
              <a:gd fmla="*/ 13 h 79" name="T43"/>
              <a:gd fmla="*/ 42 w 50" name="T44"/>
              <a:gd fmla="*/ 62 h 79"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79" w="50">
                <a:moveTo>
                  <a:pt x="3" y="0"/>
                </a:moveTo>
                <a:cubicBezTo>
                  <a:pt x="1" y="0"/>
                  <a:pt x="0" y="1"/>
                  <a:pt x="0" y="3"/>
                </a:cubicBezTo>
                <a:cubicBezTo>
                  <a:pt x="0" y="76"/>
                  <a:pt x="0" y="76"/>
                  <a:pt x="0" y="76"/>
                </a:cubicBezTo>
                <a:cubicBezTo>
                  <a:pt x="0" y="77"/>
                  <a:pt x="1" y="79"/>
                  <a:pt x="3" y="79"/>
                </a:cubicBezTo>
                <a:cubicBezTo>
                  <a:pt x="48" y="79"/>
                  <a:pt x="48" y="79"/>
                  <a:pt x="48" y="79"/>
                </a:cubicBezTo>
                <a:cubicBezTo>
                  <a:pt x="49" y="79"/>
                  <a:pt x="50" y="77"/>
                  <a:pt x="50" y="76"/>
                </a:cubicBezTo>
                <a:cubicBezTo>
                  <a:pt x="50" y="3"/>
                  <a:pt x="50" y="3"/>
                  <a:pt x="50" y="3"/>
                </a:cubicBezTo>
                <a:cubicBezTo>
                  <a:pt x="50" y="1"/>
                  <a:pt x="49" y="0"/>
                  <a:pt x="48" y="0"/>
                </a:cubicBezTo>
                <a:lnTo>
                  <a:pt x="3" y="0"/>
                </a:lnTo>
                <a:close/>
                <a:moveTo>
                  <a:pt x="25" y="76"/>
                </a:moveTo>
                <a:cubicBezTo>
                  <a:pt x="23" y="76"/>
                  <a:pt x="21" y="74"/>
                  <a:pt x="21" y="72"/>
                </a:cubicBezTo>
                <a:cubicBezTo>
                  <a:pt x="21" y="69"/>
                  <a:pt x="23" y="67"/>
                  <a:pt x="25" y="67"/>
                </a:cubicBezTo>
                <a:cubicBezTo>
                  <a:pt x="28" y="67"/>
                  <a:pt x="30" y="69"/>
                  <a:pt x="30" y="72"/>
                </a:cubicBezTo>
                <a:cubicBezTo>
                  <a:pt x="30" y="74"/>
                  <a:pt x="28" y="76"/>
                  <a:pt x="25" y="76"/>
                </a:cubicBezTo>
                <a:close/>
                <a:moveTo>
                  <a:pt x="42" y="62"/>
                </a:moveTo>
                <a:cubicBezTo>
                  <a:pt x="42" y="64"/>
                  <a:pt x="41" y="65"/>
                  <a:pt x="39" y="65"/>
                </a:cubicBezTo>
                <a:cubicBezTo>
                  <a:pt x="11" y="65"/>
                  <a:pt x="11" y="65"/>
                  <a:pt x="11" y="65"/>
                </a:cubicBezTo>
                <a:cubicBezTo>
                  <a:pt x="10" y="65"/>
                  <a:pt x="8" y="64"/>
                  <a:pt x="8" y="62"/>
                </a:cubicBezTo>
                <a:cubicBezTo>
                  <a:pt x="8" y="13"/>
                  <a:pt x="8" y="13"/>
                  <a:pt x="8" y="13"/>
                </a:cubicBezTo>
                <a:cubicBezTo>
                  <a:pt x="8" y="11"/>
                  <a:pt x="10" y="10"/>
                  <a:pt x="11" y="10"/>
                </a:cubicBezTo>
                <a:cubicBezTo>
                  <a:pt x="39" y="10"/>
                  <a:pt x="39" y="10"/>
                  <a:pt x="39" y="10"/>
                </a:cubicBezTo>
                <a:cubicBezTo>
                  <a:pt x="41" y="10"/>
                  <a:pt x="42" y="11"/>
                  <a:pt x="42" y="13"/>
                </a:cubicBezTo>
                <a:lnTo>
                  <a:pt x="42" y="62"/>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tx2"/>
              </a:solidFill>
              <a:latin charset="-122" panose="020b0503020204020204" pitchFamily="34" typeface="微软雅黑"/>
              <a:ea charset="-122" panose="020b0503020204020204" pitchFamily="34" typeface="微软雅黑"/>
            </a:endParaRPr>
          </a:p>
        </p:txBody>
      </p:sp>
      <p:sp>
        <p:nvSpPr>
          <p:cNvPr id="21" name="Freeform 29"/>
          <p:cNvSpPr/>
          <p:nvPr/>
        </p:nvSpPr>
        <p:spPr bwMode="auto">
          <a:xfrm>
            <a:off x="7054850" y="2755208"/>
            <a:ext cx="211138" cy="168327"/>
          </a:xfrm>
          <a:custGeom>
            <a:gdLst>
              <a:gd fmla="*/ 62 w 79" name="T0"/>
              <a:gd fmla="*/ 29 h 63" name="T1"/>
              <a:gd fmla="*/ 61 w 79" name="T2"/>
              <a:gd fmla="*/ 29 h 63" name="T3"/>
              <a:gd fmla="*/ 61 w 79" name="T4"/>
              <a:gd fmla="*/ 22 h 63" name="T5"/>
              <a:gd fmla="*/ 39 w 79" name="T6"/>
              <a:gd fmla="*/ 0 h 63" name="T7"/>
              <a:gd fmla="*/ 18 w 79" name="T8"/>
              <a:gd fmla="*/ 22 h 63" name="T9"/>
              <a:gd fmla="*/ 18 w 79" name="T10"/>
              <a:gd fmla="*/ 29 h 63" name="T11"/>
              <a:gd fmla="*/ 17 w 79" name="T12"/>
              <a:gd fmla="*/ 29 h 63" name="T13"/>
              <a:gd fmla="*/ 0 w 79" name="T14"/>
              <a:gd fmla="*/ 46 h 63" name="T15"/>
              <a:gd fmla="*/ 17 w 79" name="T16"/>
              <a:gd fmla="*/ 63 h 63" name="T17"/>
              <a:gd fmla="*/ 24 w 79" name="T18"/>
              <a:gd fmla="*/ 63 h 63" name="T19"/>
              <a:gd fmla="*/ 24 w 79" name="T20"/>
              <a:gd fmla="*/ 31 h 63" name="T21"/>
              <a:gd fmla="*/ 24 w 79" name="T22"/>
              <a:gd fmla="*/ 29 h 63" name="T23"/>
              <a:gd fmla="*/ 24 w 79" name="T24"/>
              <a:gd fmla="*/ 22 h 63" name="T25"/>
              <a:gd fmla="*/ 39 w 79" name="T26"/>
              <a:gd fmla="*/ 6 h 63" name="T27"/>
              <a:gd fmla="*/ 55 w 79" name="T28"/>
              <a:gd fmla="*/ 22 h 63" name="T29"/>
              <a:gd fmla="*/ 55 w 79" name="T30"/>
              <a:gd fmla="*/ 29 h 63" name="T31"/>
              <a:gd fmla="*/ 55 w 79" name="T32"/>
              <a:gd fmla="*/ 30 h 63" name="T33"/>
              <a:gd fmla="*/ 55 w 79" name="T34"/>
              <a:gd fmla="*/ 63 h 63" name="T35"/>
              <a:gd fmla="*/ 62 w 79" name="T36"/>
              <a:gd fmla="*/ 63 h 63" name="T37"/>
              <a:gd fmla="*/ 79 w 79" name="T38"/>
              <a:gd fmla="*/ 46 h 63" name="T39"/>
              <a:gd fmla="*/ 62 w 79" name="T40"/>
              <a:gd fmla="*/ 29 h 63"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62" w="79">
                <a:moveTo>
                  <a:pt x="62" y="29"/>
                </a:moveTo>
                <a:cubicBezTo>
                  <a:pt x="61" y="29"/>
                  <a:pt x="61" y="29"/>
                  <a:pt x="61" y="29"/>
                </a:cubicBezTo>
                <a:cubicBezTo>
                  <a:pt x="61" y="22"/>
                  <a:pt x="61" y="22"/>
                  <a:pt x="61" y="22"/>
                </a:cubicBezTo>
                <a:cubicBezTo>
                  <a:pt x="61" y="10"/>
                  <a:pt x="51" y="0"/>
                  <a:pt x="39" y="0"/>
                </a:cubicBezTo>
                <a:cubicBezTo>
                  <a:pt x="28" y="0"/>
                  <a:pt x="18" y="10"/>
                  <a:pt x="18" y="22"/>
                </a:cubicBezTo>
                <a:cubicBezTo>
                  <a:pt x="18" y="29"/>
                  <a:pt x="18" y="29"/>
                  <a:pt x="18" y="29"/>
                </a:cubicBezTo>
                <a:cubicBezTo>
                  <a:pt x="17" y="29"/>
                  <a:pt x="17" y="29"/>
                  <a:pt x="17" y="29"/>
                </a:cubicBezTo>
                <a:cubicBezTo>
                  <a:pt x="8" y="29"/>
                  <a:pt x="0" y="37"/>
                  <a:pt x="0" y="46"/>
                </a:cubicBezTo>
                <a:cubicBezTo>
                  <a:pt x="0" y="55"/>
                  <a:pt x="8" y="63"/>
                  <a:pt x="17" y="63"/>
                </a:cubicBezTo>
                <a:cubicBezTo>
                  <a:pt x="24" y="63"/>
                  <a:pt x="24" y="63"/>
                  <a:pt x="24" y="63"/>
                </a:cubicBezTo>
                <a:cubicBezTo>
                  <a:pt x="24" y="31"/>
                  <a:pt x="24" y="31"/>
                  <a:pt x="24" y="31"/>
                </a:cubicBezTo>
                <a:cubicBezTo>
                  <a:pt x="24" y="29"/>
                  <a:pt x="24" y="29"/>
                  <a:pt x="24" y="29"/>
                </a:cubicBezTo>
                <a:cubicBezTo>
                  <a:pt x="24" y="22"/>
                  <a:pt x="24" y="22"/>
                  <a:pt x="24" y="22"/>
                </a:cubicBezTo>
                <a:cubicBezTo>
                  <a:pt x="24" y="13"/>
                  <a:pt x="31" y="6"/>
                  <a:pt x="39" y="6"/>
                </a:cubicBezTo>
                <a:cubicBezTo>
                  <a:pt x="48" y="6"/>
                  <a:pt x="55" y="13"/>
                  <a:pt x="55" y="22"/>
                </a:cubicBezTo>
                <a:cubicBezTo>
                  <a:pt x="55" y="29"/>
                  <a:pt x="55" y="29"/>
                  <a:pt x="55" y="29"/>
                </a:cubicBezTo>
                <a:cubicBezTo>
                  <a:pt x="55" y="30"/>
                  <a:pt x="55" y="30"/>
                  <a:pt x="55" y="30"/>
                </a:cubicBezTo>
                <a:cubicBezTo>
                  <a:pt x="55" y="63"/>
                  <a:pt x="55" y="63"/>
                  <a:pt x="55" y="63"/>
                </a:cubicBezTo>
                <a:cubicBezTo>
                  <a:pt x="62" y="63"/>
                  <a:pt x="62" y="63"/>
                  <a:pt x="62" y="63"/>
                </a:cubicBezTo>
                <a:cubicBezTo>
                  <a:pt x="71" y="63"/>
                  <a:pt x="79" y="55"/>
                  <a:pt x="79" y="46"/>
                </a:cubicBezTo>
                <a:cubicBezTo>
                  <a:pt x="79" y="37"/>
                  <a:pt x="71" y="29"/>
                  <a:pt x="62" y="29"/>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tx2"/>
              </a:solidFill>
              <a:latin charset="-122" panose="020b0503020204020204" pitchFamily="34" typeface="微软雅黑"/>
              <a:ea charset="-122" panose="020b0503020204020204" pitchFamily="34" typeface="微软雅黑"/>
            </a:endParaRPr>
          </a:p>
        </p:txBody>
      </p:sp>
      <p:grpSp>
        <p:nvGrpSpPr>
          <p:cNvPr id="22" name="Group 30"/>
          <p:cNvGrpSpPr/>
          <p:nvPr/>
        </p:nvGrpSpPr>
        <p:grpSpPr>
          <a:xfrm>
            <a:off x="5329238" y="2764735"/>
            <a:ext cx="207962" cy="169914"/>
            <a:chExt cx="131" cy="107"/>
          </a:xfrm>
        </p:grpSpPr>
        <p:sp>
          <p:nvSpPr>
            <p:cNvPr id="23" name="Oval 31"/>
            <p:cNvSpPr>
              <a:spLocks noChangeArrowheads="1"/>
            </p:cNvSpPr>
            <p:nvPr/>
          </p:nvSpPr>
          <p:spPr bwMode="auto">
            <a:xfrm>
              <a:off x="49" y="46"/>
              <a:ext cx="32" cy="32"/>
            </a:xfrm>
            <a:prstGeom prst="ellipse">
              <a:avLst/>
            </a:pr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tx2"/>
                </a:solidFill>
                <a:latin charset="-122" panose="020b0503020204020204" pitchFamily="34" typeface="微软雅黑"/>
                <a:ea charset="-122" panose="020b0503020204020204" pitchFamily="34" typeface="微软雅黑"/>
              </a:endParaRPr>
            </a:p>
          </p:txBody>
        </p:sp>
        <p:sp>
          <p:nvSpPr>
            <p:cNvPr id="24" name="Freeform 32"/>
            <p:cNvSpPr>
              <a:spLocks noEditPoints="1"/>
            </p:cNvSpPr>
            <p:nvPr/>
          </p:nvSpPr>
          <p:spPr bwMode="auto">
            <a:xfrm>
              <a:off x="0" y="0"/>
              <a:ext cx="131" cy="107"/>
            </a:xfrm>
            <a:custGeom>
              <a:gdLst>
                <a:gd fmla="*/ 75 w 78" name="T0"/>
                <a:gd fmla="*/ 11 h 63" name="T1"/>
                <a:gd fmla="*/ 56 w 78" name="T2"/>
                <a:gd fmla="*/ 11 h 63" name="T3"/>
                <a:gd fmla="*/ 53 w 78" name="T4"/>
                <a:gd fmla="*/ 8 h 63" name="T5"/>
                <a:gd fmla="*/ 53 w 78" name="T6"/>
                <a:gd fmla="*/ 3 h 63" name="T7"/>
                <a:gd fmla="*/ 50 w 78" name="T8"/>
                <a:gd fmla="*/ 0 h 63" name="T9"/>
                <a:gd fmla="*/ 28 w 78" name="T10"/>
                <a:gd fmla="*/ 0 h 63" name="T11"/>
                <a:gd fmla="*/ 25 w 78" name="T12"/>
                <a:gd fmla="*/ 3 h 63" name="T13"/>
                <a:gd fmla="*/ 25 w 78" name="T14"/>
                <a:gd fmla="*/ 8 h 63" name="T15"/>
                <a:gd fmla="*/ 22 w 78" name="T16"/>
                <a:gd fmla="*/ 11 h 63" name="T17"/>
                <a:gd fmla="*/ 3 w 78" name="T18"/>
                <a:gd fmla="*/ 11 h 63" name="T19"/>
                <a:gd fmla="*/ 0 w 78" name="T20"/>
                <a:gd fmla="*/ 14 h 63" name="T21"/>
                <a:gd fmla="*/ 0 w 78" name="T22"/>
                <a:gd fmla="*/ 60 h 63" name="T23"/>
                <a:gd fmla="*/ 3 w 78" name="T24"/>
                <a:gd fmla="*/ 63 h 63" name="T25"/>
                <a:gd fmla="*/ 75 w 78" name="T26"/>
                <a:gd fmla="*/ 63 h 63" name="T27"/>
                <a:gd fmla="*/ 78 w 78" name="T28"/>
                <a:gd fmla="*/ 60 h 63" name="T29"/>
                <a:gd fmla="*/ 78 w 78" name="T30"/>
                <a:gd fmla="*/ 14 h 63" name="T31"/>
                <a:gd fmla="*/ 75 w 78" name="T32"/>
                <a:gd fmla="*/ 11 h 63" name="T33"/>
                <a:gd fmla="*/ 39 w 78" name="T34"/>
                <a:gd fmla="*/ 53 h 63" name="T35"/>
                <a:gd fmla="*/ 23 w 78" name="T36"/>
                <a:gd fmla="*/ 37 h 63" name="T37"/>
                <a:gd fmla="*/ 39 w 78" name="T38"/>
                <a:gd fmla="*/ 21 h 63" name="T39"/>
                <a:gd fmla="*/ 55 w 78" name="T40"/>
                <a:gd fmla="*/ 37 h 63" name="T41"/>
                <a:gd fmla="*/ 39 w 78" name="T42"/>
                <a:gd fmla="*/ 53 h 63" name="T43"/>
                <a:gd fmla="*/ 67 w 78" name="T44"/>
                <a:gd fmla="*/ 28 h 63" name="T45"/>
                <a:gd fmla="*/ 63 w 78" name="T46"/>
                <a:gd fmla="*/ 24 h 63" name="T47"/>
                <a:gd fmla="*/ 67 w 78" name="T48"/>
                <a:gd fmla="*/ 20 h 63" name="T49"/>
                <a:gd fmla="*/ 71 w 78" name="T50"/>
                <a:gd fmla="*/ 24 h 63" name="T51"/>
                <a:gd fmla="*/ 67 w 78" name="T52"/>
                <a:gd fmla="*/ 28 h 63"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62" w="78">
                  <a:moveTo>
                    <a:pt x="75" y="11"/>
                  </a:moveTo>
                  <a:cubicBezTo>
                    <a:pt x="56" y="11"/>
                    <a:pt x="56" y="11"/>
                    <a:pt x="56" y="11"/>
                  </a:cubicBezTo>
                  <a:cubicBezTo>
                    <a:pt x="55" y="11"/>
                    <a:pt x="53" y="10"/>
                    <a:pt x="53" y="8"/>
                  </a:cubicBezTo>
                  <a:cubicBezTo>
                    <a:pt x="53" y="3"/>
                    <a:pt x="53" y="3"/>
                    <a:pt x="53" y="3"/>
                  </a:cubicBezTo>
                  <a:cubicBezTo>
                    <a:pt x="53" y="1"/>
                    <a:pt x="52" y="0"/>
                    <a:pt x="50" y="0"/>
                  </a:cubicBezTo>
                  <a:cubicBezTo>
                    <a:pt x="28" y="0"/>
                    <a:pt x="28" y="0"/>
                    <a:pt x="28" y="0"/>
                  </a:cubicBezTo>
                  <a:cubicBezTo>
                    <a:pt x="26" y="0"/>
                    <a:pt x="25" y="1"/>
                    <a:pt x="25" y="3"/>
                  </a:cubicBezTo>
                  <a:cubicBezTo>
                    <a:pt x="25" y="8"/>
                    <a:pt x="25" y="8"/>
                    <a:pt x="25" y="8"/>
                  </a:cubicBezTo>
                  <a:cubicBezTo>
                    <a:pt x="25" y="10"/>
                    <a:pt x="23" y="11"/>
                    <a:pt x="22" y="11"/>
                  </a:cubicBezTo>
                  <a:cubicBezTo>
                    <a:pt x="3" y="11"/>
                    <a:pt x="3" y="11"/>
                    <a:pt x="3" y="11"/>
                  </a:cubicBezTo>
                  <a:cubicBezTo>
                    <a:pt x="1" y="11"/>
                    <a:pt x="0" y="13"/>
                    <a:pt x="0" y="14"/>
                  </a:cubicBezTo>
                  <a:cubicBezTo>
                    <a:pt x="0" y="60"/>
                    <a:pt x="0" y="60"/>
                    <a:pt x="0" y="60"/>
                  </a:cubicBezTo>
                  <a:cubicBezTo>
                    <a:pt x="0" y="61"/>
                    <a:pt x="1" y="63"/>
                    <a:pt x="3" y="63"/>
                  </a:cubicBezTo>
                  <a:cubicBezTo>
                    <a:pt x="75" y="63"/>
                    <a:pt x="75" y="63"/>
                    <a:pt x="75" y="63"/>
                  </a:cubicBezTo>
                  <a:cubicBezTo>
                    <a:pt x="77" y="63"/>
                    <a:pt x="78" y="61"/>
                    <a:pt x="78" y="60"/>
                  </a:cubicBezTo>
                  <a:cubicBezTo>
                    <a:pt x="78" y="14"/>
                    <a:pt x="78" y="14"/>
                    <a:pt x="78" y="14"/>
                  </a:cubicBezTo>
                  <a:cubicBezTo>
                    <a:pt x="78" y="13"/>
                    <a:pt x="77" y="11"/>
                    <a:pt x="75" y="11"/>
                  </a:cubicBezTo>
                  <a:close/>
                  <a:moveTo>
                    <a:pt x="39" y="53"/>
                  </a:moveTo>
                  <a:cubicBezTo>
                    <a:pt x="30" y="53"/>
                    <a:pt x="23" y="46"/>
                    <a:pt x="23" y="37"/>
                  </a:cubicBezTo>
                  <a:cubicBezTo>
                    <a:pt x="23" y="28"/>
                    <a:pt x="30" y="21"/>
                    <a:pt x="39" y="21"/>
                  </a:cubicBezTo>
                  <a:cubicBezTo>
                    <a:pt x="48" y="21"/>
                    <a:pt x="55" y="28"/>
                    <a:pt x="55" y="37"/>
                  </a:cubicBezTo>
                  <a:cubicBezTo>
                    <a:pt x="55" y="46"/>
                    <a:pt x="48" y="53"/>
                    <a:pt x="39" y="53"/>
                  </a:cubicBezTo>
                  <a:close/>
                  <a:moveTo>
                    <a:pt x="67" y="28"/>
                  </a:moveTo>
                  <a:cubicBezTo>
                    <a:pt x="65" y="28"/>
                    <a:pt x="63" y="26"/>
                    <a:pt x="63" y="24"/>
                  </a:cubicBezTo>
                  <a:cubicBezTo>
                    <a:pt x="63" y="22"/>
                    <a:pt x="65" y="20"/>
                    <a:pt x="67" y="20"/>
                  </a:cubicBezTo>
                  <a:cubicBezTo>
                    <a:pt x="69" y="20"/>
                    <a:pt x="71" y="22"/>
                    <a:pt x="71" y="24"/>
                  </a:cubicBezTo>
                  <a:cubicBezTo>
                    <a:pt x="71" y="26"/>
                    <a:pt x="69" y="28"/>
                    <a:pt x="67" y="28"/>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tx2"/>
                </a:solidFill>
                <a:latin charset="-122" panose="020b0503020204020204" pitchFamily="34" typeface="微软雅黑"/>
                <a:ea charset="-122" panose="020b0503020204020204" pitchFamily="34" typeface="微软雅黑"/>
              </a:endParaRPr>
            </a:p>
          </p:txBody>
        </p:sp>
        <p:sp>
          <p:nvSpPr>
            <p:cNvPr id="25" name="Oval 33"/>
            <p:cNvSpPr>
              <a:spLocks noChangeArrowheads="1"/>
            </p:cNvSpPr>
            <p:nvPr/>
          </p:nvSpPr>
          <p:spPr bwMode="auto">
            <a:xfrm>
              <a:off x="9" y="14"/>
              <a:ext cx="13" cy="10"/>
            </a:xfrm>
            <a:prstGeom prst="ellipse">
              <a:avLst/>
            </a:pr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tx2"/>
                </a:solidFill>
                <a:latin charset="-122" panose="020b0503020204020204" pitchFamily="34" typeface="微软雅黑"/>
                <a:ea charset="-122" panose="020b0503020204020204" pitchFamily="34" typeface="微软雅黑"/>
              </a:endParaRPr>
            </a:p>
          </p:txBody>
        </p:sp>
        <p:sp>
          <p:nvSpPr>
            <p:cNvPr id="26" name="Oval 34"/>
            <p:cNvSpPr>
              <a:spLocks noChangeArrowheads="1"/>
            </p:cNvSpPr>
            <p:nvPr/>
          </p:nvSpPr>
          <p:spPr bwMode="auto">
            <a:xfrm>
              <a:off x="25" y="14"/>
              <a:ext cx="12" cy="10"/>
            </a:xfrm>
            <a:prstGeom prst="ellipse">
              <a:avLst/>
            </a:pr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tx2"/>
                </a:solidFill>
                <a:latin charset="-122" panose="020b0503020204020204" pitchFamily="34" typeface="微软雅黑"/>
                <a:ea charset="-122" panose="020b0503020204020204" pitchFamily="34" typeface="微软雅黑"/>
              </a:endParaRPr>
            </a:p>
          </p:txBody>
        </p:sp>
      </p:grpSp>
      <p:sp>
        <p:nvSpPr>
          <p:cNvPr id="27" name="Freeform 35"/>
          <p:cNvSpPr>
            <a:spLocks noEditPoints="1"/>
          </p:cNvSpPr>
          <p:nvPr/>
        </p:nvSpPr>
        <p:spPr bwMode="auto">
          <a:xfrm>
            <a:off x="1863725" y="2752031"/>
            <a:ext cx="223838" cy="195322"/>
          </a:xfrm>
          <a:custGeom>
            <a:gdLst>
              <a:gd fmla="*/ 79 w 84" name="T0"/>
              <a:gd fmla="*/ 52 h 73" name="T1"/>
              <a:gd fmla="*/ 70 w 84" name="T2"/>
              <a:gd fmla="*/ 45 h 73" name="T3"/>
              <a:gd fmla="*/ 60 w 84" name="T4"/>
              <a:gd fmla="*/ 8 h 73" name="T5"/>
              <a:gd fmla="*/ 38 w 84" name="T6"/>
              <a:gd fmla="*/ 0 h 73" name="T7"/>
              <a:gd fmla="*/ 12 w 84" name="T8"/>
              <a:gd fmla="*/ 12 h 73" name="T9"/>
              <a:gd fmla="*/ 16 w 84" name="T10"/>
              <a:gd fmla="*/ 59 h 73" name="T11"/>
              <a:gd fmla="*/ 38 w 84" name="T12"/>
              <a:gd fmla="*/ 67 h 73" name="T13"/>
              <a:gd fmla="*/ 55 w 84" name="T14"/>
              <a:gd fmla="*/ 63 h 73" name="T15"/>
              <a:gd fmla="*/ 63 w 84" name="T16"/>
              <a:gd fmla="*/ 70 h 73" name="T17"/>
              <a:gd fmla="*/ 71 w 84" name="T18"/>
              <a:gd fmla="*/ 73 h 73" name="T19"/>
              <a:gd fmla="*/ 80 w 84" name="T20"/>
              <a:gd fmla="*/ 69 h 73" name="T21"/>
              <a:gd fmla="*/ 79 w 84" name="T22"/>
              <a:gd fmla="*/ 52 h 73" name="T23"/>
              <a:gd fmla="*/ 19 w 84" name="T24"/>
              <a:gd fmla="*/ 35 h 73" name="T25"/>
              <a:gd fmla="*/ 23 w 84" name="T26"/>
              <a:gd fmla="*/ 21 h 73" name="T27"/>
              <a:gd fmla="*/ 38 w 84" name="T28"/>
              <a:gd fmla="*/ 14 h 73" name="T29"/>
              <a:gd fmla="*/ 51 w 84" name="T30"/>
              <a:gd fmla="*/ 19 h 73" name="T31"/>
              <a:gd fmla="*/ 57 w 84" name="T32"/>
              <a:gd fmla="*/ 32 h 73" name="T33"/>
              <a:gd fmla="*/ 53 w 84" name="T34"/>
              <a:gd fmla="*/ 46 h 73" name="T35"/>
              <a:gd fmla="*/ 38 w 84" name="T36"/>
              <a:gd fmla="*/ 53 h 73" name="T37"/>
              <a:gd fmla="*/ 26 w 84" name="T38"/>
              <a:gd fmla="*/ 48 h 73" name="T39"/>
              <a:gd fmla="*/ 19 w 84" name="T40"/>
              <a:gd fmla="*/ 35 h 73"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73" w="84">
                <a:moveTo>
                  <a:pt x="79" y="52"/>
                </a:moveTo>
                <a:cubicBezTo>
                  <a:pt x="70" y="45"/>
                  <a:pt x="70" y="45"/>
                  <a:pt x="70" y="45"/>
                </a:cubicBezTo>
                <a:cubicBezTo>
                  <a:pt x="75" y="32"/>
                  <a:pt x="71" y="17"/>
                  <a:pt x="60" y="8"/>
                </a:cubicBezTo>
                <a:cubicBezTo>
                  <a:pt x="54" y="3"/>
                  <a:pt x="46" y="0"/>
                  <a:pt x="38" y="0"/>
                </a:cubicBezTo>
                <a:cubicBezTo>
                  <a:pt x="28" y="0"/>
                  <a:pt x="19" y="4"/>
                  <a:pt x="12" y="12"/>
                </a:cubicBezTo>
                <a:cubicBezTo>
                  <a:pt x="0" y="26"/>
                  <a:pt x="2" y="47"/>
                  <a:pt x="16" y="59"/>
                </a:cubicBezTo>
                <a:cubicBezTo>
                  <a:pt x="23" y="64"/>
                  <a:pt x="30" y="67"/>
                  <a:pt x="38" y="67"/>
                </a:cubicBezTo>
                <a:cubicBezTo>
                  <a:pt x="44" y="67"/>
                  <a:pt x="50" y="66"/>
                  <a:pt x="55" y="63"/>
                </a:cubicBezTo>
                <a:cubicBezTo>
                  <a:pt x="63" y="70"/>
                  <a:pt x="63" y="70"/>
                  <a:pt x="63" y="70"/>
                </a:cubicBezTo>
                <a:cubicBezTo>
                  <a:pt x="66" y="72"/>
                  <a:pt x="68" y="73"/>
                  <a:pt x="71" y="73"/>
                </a:cubicBezTo>
                <a:cubicBezTo>
                  <a:pt x="75" y="73"/>
                  <a:pt x="78" y="71"/>
                  <a:pt x="80" y="69"/>
                </a:cubicBezTo>
                <a:cubicBezTo>
                  <a:pt x="84" y="64"/>
                  <a:pt x="84" y="56"/>
                  <a:pt x="79" y="52"/>
                </a:cubicBezTo>
                <a:close/>
                <a:moveTo>
                  <a:pt x="19" y="35"/>
                </a:moveTo>
                <a:cubicBezTo>
                  <a:pt x="18" y="30"/>
                  <a:pt x="20" y="25"/>
                  <a:pt x="23" y="21"/>
                </a:cubicBezTo>
                <a:cubicBezTo>
                  <a:pt x="27" y="17"/>
                  <a:pt x="32" y="14"/>
                  <a:pt x="38" y="14"/>
                </a:cubicBezTo>
                <a:cubicBezTo>
                  <a:pt x="43" y="14"/>
                  <a:pt x="47" y="16"/>
                  <a:pt x="51" y="19"/>
                </a:cubicBezTo>
                <a:cubicBezTo>
                  <a:pt x="55" y="22"/>
                  <a:pt x="57" y="27"/>
                  <a:pt x="57" y="32"/>
                </a:cubicBezTo>
                <a:cubicBezTo>
                  <a:pt x="58" y="37"/>
                  <a:pt x="56" y="42"/>
                  <a:pt x="53" y="46"/>
                </a:cubicBezTo>
                <a:cubicBezTo>
                  <a:pt x="49" y="50"/>
                  <a:pt x="44" y="53"/>
                  <a:pt x="38" y="53"/>
                </a:cubicBezTo>
                <a:cubicBezTo>
                  <a:pt x="34" y="53"/>
                  <a:pt x="29" y="51"/>
                  <a:pt x="26" y="48"/>
                </a:cubicBezTo>
                <a:cubicBezTo>
                  <a:pt x="22" y="45"/>
                  <a:pt x="19" y="40"/>
                  <a:pt x="19" y="35"/>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tx2"/>
              </a:solidFill>
              <a:latin charset="-122" panose="020b0503020204020204" pitchFamily="34" typeface="微软雅黑"/>
              <a:ea charset="-122" panose="020b0503020204020204" pitchFamily="34" typeface="微软雅黑"/>
            </a:endParaRPr>
          </a:p>
        </p:txBody>
      </p:sp>
      <p:sp>
        <p:nvSpPr>
          <p:cNvPr id="28" name="TextBox 13"/>
          <p:cNvSpPr txBox="1"/>
          <p:nvPr/>
        </p:nvSpPr>
        <p:spPr>
          <a:xfrm>
            <a:off x="1426369" y="1303215"/>
            <a:ext cx="1464469" cy="182880"/>
          </a:xfrm>
          <a:prstGeom prst="rect">
            <a:avLst/>
          </a:prstGeom>
          <a:noFill/>
        </p:spPr>
        <p:txBody>
          <a:bodyPr bIns="0" lIns="0" rIns="0" tIns="0">
            <a:spAutoFit/>
          </a:bodyPr>
          <a:lstStyle>
            <a:lvl1pPr defTabSz="1216025">
              <a:defRPr>
                <a:solidFill>
                  <a:schemeClr val="tx1"/>
                </a:solidFill>
                <a:latin charset="0" panose="020f0502020204030204" pitchFamily="34" typeface="Calibri"/>
                <a:ea charset="-122" panose="02010600030101010101" pitchFamily="2" typeface="宋体"/>
              </a:defRPr>
            </a:lvl1pPr>
            <a:lvl2pPr defTabSz="1216025" indent="-285750" marL="742950">
              <a:defRPr>
                <a:solidFill>
                  <a:schemeClr val="tx1"/>
                </a:solidFill>
                <a:latin charset="0" panose="020f0502020204030204" pitchFamily="34" typeface="Calibri"/>
                <a:ea charset="-122" panose="02010600030101010101" pitchFamily="2" typeface="宋体"/>
              </a:defRPr>
            </a:lvl2pPr>
            <a:lvl3pPr defTabSz="1216025" indent="-228600" marL="1143000">
              <a:defRPr>
                <a:solidFill>
                  <a:schemeClr val="tx1"/>
                </a:solidFill>
                <a:latin charset="0" panose="020f0502020204030204" pitchFamily="34" typeface="Calibri"/>
                <a:ea charset="-122" panose="02010600030101010101" pitchFamily="2" typeface="宋体"/>
              </a:defRPr>
            </a:lvl3pPr>
            <a:lvl4pPr defTabSz="1216025" indent="-228600" marL="1600200">
              <a:defRPr>
                <a:solidFill>
                  <a:schemeClr val="tx1"/>
                </a:solidFill>
                <a:latin charset="0" panose="020f0502020204030204" pitchFamily="34" typeface="Calibri"/>
                <a:ea charset="-122" panose="02010600030101010101" pitchFamily="2" typeface="宋体"/>
              </a:defRPr>
            </a:lvl4pPr>
            <a:lvl5pPr defTabSz="1216025" indent="-228600" marL="2057400">
              <a:defRPr>
                <a:solidFill>
                  <a:schemeClr val="tx1"/>
                </a:solidFill>
                <a:latin charset="0" panose="020f0502020204030204" pitchFamily="34" typeface="Calibri"/>
                <a:ea charset="-122" panose="02010600030101010101" pitchFamily="2" typeface="宋体"/>
              </a:defRPr>
            </a:lvl5pPr>
            <a:lvl6pPr defTabSz="1216025"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defTabSz="1216025"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defTabSz="1216025"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defTabSz="1216025"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spcBef>
                <a:spcPct val="20000"/>
              </a:spcBef>
            </a:pPr>
            <a:r>
              <a:rPr altLang="en-US" lang="zh-CN" sz="1200">
                <a:solidFill>
                  <a:schemeClr val="accent1"/>
                </a:solidFill>
                <a:latin charset="-122" panose="020b0503020204020204" pitchFamily="34" typeface="微软雅黑"/>
                <a:ea charset="-122" panose="020b0503020204020204" pitchFamily="34" typeface="微软雅黑"/>
                <a:cs charset="-122" panose="02010600030101010101" pitchFamily="2" typeface="宋体"/>
                <a:sym charset="0" panose="020b0604020202020204" pitchFamily="34" typeface="Arial"/>
              </a:rPr>
              <a:t>单击编辑标题</a:t>
            </a:r>
          </a:p>
        </p:txBody>
      </p:sp>
      <p:sp>
        <p:nvSpPr>
          <p:cNvPr id="29" name="TextBox 13"/>
          <p:cNvSpPr txBox="1"/>
          <p:nvPr/>
        </p:nvSpPr>
        <p:spPr>
          <a:xfrm>
            <a:off x="1428751" y="1518718"/>
            <a:ext cx="1415256" cy="411480"/>
          </a:xfrm>
          <a:prstGeom prst="rect">
            <a:avLst/>
          </a:prstGeom>
          <a:noFill/>
        </p:spPr>
        <p:txBody>
          <a:bodyPr bIns="0" lIns="0" rIns="0" tIns="0" wrap="square">
            <a:spAutoFit/>
          </a:bodyPr>
          <a:lstStyle/>
          <a:p>
            <a:pPr defTabSz="912495">
              <a:spcBef>
                <a:spcPct val="20000"/>
              </a:spcBef>
              <a:defRPr/>
            </a:pPr>
            <a:r>
              <a:rPr altLang="en-US" lang="zh-CN" sz="900">
                <a:solidFill>
                  <a:schemeClr val="tx2"/>
                </a:solidFill>
                <a:latin charset="-122" panose="020b0503020204020204" pitchFamily="34" typeface="微软雅黑"/>
                <a:ea charset="-122" panose="020b0503020204020204" pitchFamily="34" typeface="微软雅黑"/>
                <a:cs typeface="+mn-ea"/>
                <a:sym charset="0" panose="020b0604020202020204" pitchFamily="34" typeface="Arial"/>
              </a:rPr>
              <a:t>单击此处可编辑内容，根据您的需要自由拉伸文本框大小</a:t>
            </a:r>
          </a:p>
        </p:txBody>
      </p:sp>
      <p:sp>
        <p:nvSpPr>
          <p:cNvPr id="30" name="TextBox 13"/>
          <p:cNvSpPr txBox="1"/>
          <p:nvPr/>
        </p:nvSpPr>
        <p:spPr>
          <a:xfrm>
            <a:off x="3155156" y="3824099"/>
            <a:ext cx="1464469" cy="182880"/>
          </a:xfrm>
          <a:prstGeom prst="rect">
            <a:avLst/>
          </a:prstGeom>
          <a:noFill/>
        </p:spPr>
        <p:txBody>
          <a:bodyPr bIns="0" lIns="0" rIns="0" tIns="0">
            <a:spAutoFit/>
          </a:bodyPr>
          <a:lstStyle>
            <a:lvl1pPr defTabSz="1216025">
              <a:defRPr>
                <a:solidFill>
                  <a:schemeClr val="tx1"/>
                </a:solidFill>
                <a:latin charset="0" panose="020f0502020204030204" pitchFamily="34" typeface="Calibri"/>
                <a:ea charset="-122" panose="02010600030101010101" pitchFamily="2" typeface="宋体"/>
              </a:defRPr>
            </a:lvl1pPr>
            <a:lvl2pPr defTabSz="1216025" indent="-285750" marL="742950">
              <a:defRPr>
                <a:solidFill>
                  <a:schemeClr val="tx1"/>
                </a:solidFill>
                <a:latin charset="0" panose="020f0502020204030204" pitchFamily="34" typeface="Calibri"/>
                <a:ea charset="-122" panose="02010600030101010101" pitchFamily="2" typeface="宋体"/>
              </a:defRPr>
            </a:lvl2pPr>
            <a:lvl3pPr defTabSz="1216025" indent="-228600" marL="1143000">
              <a:defRPr>
                <a:solidFill>
                  <a:schemeClr val="tx1"/>
                </a:solidFill>
                <a:latin charset="0" panose="020f0502020204030204" pitchFamily="34" typeface="Calibri"/>
                <a:ea charset="-122" panose="02010600030101010101" pitchFamily="2" typeface="宋体"/>
              </a:defRPr>
            </a:lvl3pPr>
            <a:lvl4pPr defTabSz="1216025" indent="-228600" marL="1600200">
              <a:defRPr>
                <a:solidFill>
                  <a:schemeClr val="tx1"/>
                </a:solidFill>
                <a:latin charset="0" panose="020f0502020204030204" pitchFamily="34" typeface="Calibri"/>
                <a:ea charset="-122" panose="02010600030101010101" pitchFamily="2" typeface="宋体"/>
              </a:defRPr>
            </a:lvl4pPr>
            <a:lvl5pPr defTabSz="1216025" indent="-228600" marL="2057400">
              <a:defRPr>
                <a:solidFill>
                  <a:schemeClr val="tx1"/>
                </a:solidFill>
                <a:latin charset="0" panose="020f0502020204030204" pitchFamily="34" typeface="Calibri"/>
                <a:ea charset="-122" panose="02010600030101010101" pitchFamily="2" typeface="宋体"/>
              </a:defRPr>
            </a:lvl5pPr>
            <a:lvl6pPr defTabSz="1216025"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defTabSz="1216025"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defTabSz="1216025"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defTabSz="1216025"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spcBef>
                <a:spcPct val="20000"/>
              </a:spcBef>
            </a:pPr>
            <a:r>
              <a:rPr altLang="en-US" lang="zh-CN" sz="1200">
                <a:solidFill>
                  <a:schemeClr val="accent2"/>
                </a:solidFill>
                <a:latin charset="-122" panose="020b0503020204020204" pitchFamily="34" typeface="微软雅黑"/>
                <a:ea charset="-122" panose="020b0503020204020204" pitchFamily="34" typeface="微软雅黑"/>
                <a:cs charset="-122" panose="02010600030101010101" pitchFamily="2" typeface="宋体"/>
                <a:sym charset="0" panose="020b0604020202020204" pitchFamily="34" typeface="Arial"/>
              </a:rPr>
              <a:t>单击编辑标题</a:t>
            </a:r>
          </a:p>
        </p:txBody>
      </p:sp>
      <p:sp>
        <p:nvSpPr>
          <p:cNvPr id="31" name="TextBox 13"/>
          <p:cNvSpPr txBox="1"/>
          <p:nvPr/>
        </p:nvSpPr>
        <p:spPr>
          <a:xfrm>
            <a:off x="3157538" y="4039602"/>
            <a:ext cx="1415256" cy="411480"/>
          </a:xfrm>
          <a:prstGeom prst="rect">
            <a:avLst/>
          </a:prstGeom>
          <a:noFill/>
        </p:spPr>
        <p:txBody>
          <a:bodyPr bIns="0" lIns="0" rIns="0" tIns="0" wrap="square">
            <a:spAutoFit/>
          </a:bodyPr>
          <a:lstStyle/>
          <a:p>
            <a:pPr defTabSz="912495">
              <a:spcBef>
                <a:spcPct val="20000"/>
              </a:spcBef>
              <a:defRPr/>
            </a:pPr>
            <a:r>
              <a:rPr altLang="en-US" lang="zh-CN" sz="900">
                <a:solidFill>
                  <a:schemeClr val="tx2"/>
                </a:solidFill>
                <a:latin charset="-122" panose="020b0503020204020204" pitchFamily="34" typeface="微软雅黑"/>
                <a:ea charset="-122" panose="020b0503020204020204" pitchFamily="34" typeface="微软雅黑"/>
                <a:cs typeface="+mn-ea"/>
                <a:sym charset="0" panose="020b0604020202020204" pitchFamily="34" typeface="Arial"/>
              </a:rPr>
              <a:t>单击此处可编辑内容，根据您的需要自由拉伸文本框大小</a:t>
            </a:r>
          </a:p>
        </p:txBody>
      </p:sp>
      <p:sp>
        <p:nvSpPr>
          <p:cNvPr id="32" name="TextBox 13"/>
          <p:cNvSpPr txBox="1"/>
          <p:nvPr/>
        </p:nvSpPr>
        <p:spPr>
          <a:xfrm>
            <a:off x="4783931" y="1299308"/>
            <a:ext cx="1464469" cy="182880"/>
          </a:xfrm>
          <a:prstGeom prst="rect">
            <a:avLst/>
          </a:prstGeom>
          <a:noFill/>
        </p:spPr>
        <p:txBody>
          <a:bodyPr bIns="0" lIns="0" rIns="0" tIns="0">
            <a:spAutoFit/>
          </a:bodyPr>
          <a:lstStyle>
            <a:lvl1pPr defTabSz="1216025">
              <a:defRPr>
                <a:solidFill>
                  <a:schemeClr val="tx1"/>
                </a:solidFill>
                <a:latin charset="0" panose="020f0502020204030204" pitchFamily="34" typeface="Calibri"/>
                <a:ea charset="-122" panose="02010600030101010101" pitchFamily="2" typeface="宋体"/>
              </a:defRPr>
            </a:lvl1pPr>
            <a:lvl2pPr defTabSz="1216025" indent="-285750" marL="742950">
              <a:defRPr>
                <a:solidFill>
                  <a:schemeClr val="tx1"/>
                </a:solidFill>
                <a:latin charset="0" panose="020f0502020204030204" pitchFamily="34" typeface="Calibri"/>
                <a:ea charset="-122" panose="02010600030101010101" pitchFamily="2" typeface="宋体"/>
              </a:defRPr>
            </a:lvl2pPr>
            <a:lvl3pPr defTabSz="1216025" indent="-228600" marL="1143000">
              <a:defRPr>
                <a:solidFill>
                  <a:schemeClr val="tx1"/>
                </a:solidFill>
                <a:latin charset="0" panose="020f0502020204030204" pitchFamily="34" typeface="Calibri"/>
                <a:ea charset="-122" panose="02010600030101010101" pitchFamily="2" typeface="宋体"/>
              </a:defRPr>
            </a:lvl3pPr>
            <a:lvl4pPr defTabSz="1216025" indent="-228600" marL="1600200">
              <a:defRPr>
                <a:solidFill>
                  <a:schemeClr val="tx1"/>
                </a:solidFill>
                <a:latin charset="0" panose="020f0502020204030204" pitchFamily="34" typeface="Calibri"/>
                <a:ea charset="-122" panose="02010600030101010101" pitchFamily="2" typeface="宋体"/>
              </a:defRPr>
            </a:lvl4pPr>
            <a:lvl5pPr defTabSz="1216025" indent="-228600" marL="2057400">
              <a:defRPr>
                <a:solidFill>
                  <a:schemeClr val="tx1"/>
                </a:solidFill>
                <a:latin charset="0" panose="020f0502020204030204" pitchFamily="34" typeface="Calibri"/>
                <a:ea charset="-122" panose="02010600030101010101" pitchFamily="2" typeface="宋体"/>
              </a:defRPr>
            </a:lvl5pPr>
            <a:lvl6pPr defTabSz="1216025"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defTabSz="1216025"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defTabSz="1216025"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defTabSz="1216025"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spcBef>
                <a:spcPct val="20000"/>
              </a:spcBef>
            </a:pPr>
            <a:r>
              <a:rPr altLang="en-US" lang="zh-CN" sz="1200">
                <a:solidFill>
                  <a:schemeClr val="accent3"/>
                </a:solidFill>
                <a:latin charset="-122" panose="020b0503020204020204" pitchFamily="34" typeface="微软雅黑"/>
                <a:ea charset="-122" panose="020b0503020204020204" pitchFamily="34" typeface="微软雅黑"/>
                <a:cs charset="-122" panose="02010600030101010101" pitchFamily="2" typeface="宋体"/>
                <a:sym charset="0" panose="020b0604020202020204" pitchFamily="34" typeface="Arial"/>
              </a:rPr>
              <a:t>单击编辑标题</a:t>
            </a:r>
          </a:p>
        </p:txBody>
      </p:sp>
      <p:sp>
        <p:nvSpPr>
          <p:cNvPr id="33" name="TextBox 13"/>
          <p:cNvSpPr txBox="1"/>
          <p:nvPr/>
        </p:nvSpPr>
        <p:spPr>
          <a:xfrm>
            <a:off x="4786313" y="1514811"/>
            <a:ext cx="1415256" cy="411480"/>
          </a:xfrm>
          <a:prstGeom prst="rect">
            <a:avLst/>
          </a:prstGeom>
          <a:noFill/>
        </p:spPr>
        <p:txBody>
          <a:bodyPr bIns="0" lIns="0" rIns="0" tIns="0" wrap="square">
            <a:spAutoFit/>
          </a:bodyPr>
          <a:lstStyle/>
          <a:p>
            <a:pPr defTabSz="912495">
              <a:spcBef>
                <a:spcPct val="20000"/>
              </a:spcBef>
              <a:defRPr/>
            </a:pPr>
            <a:r>
              <a:rPr altLang="en-US" lang="zh-CN" sz="900">
                <a:solidFill>
                  <a:schemeClr val="tx2"/>
                </a:solidFill>
                <a:latin charset="-122" panose="020b0503020204020204" pitchFamily="34" typeface="微软雅黑"/>
                <a:ea charset="-122" panose="020b0503020204020204" pitchFamily="34" typeface="微软雅黑"/>
                <a:cs typeface="+mn-ea"/>
                <a:sym charset="0" panose="020b0604020202020204" pitchFamily="34" typeface="Arial"/>
              </a:rPr>
              <a:t>单击此处可编辑内容，根据您的需要自由拉伸文本框大小</a:t>
            </a:r>
          </a:p>
        </p:txBody>
      </p:sp>
      <p:sp>
        <p:nvSpPr>
          <p:cNvPr id="34" name="TextBox 13"/>
          <p:cNvSpPr txBox="1"/>
          <p:nvPr/>
        </p:nvSpPr>
        <p:spPr>
          <a:xfrm>
            <a:off x="6511131" y="3770990"/>
            <a:ext cx="1464469" cy="182880"/>
          </a:xfrm>
          <a:prstGeom prst="rect">
            <a:avLst/>
          </a:prstGeom>
          <a:noFill/>
        </p:spPr>
        <p:txBody>
          <a:bodyPr bIns="0" lIns="0" rIns="0" tIns="0">
            <a:spAutoFit/>
          </a:bodyPr>
          <a:lstStyle>
            <a:lvl1pPr defTabSz="1216025">
              <a:defRPr>
                <a:solidFill>
                  <a:schemeClr val="tx1"/>
                </a:solidFill>
                <a:latin charset="0" panose="020f0502020204030204" pitchFamily="34" typeface="Calibri"/>
                <a:ea charset="-122" panose="02010600030101010101" pitchFamily="2" typeface="宋体"/>
              </a:defRPr>
            </a:lvl1pPr>
            <a:lvl2pPr defTabSz="1216025" indent="-285750" marL="742950">
              <a:defRPr>
                <a:solidFill>
                  <a:schemeClr val="tx1"/>
                </a:solidFill>
                <a:latin charset="0" panose="020f0502020204030204" pitchFamily="34" typeface="Calibri"/>
                <a:ea charset="-122" panose="02010600030101010101" pitchFamily="2" typeface="宋体"/>
              </a:defRPr>
            </a:lvl2pPr>
            <a:lvl3pPr defTabSz="1216025" indent="-228600" marL="1143000">
              <a:defRPr>
                <a:solidFill>
                  <a:schemeClr val="tx1"/>
                </a:solidFill>
                <a:latin charset="0" panose="020f0502020204030204" pitchFamily="34" typeface="Calibri"/>
                <a:ea charset="-122" panose="02010600030101010101" pitchFamily="2" typeface="宋体"/>
              </a:defRPr>
            </a:lvl3pPr>
            <a:lvl4pPr defTabSz="1216025" indent="-228600" marL="1600200">
              <a:defRPr>
                <a:solidFill>
                  <a:schemeClr val="tx1"/>
                </a:solidFill>
                <a:latin charset="0" panose="020f0502020204030204" pitchFamily="34" typeface="Calibri"/>
                <a:ea charset="-122" panose="02010600030101010101" pitchFamily="2" typeface="宋体"/>
              </a:defRPr>
            </a:lvl4pPr>
            <a:lvl5pPr defTabSz="1216025" indent="-228600" marL="2057400">
              <a:defRPr>
                <a:solidFill>
                  <a:schemeClr val="tx1"/>
                </a:solidFill>
                <a:latin charset="0" panose="020f0502020204030204" pitchFamily="34" typeface="Calibri"/>
                <a:ea charset="-122" panose="02010600030101010101" pitchFamily="2" typeface="宋体"/>
              </a:defRPr>
            </a:lvl5pPr>
            <a:lvl6pPr defTabSz="1216025"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defTabSz="1216025"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defTabSz="1216025"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defTabSz="1216025"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spcBef>
                <a:spcPct val="20000"/>
              </a:spcBef>
            </a:pPr>
            <a:r>
              <a:rPr altLang="en-US" lang="zh-CN" sz="1200">
                <a:solidFill>
                  <a:schemeClr val="accent4"/>
                </a:solidFill>
                <a:latin charset="-122" panose="020b0503020204020204" pitchFamily="34" typeface="微软雅黑"/>
                <a:ea charset="-122" panose="020b0503020204020204" pitchFamily="34" typeface="微软雅黑"/>
                <a:cs charset="-122" panose="02010600030101010101" pitchFamily="2" typeface="宋体"/>
                <a:sym charset="0" panose="020b0604020202020204" pitchFamily="34" typeface="Arial"/>
              </a:rPr>
              <a:t>单击编辑标题</a:t>
            </a:r>
          </a:p>
        </p:txBody>
      </p:sp>
      <p:sp>
        <p:nvSpPr>
          <p:cNvPr id="35" name="TextBox 13"/>
          <p:cNvSpPr txBox="1"/>
          <p:nvPr/>
        </p:nvSpPr>
        <p:spPr>
          <a:xfrm>
            <a:off x="6513513" y="3986493"/>
            <a:ext cx="1415256" cy="411480"/>
          </a:xfrm>
          <a:prstGeom prst="rect">
            <a:avLst/>
          </a:prstGeom>
          <a:noFill/>
        </p:spPr>
        <p:txBody>
          <a:bodyPr bIns="0" lIns="0" rIns="0" tIns="0" wrap="square">
            <a:spAutoFit/>
          </a:bodyPr>
          <a:lstStyle/>
          <a:p>
            <a:pPr defTabSz="912495">
              <a:spcBef>
                <a:spcPct val="20000"/>
              </a:spcBef>
              <a:defRPr/>
            </a:pPr>
            <a:r>
              <a:rPr altLang="en-US" lang="zh-CN" sz="900">
                <a:solidFill>
                  <a:schemeClr val="tx2"/>
                </a:solidFill>
                <a:latin charset="-122" panose="020b0503020204020204" pitchFamily="34" typeface="微软雅黑"/>
                <a:ea charset="-122" panose="020b0503020204020204" pitchFamily="34" typeface="微软雅黑"/>
                <a:cs typeface="+mn-ea"/>
                <a:sym charset="0" panose="020b0604020202020204" pitchFamily="34" typeface="Arial"/>
              </a:rPr>
              <a:t>单击此处可编辑内容，根据您的需要自由拉伸文本框大小</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ppt_w</p:attrName>
                                        </p:attrNameLst>
                                      </p:cBhvr>
                                      <p:tavLst>
                                        <p:tav tm="0">
                                          <p:val>
                                            <p:fltVal val="0"/>
                                          </p:val>
                                        </p:tav>
                                        <p:tav tm="100000">
                                          <p:val>
                                            <p:strVal val="#ppt_w"/>
                                          </p:val>
                                        </p:tav>
                                      </p:tavLst>
                                    </p:anim>
                                    <p:anim calcmode="lin" valueType="num">
                                      <p:cBhvr>
                                        <p:cTn dur="500" fill="hold" id="8"/>
                                        <p:tgtEl>
                                          <p:spTgt spid="3"/>
                                        </p:tgtEl>
                                        <p:attrNameLst>
                                          <p:attrName>ppt_h</p:attrName>
                                        </p:attrNameLst>
                                      </p:cBhvr>
                                      <p:tavLst>
                                        <p:tav tm="0">
                                          <p:val>
                                            <p:fltVal val="0"/>
                                          </p:val>
                                        </p:tav>
                                        <p:tav tm="100000">
                                          <p:val>
                                            <p:strVal val="#ppt_h"/>
                                          </p:val>
                                        </p:tav>
                                      </p:tavLst>
                                    </p:anim>
                                    <p:animEffect filter="fade" transition="in">
                                      <p:cBhvr>
                                        <p:cTn dur="500" id="9"/>
                                        <p:tgtEl>
                                          <p:spTgt spid="3"/>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5"/>
                                        </p:tgtEl>
                                        <p:attrNameLst>
                                          <p:attrName>style.visibility</p:attrName>
                                        </p:attrNameLst>
                                      </p:cBhvr>
                                      <p:to>
                                        <p:strVal val="visible"/>
                                      </p:to>
                                    </p:set>
                                    <p:anim calcmode="lin" valueType="num">
                                      <p:cBhvr>
                                        <p:cTn dur="500" fill="hold" id="12"/>
                                        <p:tgtEl>
                                          <p:spTgt spid="5"/>
                                        </p:tgtEl>
                                        <p:attrNameLst>
                                          <p:attrName>ppt_w</p:attrName>
                                        </p:attrNameLst>
                                      </p:cBhvr>
                                      <p:tavLst>
                                        <p:tav tm="0">
                                          <p:val>
                                            <p:fltVal val="0"/>
                                          </p:val>
                                        </p:tav>
                                        <p:tav tm="100000">
                                          <p:val>
                                            <p:strVal val="#ppt_w"/>
                                          </p:val>
                                        </p:tav>
                                      </p:tavLst>
                                    </p:anim>
                                    <p:anim calcmode="lin" valueType="num">
                                      <p:cBhvr>
                                        <p:cTn dur="500" fill="hold" id="13"/>
                                        <p:tgtEl>
                                          <p:spTgt spid="5"/>
                                        </p:tgtEl>
                                        <p:attrNameLst>
                                          <p:attrName>ppt_h</p:attrName>
                                        </p:attrNameLst>
                                      </p:cBhvr>
                                      <p:tavLst>
                                        <p:tav tm="0">
                                          <p:val>
                                            <p:fltVal val="0"/>
                                          </p:val>
                                        </p:tav>
                                        <p:tav tm="100000">
                                          <p:val>
                                            <p:strVal val="#ppt_h"/>
                                          </p:val>
                                        </p:tav>
                                      </p:tavLst>
                                    </p:anim>
                                    <p:animEffect filter="fade" transition="in">
                                      <p:cBhvr>
                                        <p:cTn dur="500" id="14"/>
                                        <p:tgtEl>
                                          <p:spTgt spid="5"/>
                                        </p:tgtEl>
                                      </p:cBhvr>
                                    </p:animEffect>
                                  </p:childTnLst>
                                </p:cTn>
                              </p:par>
                              <p:par>
                                <p:cTn fill="hold" grpId="0" id="15" nodeType="withEffect" presetClass="entr" presetID="53" presetSubtype="0">
                                  <p:stCondLst>
                                    <p:cond delay="0"/>
                                  </p:stCondLst>
                                  <p:childTnLst>
                                    <p:set>
                                      <p:cBhvr>
                                        <p:cTn dur="1" fill="hold" id="16">
                                          <p:stCondLst>
                                            <p:cond delay="0"/>
                                          </p:stCondLst>
                                        </p:cTn>
                                        <p:tgtEl>
                                          <p:spTgt spid="6"/>
                                        </p:tgtEl>
                                        <p:attrNameLst>
                                          <p:attrName>style.visibility</p:attrName>
                                        </p:attrNameLst>
                                      </p:cBhvr>
                                      <p:to>
                                        <p:strVal val="visible"/>
                                      </p:to>
                                    </p:set>
                                    <p:anim calcmode="lin" valueType="num">
                                      <p:cBhvr>
                                        <p:cTn dur="500" fill="hold" id="17"/>
                                        <p:tgtEl>
                                          <p:spTgt spid="6"/>
                                        </p:tgtEl>
                                        <p:attrNameLst>
                                          <p:attrName>ppt_w</p:attrName>
                                        </p:attrNameLst>
                                      </p:cBhvr>
                                      <p:tavLst>
                                        <p:tav tm="0">
                                          <p:val>
                                            <p:fltVal val="0"/>
                                          </p:val>
                                        </p:tav>
                                        <p:tav tm="100000">
                                          <p:val>
                                            <p:strVal val="#ppt_w"/>
                                          </p:val>
                                        </p:tav>
                                      </p:tavLst>
                                    </p:anim>
                                    <p:anim calcmode="lin" valueType="num">
                                      <p:cBhvr>
                                        <p:cTn dur="500" fill="hold" id="18"/>
                                        <p:tgtEl>
                                          <p:spTgt spid="6"/>
                                        </p:tgtEl>
                                        <p:attrNameLst>
                                          <p:attrName>ppt_h</p:attrName>
                                        </p:attrNameLst>
                                      </p:cBhvr>
                                      <p:tavLst>
                                        <p:tav tm="0">
                                          <p:val>
                                            <p:fltVal val="0"/>
                                          </p:val>
                                        </p:tav>
                                        <p:tav tm="100000">
                                          <p:val>
                                            <p:strVal val="#ppt_h"/>
                                          </p:val>
                                        </p:tav>
                                      </p:tavLst>
                                    </p:anim>
                                    <p:animEffect filter="fade" transition="in">
                                      <p:cBhvr>
                                        <p:cTn dur="500" id="19"/>
                                        <p:tgtEl>
                                          <p:spTgt spid="6"/>
                                        </p:tgtEl>
                                      </p:cBhvr>
                                    </p:animEffect>
                                  </p:childTnLst>
                                </p:cTn>
                              </p:par>
                              <p:par>
                                <p:cTn fill="hold" grpId="0" id="20" nodeType="withEffect" presetClass="entr" presetID="53" presetSubtype="0">
                                  <p:stCondLst>
                                    <p:cond delay="0"/>
                                  </p:stCondLst>
                                  <p:childTnLst>
                                    <p:set>
                                      <p:cBhvr>
                                        <p:cTn dur="1" fill="hold" id="21">
                                          <p:stCondLst>
                                            <p:cond delay="0"/>
                                          </p:stCondLst>
                                        </p:cTn>
                                        <p:tgtEl>
                                          <p:spTgt spid="7"/>
                                        </p:tgtEl>
                                        <p:attrNameLst>
                                          <p:attrName>style.visibility</p:attrName>
                                        </p:attrNameLst>
                                      </p:cBhvr>
                                      <p:to>
                                        <p:strVal val="visible"/>
                                      </p:to>
                                    </p:set>
                                    <p:anim calcmode="lin" valueType="num">
                                      <p:cBhvr>
                                        <p:cTn dur="500" fill="hold" id="22"/>
                                        <p:tgtEl>
                                          <p:spTgt spid="7"/>
                                        </p:tgtEl>
                                        <p:attrNameLst>
                                          <p:attrName>ppt_w</p:attrName>
                                        </p:attrNameLst>
                                      </p:cBhvr>
                                      <p:tavLst>
                                        <p:tav tm="0">
                                          <p:val>
                                            <p:fltVal val="0"/>
                                          </p:val>
                                        </p:tav>
                                        <p:tav tm="100000">
                                          <p:val>
                                            <p:strVal val="#ppt_w"/>
                                          </p:val>
                                        </p:tav>
                                      </p:tavLst>
                                    </p:anim>
                                    <p:anim calcmode="lin" valueType="num">
                                      <p:cBhvr>
                                        <p:cTn dur="500" fill="hold" id="23"/>
                                        <p:tgtEl>
                                          <p:spTgt spid="7"/>
                                        </p:tgtEl>
                                        <p:attrNameLst>
                                          <p:attrName>ppt_h</p:attrName>
                                        </p:attrNameLst>
                                      </p:cBhvr>
                                      <p:tavLst>
                                        <p:tav tm="0">
                                          <p:val>
                                            <p:fltVal val="0"/>
                                          </p:val>
                                        </p:tav>
                                        <p:tav tm="100000">
                                          <p:val>
                                            <p:strVal val="#ppt_h"/>
                                          </p:val>
                                        </p:tav>
                                      </p:tavLst>
                                    </p:anim>
                                    <p:animEffect filter="fade" transition="in">
                                      <p:cBhvr>
                                        <p:cTn dur="500" id="24"/>
                                        <p:tgtEl>
                                          <p:spTgt spid="7"/>
                                        </p:tgtEl>
                                      </p:cBhvr>
                                    </p:animEffect>
                                  </p:childTnLst>
                                </p:cTn>
                              </p:par>
                              <p:par>
                                <p:cTn fill="hold" grpId="0" id="25" nodeType="withEffect" presetClass="entr" presetID="53" presetSubtype="0">
                                  <p:stCondLst>
                                    <p:cond delay="0"/>
                                  </p:stCondLst>
                                  <p:childTnLst>
                                    <p:set>
                                      <p:cBhvr>
                                        <p:cTn dur="1" fill="hold" id="26">
                                          <p:stCondLst>
                                            <p:cond delay="0"/>
                                          </p:stCondLst>
                                        </p:cTn>
                                        <p:tgtEl>
                                          <p:spTgt spid="8"/>
                                        </p:tgtEl>
                                        <p:attrNameLst>
                                          <p:attrName>style.visibility</p:attrName>
                                        </p:attrNameLst>
                                      </p:cBhvr>
                                      <p:to>
                                        <p:strVal val="visible"/>
                                      </p:to>
                                    </p:set>
                                    <p:anim calcmode="lin" valueType="num">
                                      <p:cBhvr>
                                        <p:cTn dur="500" fill="hold" id="27"/>
                                        <p:tgtEl>
                                          <p:spTgt spid="8"/>
                                        </p:tgtEl>
                                        <p:attrNameLst>
                                          <p:attrName>ppt_w</p:attrName>
                                        </p:attrNameLst>
                                      </p:cBhvr>
                                      <p:tavLst>
                                        <p:tav tm="0">
                                          <p:val>
                                            <p:fltVal val="0"/>
                                          </p:val>
                                        </p:tav>
                                        <p:tav tm="100000">
                                          <p:val>
                                            <p:strVal val="#ppt_w"/>
                                          </p:val>
                                        </p:tav>
                                      </p:tavLst>
                                    </p:anim>
                                    <p:anim calcmode="lin" valueType="num">
                                      <p:cBhvr>
                                        <p:cTn dur="500" fill="hold" id="28"/>
                                        <p:tgtEl>
                                          <p:spTgt spid="8"/>
                                        </p:tgtEl>
                                        <p:attrNameLst>
                                          <p:attrName>ppt_h</p:attrName>
                                        </p:attrNameLst>
                                      </p:cBhvr>
                                      <p:tavLst>
                                        <p:tav tm="0">
                                          <p:val>
                                            <p:fltVal val="0"/>
                                          </p:val>
                                        </p:tav>
                                        <p:tav tm="100000">
                                          <p:val>
                                            <p:strVal val="#ppt_h"/>
                                          </p:val>
                                        </p:tav>
                                      </p:tavLst>
                                    </p:anim>
                                    <p:animEffect filter="fade" transition="in">
                                      <p:cBhvr>
                                        <p:cTn dur="500" id="29"/>
                                        <p:tgtEl>
                                          <p:spTgt spid="8"/>
                                        </p:tgtEl>
                                      </p:cBhvr>
                                    </p:animEffect>
                                  </p:childTnLst>
                                </p:cTn>
                              </p:par>
                              <p:par>
                                <p:cTn fill="hold" grpId="0" id="30" nodeType="withEffect" presetClass="entr" presetID="53" presetSubtype="0">
                                  <p:stCondLst>
                                    <p:cond delay="0"/>
                                  </p:stCondLst>
                                  <p:childTnLst>
                                    <p:set>
                                      <p:cBhvr>
                                        <p:cTn dur="1" fill="hold" id="31">
                                          <p:stCondLst>
                                            <p:cond delay="0"/>
                                          </p:stCondLst>
                                        </p:cTn>
                                        <p:tgtEl>
                                          <p:spTgt spid="9"/>
                                        </p:tgtEl>
                                        <p:attrNameLst>
                                          <p:attrName>style.visibility</p:attrName>
                                        </p:attrNameLst>
                                      </p:cBhvr>
                                      <p:to>
                                        <p:strVal val="visible"/>
                                      </p:to>
                                    </p:set>
                                    <p:anim calcmode="lin" valueType="num">
                                      <p:cBhvr>
                                        <p:cTn dur="500" fill="hold" id="32"/>
                                        <p:tgtEl>
                                          <p:spTgt spid="9"/>
                                        </p:tgtEl>
                                        <p:attrNameLst>
                                          <p:attrName>ppt_w</p:attrName>
                                        </p:attrNameLst>
                                      </p:cBhvr>
                                      <p:tavLst>
                                        <p:tav tm="0">
                                          <p:val>
                                            <p:fltVal val="0"/>
                                          </p:val>
                                        </p:tav>
                                        <p:tav tm="100000">
                                          <p:val>
                                            <p:strVal val="#ppt_w"/>
                                          </p:val>
                                        </p:tav>
                                      </p:tavLst>
                                    </p:anim>
                                    <p:anim calcmode="lin" valueType="num">
                                      <p:cBhvr>
                                        <p:cTn dur="500" fill="hold" id="33"/>
                                        <p:tgtEl>
                                          <p:spTgt spid="9"/>
                                        </p:tgtEl>
                                        <p:attrNameLst>
                                          <p:attrName>ppt_h</p:attrName>
                                        </p:attrNameLst>
                                      </p:cBhvr>
                                      <p:tavLst>
                                        <p:tav tm="0">
                                          <p:val>
                                            <p:fltVal val="0"/>
                                          </p:val>
                                        </p:tav>
                                        <p:tav tm="100000">
                                          <p:val>
                                            <p:strVal val="#ppt_h"/>
                                          </p:val>
                                        </p:tav>
                                      </p:tavLst>
                                    </p:anim>
                                    <p:animEffect filter="fade" transition="in">
                                      <p:cBhvr>
                                        <p:cTn dur="500" id="34"/>
                                        <p:tgtEl>
                                          <p:spTgt spid="9"/>
                                        </p:tgtEl>
                                      </p:cBhvr>
                                    </p:animEffect>
                                  </p:childTnLst>
                                </p:cTn>
                              </p:par>
                              <p:par>
                                <p:cTn fill="hold" grpId="0" id="35" nodeType="withEffect" presetClass="entr" presetID="53" presetSubtype="0">
                                  <p:stCondLst>
                                    <p:cond delay="0"/>
                                  </p:stCondLst>
                                  <p:childTnLst>
                                    <p:set>
                                      <p:cBhvr>
                                        <p:cTn dur="1" fill="hold" id="36">
                                          <p:stCondLst>
                                            <p:cond delay="0"/>
                                          </p:stCondLst>
                                        </p:cTn>
                                        <p:tgtEl>
                                          <p:spTgt spid="10"/>
                                        </p:tgtEl>
                                        <p:attrNameLst>
                                          <p:attrName>style.visibility</p:attrName>
                                        </p:attrNameLst>
                                      </p:cBhvr>
                                      <p:to>
                                        <p:strVal val="visible"/>
                                      </p:to>
                                    </p:set>
                                    <p:anim calcmode="lin" valueType="num">
                                      <p:cBhvr>
                                        <p:cTn dur="500" fill="hold" id="37"/>
                                        <p:tgtEl>
                                          <p:spTgt spid="10"/>
                                        </p:tgtEl>
                                        <p:attrNameLst>
                                          <p:attrName>ppt_w</p:attrName>
                                        </p:attrNameLst>
                                      </p:cBhvr>
                                      <p:tavLst>
                                        <p:tav tm="0">
                                          <p:val>
                                            <p:fltVal val="0"/>
                                          </p:val>
                                        </p:tav>
                                        <p:tav tm="100000">
                                          <p:val>
                                            <p:strVal val="#ppt_w"/>
                                          </p:val>
                                        </p:tav>
                                      </p:tavLst>
                                    </p:anim>
                                    <p:anim calcmode="lin" valueType="num">
                                      <p:cBhvr>
                                        <p:cTn dur="500" fill="hold" id="38"/>
                                        <p:tgtEl>
                                          <p:spTgt spid="10"/>
                                        </p:tgtEl>
                                        <p:attrNameLst>
                                          <p:attrName>ppt_h</p:attrName>
                                        </p:attrNameLst>
                                      </p:cBhvr>
                                      <p:tavLst>
                                        <p:tav tm="0">
                                          <p:val>
                                            <p:fltVal val="0"/>
                                          </p:val>
                                        </p:tav>
                                        <p:tav tm="100000">
                                          <p:val>
                                            <p:strVal val="#ppt_h"/>
                                          </p:val>
                                        </p:tav>
                                      </p:tavLst>
                                    </p:anim>
                                    <p:animEffect filter="fade" transition="in">
                                      <p:cBhvr>
                                        <p:cTn dur="500" id="39"/>
                                        <p:tgtEl>
                                          <p:spTgt spid="10"/>
                                        </p:tgtEl>
                                      </p:cBhvr>
                                    </p:animEffect>
                                  </p:childTnLst>
                                </p:cTn>
                              </p:par>
                              <p:par>
                                <p:cTn fill="hold" grpId="0" id="40" nodeType="withEffect" presetClass="entr" presetID="53" presetSubtype="0">
                                  <p:stCondLst>
                                    <p:cond delay="0"/>
                                  </p:stCondLst>
                                  <p:childTnLst>
                                    <p:set>
                                      <p:cBhvr>
                                        <p:cTn dur="1" fill="hold" id="41">
                                          <p:stCondLst>
                                            <p:cond delay="0"/>
                                          </p:stCondLst>
                                        </p:cTn>
                                        <p:tgtEl>
                                          <p:spTgt spid="11"/>
                                        </p:tgtEl>
                                        <p:attrNameLst>
                                          <p:attrName>style.visibility</p:attrName>
                                        </p:attrNameLst>
                                      </p:cBhvr>
                                      <p:to>
                                        <p:strVal val="visible"/>
                                      </p:to>
                                    </p:set>
                                    <p:anim calcmode="lin" valueType="num">
                                      <p:cBhvr>
                                        <p:cTn dur="500" fill="hold" id="42"/>
                                        <p:tgtEl>
                                          <p:spTgt spid="11"/>
                                        </p:tgtEl>
                                        <p:attrNameLst>
                                          <p:attrName>ppt_w</p:attrName>
                                        </p:attrNameLst>
                                      </p:cBhvr>
                                      <p:tavLst>
                                        <p:tav tm="0">
                                          <p:val>
                                            <p:fltVal val="0"/>
                                          </p:val>
                                        </p:tav>
                                        <p:tav tm="100000">
                                          <p:val>
                                            <p:strVal val="#ppt_w"/>
                                          </p:val>
                                        </p:tav>
                                      </p:tavLst>
                                    </p:anim>
                                    <p:anim calcmode="lin" valueType="num">
                                      <p:cBhvr>
                                        <p:cTn dur="500" fill="hold" id="43"/>
                                        <p:tgtEl>
                                          <p:spTgt spid="11"/>
                                        </p:tgtEl>
                                        <p:attrNameLst>
                                          <p:attrName>ppt_h</p:attrName>
                                        </p:attrNameLst>
                                      </p:cBhvr>
                                      <p:tavLst>
                                        <p:tav tm="0">
                                          <p:val>
                                            <p:fltVal val="0"/>
                                          </p:val>
                                        </p:tav>
                                        <p:tav tm="100000">
                                          <p:val>
                                            <p:strVal val="#ppt_h"/>
                                          </p:val>
                                        </p:tav>
                                      </p:tavLst>
                                    </p:anim>
                                    <p:animEffect filter="fade" transition="in">
                                      <p:cBhvr>
                                        <p:cTn dur="500" id="44"/>
                                        <p:tgtEl>
                                          <p:spTgt spid="11"/>
                                        </p:tgtEl>
                                      </p:cBhvr>
                                    </p:animEffect>
                                  </p:childTnLst>
                                </p:cTn>
                              </p:par>
                              <p:par>
                                <p:cTn fill="hold" grpId="0" id="45" nodeType="withEffect" presetClass="entr" presetID="53" presetSubtype="0">
                                  <p:stCondLst>
                                    <p:cond delay="0"/>
                                  </p:stCondLst>
                                  <p:childTnLst>
                                    <p:set>
                                      <p:cBhvr>
                                        <p:cTn dur="1" fill="hold" id="46">
                                          <p:stCondLst>
                                            <p:cond delay="0"/>
                                          </p:stCondLst>
                                        </p:cTn>
                                        <p:tgtEl>
                                          <p:spTgt spid="12"/>
                                        </p:tgtEl>
                                        <p:attrNameLst>
                                          <p:attrName>style.visibility</p:attrName>
                                        </p:attrNameLst>
                                      </p:cBhvr>
                                      <p:to>
                                        <p:strVal val="visible"/>
                                      </p:to>
                                    </p:set>
                                    <p:anim calcmode="lin" valueType="num">
                                      <p:cBhvr>
                                        <p:cTn dur="500" fill="hold" id="47"/>
                                        <p:tgtEl>
                                          <p:spTgt spid="12"/>
                                        </p:tgtEl>
                                        <p:attrNameLst>
                                          <p:attrName>ppt_w</p:attrName>
                                        </p:attrNameLst>
                                      </p:cBhvr>
                                      <p:tavLst>
                                        <p:tav tm="0">
                                          <p:val>
                                            <p:fltVal val="0"/>
                                          </p:val>
                                        </p:tav>
                                        <p:tav tm="100000">
                                          <p:val>
                                            <p:strVal val="#ppt_w"/>
                                          </p:val>
                                        </p:tav>
                                      </p:tavLst>
                                    </p:anim>
                                    <p:anim calcmode="lin" valueType="num">
                                      <p:cBhvr>
                                        <p:cTn dur="500" fill="hold" id="48"/>
                                        <p:tgtEl>
                                          <p:spTgt spid="12"/>
                                        </p:tgtEl>
                                        <p:attrNameLst>
                                          <p:attrName>ppt_h</p:attrName>
                                        </p:attrNameLst>
                                      </p:cBhvr>
                                      <p:tavLst>
                                        <p:tav tm="0">
                                          <p:val>
                                            <p:fltVal val="0"/>
                                          </p:val>
                                        </p:tav>
                                        <p:tav tm="100000">
                                          <p:val>
                                            <p:strVal val="#ppt_h"/>
                                          </p:val>
                                        </p:tav>
                                      </p:tavLst>
                                    </p:anim>
                                    <p:animEffect filter="fade" transition="in">
                                      <p:cBhvr>
                                        <p:cTn dur="500" id="49"/>
                                        <p:tgtEl>
                                          <p:spTgt spid="12"/>
                                        </p:tgtEl>
                                      </p:cBhvr>
                                    </p:animEffect>
                                  </p:childTnLst>
                                </p:cTn>
                              </p:par>
                              <p:par>
                                <p:cTn fill="hold" grpId="0" id="50" nodeType="withEffect" presetClass="entr" presetID="53" presetSubtype="0">
                                  <p:stCondLst>
                                    <p:cond delay="0"/>
                                  </p:stCondLst>
                                  <p:childTnLst>
                                    <p:set>
                                      <p:cBhvr>
                                        <p:cTn dur="1" fill="hold" id="51">
                                          <p:stCondLst>
                                            <p:cond delay="0"/>
                                          </p:stCondLst>
                                        </p:cTn>
                                        <p:tgtEl>
                                          <p:spTgt spid="13"/>
                                        </p:tgtEl>
                                        <p:attrNameLst>
                                          <p:attrName>style.visibility</p:attrName>
                                        </p:attrNameLst>
                                      </p:cBhvr>
                                      <p:to>
                                        <p:strVal val="visible"/>
                                      </p:to>
                                    </p:set>
                                    <p:anim calcmode="lin" valueType="num">
                                      <p:cBhvr>
                                        <p:cTn dur="500" fill="hold" id="52"/>
                                        <p:tgtEl>
                                          <p:spTgt spid="13"/>
                                        </p:tgtEl>
                                        <p:attrNameLst>
                                          <p:attrName>ppt_w</p:attrName>
                                        </p:attrNameLst>
                                      </p:cBhvr>
                                      <p:tavLst>
                                        <p:tav tm="0">
                                          <p:val>
                                            <p:fltVal val="0"/>
                                          </p:val>
                                        </p:tav>
                                        <p:tav tm="100000">
                                          <p:val>
                                            <p:strVal val="#ppt_w"/>
                                          </p:val>
                                        </p:tav>
                                      </p:tavLst>
                                    </p:anim>
                                    <p:anim calcmode="lin" valueType="num">
                                      <p:cBhvr>
                                        <p:cTn dur="500" fill="hold" id="53"/>
                                        <p:tgtEl>
                                          <p:spTgt spid="13"/>
                                        </p:tgtEl>
                                        <p:attrNameLst>
                                          <p:attrName>ppt_h</p:attrName>
                                        </p:attrNameLst>
                                      </p:cBhvr>
                                      <p:tavLst>
                                        <p:tav tm="0">
                                          <p:val>
                                            <p:fltVal val="0"/>
                                          </p:val>
                                        </p:tav>
                                        <p:tav tm="100000">
                                          <p:val>
                                            <p:strVal val="#ppt_h"/>
                                          </p:val>
                                        </p:tav>
                                      </p:tavLst>
                                    </p:anim>
                                    <p:animEffect filter="fade" transition="in">
                                      <p:cBhvr>
                                        <p:cTn dur="500" id="54"/>
                                        <p:tgtEl>
                                          <p:spTgt spid="13"/>
                                        </p:tgtEl>
                                      </p:cBhvr>
                                    </p:animEffect>
                                  </p:childTnLst>
                                </p:cTn>
                              </p:par>
                              <p:par>
                                <p:cTn fill="hold" grpId="0" id="55" nodeType="withEffect" presetClass="entr" presetID="53" presetSubtype="0">
                                  <p:stCondLst>
                                    <p:cond delay="0"/>
                                  </p:stCondLst>
                                  <p:childTnLst>
                                    <p:set>
                                      <p:cBhvr>
                                        <p:cTn dur="1" fill="hold" id="56">
                                          <p:stCondLst>
                                            <p:cond delay="0"/>
                                          </p:stCondLst>
                                        </p:cTn>
                                        <p:tgtEl>
                                          <p:spTgt spid="14"/>
                                        </p:tgtEl>
                                        <p:attrNameLst>
                                          <p:attrName>style.visibility</p:attrName>
                                        </p:attrNameLst>
                                      </p:cBhvr>
                                      <p:to>
                                        <p:strVal val="visible"/>
                                      </p:to>
                                    </p:set>
                                    <p:anim calcmode="lin" valueType="num">
                                      <p:cBhvr>
                                        <p:cTn dur="500" fill="hold" id="57"/>
                                        <p:tgtEl>
                                          <p:spTgt spid="14"/>
                                        </p:tgtEl>
                                        <p:attrNameLst>
                                          <p:attrName>ppt_w</p:attrName>
                                        </p:attrNameLst>
                                      </p:cBhvr>
                                      <p:tavLst>
                                        <p:tav tm="0">
                                          <p:val>
                                            <p:fltVal val="0"/>
                                          </p:val>
                                        </p:tav>
                                        <p:tav tm="100000">
                                          <p:val>
                                            <p:strVal val="#ppt_w"/>
                                          </p:val>
                                        </p:tav>
                                      </p:tavLst>
                                    </p:anim>
                                    <p:anim calcmode="lin" valueType="num">
                                      <p:cBhvr>
                                        <p:cTn dur="500" fill="hold" id="58"/>
                                        <p:tgtEl>
                                          <p:spTgt spid="14"/>
                                        </p:tgtEl>
                                        <p:attrNameLst>
                                          <p:attrName>ppt_h</p:attrName>
                                        </p:attrNameLst>
                                      </p:cBhvr>
                                      <p:tavLst>
                                        <p:tav tm="0">
                                          <p:val>
                                            <p:fltVal val="0"/>
                                          </p:val>
                                        </p:tav>
                                        <p:tav tm="100000">
                                          <p:val>
                                            <p:strVal val="#ppt_h"/>
                                          </p:val>
                                        </p:tav>
                                      </p:tavLst>
                                    </p:anim>
                                    <p:animEffect filter="fade" transition="in">
                                      <p:cBhvr>
                                        <p:cTn dur="500" id="59"/>
                                        <p:tgtEl>
                                          <p:spTgt spid="14"/>
                                        </p:tgtEl>
                                      </p:cBhvr>
                                    </p:animEffect>
                                  </p:childTnLst>
                                </p:cTn>
                              </p:par>
                              <p:par>
                                <p:cTn fill="hold" grpId="0" id="60" nodeType="withEffect" presetClass="entr" presetID="53" presetSubtype="0">
                                  <p:stCondLst>
                                    <p:cond delay="0"/>
                                  </p:stCondLst>
                                  <p:childTnLst>
                                    <p:set>
                                      <p:cBhvr>
                                        <p:cTn dur="1" fill="hold" id="61">
                                          <p:stCondLst>
                                            <p:cond delay="0"/>
                                          </p:stCondLst>
                                        </p:cTn>
                                        <p:tgtEl>
                                          <p:spTgt spid="15"/>
                                        </p:tgtEl>
                                        <p:attrNameLst>
                                          <p:attrName>style.visibility</p:attrName>
                                        </p:attrNameLst>
                                      </p:cBhvr>
                                      <p:to>
                                        <p:strVal val="visible"/>
                                      </p:to>
                                    </p:set>
                                    <p:anim calcmode="lin" valueType="num">
                                      <p:cBhvr>
                                        <p:cTn dur="500" fill="hold" id="62"/>
                                        <p:tgtEl>
                                          <p:spTgt spid="15"/>
                                        </p:tgtEl>
                                        <p:attrNameLst>
                                          <p:attrName>ppt_w</p:attrName>
                                        </p:attrNameLst>
                                      </p:cBhvr>
                                      <p:tavLst>
                                        <p:tav tm="0">
                                          <p:val>
                                            <p:fltVal val="0"/>
                                          </p:val>
                                        </p:tav>
                                        <p:tav tm="100000">
                                          <p:val>
                                            <p:strVal val="#ppt_w"/>
                                          </p:val>
                                        </p:tav>
                                      </p:tavLst>
                                    </p:anim>
                                    <p:anim calcmode="lin" valueType="num">
                                      <p:cBhvr>
                                        <p:cTn dur="500" fill="hold" id="63"/>
                                        <p:tgtEl>
                                          <p:spTgt spid="15"/>
                                        </p:tgtEl>
                                        <p:attrNameLst>
                                          <p:attrName>ppt_h</p:attrName>
                                        </p:attrNameLst>
                                      </p:cBhvr>
                                      <p:tavLst>
                                        <p:tav tm="0">
                                          <p:val>
                                            <p:fltVal val="0"/>
                                          </p:val>
                                        </p:tav>
                                        <p:tav tm="100000">
                                          <p:val>
                                            <p:strVal val="#ppt_h"/>
                                          </p:val>
                                        </p:tav>
                                      </p:tavLst>
                                    </p:anim>
                                    <p:animEffect filter="fade" transition="in">
                                      <p:cBhvr>
                                        <p:cTn dur="500" id="64"/>
                                        <p:tgtEl>
                                          <p:spTgt spid="15"/>
                                        </p:tgtEl>
                                      </p:cBhvr>
                                    </p:animEffect>
                                  </p:childTnLst>
                                </p:cTn>
                              </p:par>
                              <p:par>
                                <p:cTn fill="hold" grpId="0" id="65" nodeType="withEffect" presetClass="entr" presetID="53" presetSubtype="0">
                                  <p:stCondLst>
                                    <p:cond delay="0"/>
                                  </p:stCondLst>
                                  <p:childTnLst>
                                    <p:set>
                                      <p:cBhvr>
                                        <p:cTn dur="1" fill="hold" id="66">
                                          <p:stCondLst>
                                            <p:cond delay="0"/>
                                          </p:stCondLst>
                                        </p:cTn>
                                        <p:tgtEl>
                                          <p:spTgt spid="16"/>
                                        </p:tgtEl>
                                        <p:attrNameLst>
                                          <p:attrName>style.visibility</p:attrName>
                                        </p:attrNameLst>
                                      </p:cBhvr>
                                      <p:to>
                                        <p:strVal val="visible"/>
                                      </p:to>
                                    </p:set>
                                    <p:anim calcmode="lin" valueType="num">
                                      <p:cBhvr>
                                        <p:cTn dur="500" fill="hold" id="67"/>
                                        <p:tgtEl>
                                          <p:spTgt spid="16"/>
                                        </p:tgtEl>
                                        <p:attrNameLst>
                                          <p:attrName>ppt_w</p:attrName>
                                        </p:attrNameLst>
                                      </p:cBhvr>
                                      <p:tavLst>
                                        <p:tav tm="0">
                                          <p:val>
                                            <p:fltVal val="0"/>
                                          </p:val>
                                        </p:tav>
                                        <p:tav tm="100000">
                                          <p:val>
                                            <p:strVal val="#ppt_w"/>
                                          </p:val>
                                        </p:tav>
                                      </p:tavLst>
                                    </p:anim>
                                    <p:anim calcmode="lin" valueType="num">
                                      <p:cBhvr>
                                        <p:cTn dur="500" fill="hold" id="68"/>
                                        <p:tgtEl>
                                          <p:spTgt spid="16"/>
                                        </p:tgtEl>
                                        <p:attrNameLst>
                                          <p:attrName>ppt_h</p:attrName>
                                        </p:attrNameLst>
                                      </p:cBhvr>
                                      <p:tavLst>
                                        <p:tav tm="0">
                                          <p:val>
                                            <p:fltVal val="0"/>
                                          </p:val>
                                        </p:tav>
                                        <p:tav tm="100000">
                                          <p:val>
                                            <p:strVal val="#ppt_h"/>
                                          </p:val>
                                        </p:tav>
                                      </p:tavLst>
                                    </p:anim>
                                    <p:animEffect filter="fade" transition="in">
                                      <p:cBhvr>
                                        <p:cTn dur="500" id="69"/>
                                        <p:tgtEl>
                                          <p:spTgt spid="16"/>
                                        </p:tgtEl>
                                      </p:cBhvr>
                                    </p:animEffect>
                                  </p:childTnLst>
                                </p:cTn>
                              </p:par>
                              <p:par>
                                <p:cTn fill="hold" grpId="0" id="70" nodeType="withEffect" presetClass="entr" presetID="53" presetSubtype="0">
                                  <p:stCondLst>
                                    <p:cond delay="0"/>
                                  </p:stCondLst>
                                  <p:childTnLst>
                                    <p:set>
                                      <p:cBhvr>
                                        <p:cTn dur="1" fill="hold" id="71">
                                          <p:stCondLst>
                                            <p:cond delay="0"/>
                                          </p:stCondLst>
                                        </p:cTn>
                                        <p:tgtEl>
                                          <p:spTgt spid="17"/>
                                        </p:tgtEl>
                                        <p:attrNameLst>
                                          <p:attrName>style.visibility</p:attrName>
                                        </p:attrNameLst>
                                      </p:cBhvr>
                                      <p:to>
                                        <p:strVal val="visible"/>
                                      </p:to>
                                    </p:set>
                                    <p:anim calcmode="lin" valueType="num">
                                      <p:cBhvr>
                                        <p:cTn dur="500" fill="hold" id="72"/>
                                        <p:tgtEl>
                                          <p:spTgt spid="17"/>
                                        </p:tgtEl>
                                        <p:attrNameLst>
                                          <p:attrName>ppt_w</p:attrName>
                                        </p:attrNameLst>
                                      </p:cBhvr>
                                      <p:tavLst>
                                        <p:tav tm="0">
                                          <p:val>
                                            <p:fltVal val="0"/>
                                          </p:val>
                                        </p:tav>
                                        <p:tav tm="100000">
                                          <p:val>
                                            <p:strVal val="#ppt_w"/>
                                          </p:val>
                                        </p:tav>
                                      </p:tavLst>
                                    </p:anim>
                                    <p:anim calcmode="lin" valueType="num">
                                      <p:cBhvr>
                                        <p:cTn dur="500" fill="hold" id="73"/>
                                        <p:tgtEl>
                                          <p:spTgt spid="17"/>
                                        </p:tgtEl>
                                        <p:attrNameLst>
                                          <p:attrName>ppt_h</p:attrName>
                                        </p:attrNameLst>
                                      </p:cBhvr>
                                      <p:tavLst>
                                        <p:tav tm="0">
                                          <p:val>
                                            <p:fltVal val="0"/>
                                          </p:val>
                                        </p:tav>
                                        <p:tav tm="100000">
                                          <p:val>
                                            <p:strVal val="#ppt_h"/>
                                          </p:val>
                                        </p:tav>
                                      </p:tavLst>
                                    </p:anim>
                                    <p:animEffect filter="fade" transition="in">
                                      <p:cBhvr>
                                        <p:cTn dur="500" id="74"/>
                                        <p:tgtEl>
                                          <p:spTgt spid="17"/>
                                        </p:tgtEl>
                                      </p:cBhvr>
                                    </p:animEffect>
                                  </p:childTnLst>
                                </p:cTn>
                              </p:par>
                              <p:par>
                                <p:cTn fill="hold" grpId="0" id="75" nodeType="withEffect" presetClass="entr" presetID="53" presetSubtype="0">
                                  <p:stCondLst>
                                    <p:cond delay="0"/>
                                  </p:stCondLst>
                                  <p:childTnLst>
                                    <p:set>
                                      <p:cBhvr>
                                        <p:cTn dur="1" fill="hold" id="76">
                                          <p:stCondLst>
                                            <p:cond delay="0"/>
                                          </p:stCondLst>
                                        </p:cTn>
                                        <p:tgtEl>
                                          <p:spTgt spid="18"/>
                                        </p:tgtEl>
                                        <p:attrNameLst>
                                          <p:attrName>style.visibility</p:attrName>
                                        </p:attrNameLst>
                                      </p:cBhvr>
                                      <p:to>
                                        <p:strVal val="visible"/>
                                      </p:to>
                                    </p:set>
                                    <p:anim calcmode="lin" valueType="num">
                                      <p:cBhvr>
                                        <p:cTn dur="500" fill="hold" id="77"/>
                                        <p:tgtEl>
                                          <p:spTgt spid="18"/>
                                        </p:tgtEl>
                                        <p:attrNameLst>
                                          <p:attrName>ppt_w</p:attrName>
                                        </p:attrNameLst>
                                      </p:cBhvr>
                                      <p:tavLst>
                                        <p:tav tm="0">
                                          <p:val>
                                            <p:fltVal val="0"/>
                                          </p:val>
                                        </p:tav>
                                        <p:tav tm="100000">
                                          <p:val>
                                            <p:strVal val="#ppt_w"/>
                                          </p:val>
                                        </p:tav>
                                      </p:tavLst>
                                    </p:anim>
                                    <p:anim calcmode="lin" valueType="num">
                                      <p:cBhvr>
                                        <p:cTn dur="500" fill="hold" id="78"/>
                                        <p:tgtEl>
                                          <p:spTgt spid="18"/>
                                        </p:tgtEl>
                                        <p:attrNameLst>
                                          <p:attrName>ppt_h</p:attrName>
                                        </p:attrNameLst>
                                      </p:cBhvr>
                                      <p:tavLst>
                                        <p:tav tm="0">
                                          <p:val>
                                            <p:fltVal val="0"/>
                                          </p:val>
                                        </p:tav>
                                        <p:tav tm="100000">
                                          <p:val>
                                            <p:strVal val="#ppt_h"/>
                                          </p:val>
                                        </p:tav>
                                      </p:tavLst>
                                    </p:anim>
                                    <p:animEffect filter="fade" transition="in">
                                      <p:cBhvr>
                                        <p:cTn dur="500" id="79"/>
                                        <p:tgtEl>
                                          <p:spTgt spid="18"/>
                                        </p:tgtEl>
                                      </p:cBhvr>
                                    </p:animEffect>
                                  </p:childTnLst>
                                </p:cTn>
                              </p:par>
                              <p:par>
                                <p:cTn fill="hold" grpId="0" id="80" nodeType="withEffect" presetClass="entr" presetID="53" presetSubtype="0">
                                  <p:stCondLst>
                                    <p:cond delay="0"/>
                                  </p:stCondLst>
                                  <p:childTnLst>
                                    <p:set>
                                      <p:cBhvr>
                                        <p:cTn dur="1" fill="hold" id="81">
                                          <p:stCondLst>
                                            <p:cond delay="0"/>
                                          </p:stCondLst>
                                        </p:cTn>
                                        <p:tgtEl>
                                          <p:spTgt spid="19"/>
                                        </p:tgtEl>
                                        <p:attrNameLst>
                                          <p:attrName>style.visibility</p:attrName>
                                        </p:attrNameLst>
                                      </p:cBhvr>
                                      <p:to>
                                        <p:strVal val="visible"/>
                                      </p:to>
                                    </p:set>
                                    <p:anim calcmode="lin" valueType="num">
                                      <p:cBhvr>
                                        <p:cTn dur="500" fill="hold" id="82"/>
                                        <p:tgtEl>
                                          <p:spTgt spid="19"/>
                                        </p:tgtEl>
                                        <p:attrNameLst>
                                          <p:attrName>ppt_w</p:attrName>
                                        </p:attrNameLst>
                                      </p:cBhvr>
                                      <p:tavLst>
                                        <p:tav tm="0">
                                          <p:val>
                                            <p:fltVal val="0"/>
                                          </p:val>
                                        </p:tav>
                                        <p:tav tm="100000">
                                          <p:val>
                                            <p:strVal val="#ppt_w"/>
                                          </p:val>
                                        </p:tav>
                                      </p:tavLst>
                                    </p:anim>
                                    <p:anim calcmode="lin" valueType="num">
                                      <p:cBhvr>
                                        <p:cTn dur="500" fill="hold" id="83"/>
                                        <p:tgtEl>
                                          <p:spTgt spid="19"/>
                                        </p:tgtEl>
                                        <p:attrNameLst>
                                          <p:attrName>ppt_h</p:attrName>
                                        </p:attrNameLst>
                                      </p:cBhvr>
                                      <p:tavLst>
                                        <p:tav tm="0">
                                          <p:val>
                                            <p:fltVal val="0"/>
                                          </p:val>
                                        </p:tav>
                                        <p:tav tm="100000">
                                          <p:val>
                                            <p:strVal val="#ppt_h"/>
                                          </p:val>
                                        </p:tav>
                                      </p:tavLst>
                                    </p:anim>
                                    <p:animEffect filter="fade" transition="in">
                                      <p:cBhvr>
                                        <p:cTn dur="500" id="84"/>
                                        <p:tgtEl>
                                          <p:spTgt spid="19"/>
                                        </p:tgtEl>
                                      </p:cBhvr>
                                    </p:animEffect>
                                  </p:childTnLst>
                                </p:cTn>
                              </p:par>
                              <p:par>
                                <p:cTn fill="hold" grpId="0" id="85" nodeType="withEffect" presetClass="entr" presetID="53" presetSubtype="0">
                                  <p:stCondLst>
                                    <p:cond delay="0"/>
                                  </p:stCondLst>
                                  <p:childTnLst>
                                    <p:set>
                                      <p:cBhvr>
                                        <p:cTn dur="1" fill="hold" id="86">
                                          <p:stCondLst>
                                            <p:cond delay="0"/>
                                          </p:stCondLst>
                                        </p:cTn>
                                        <p:tgtEl>
                                          <p:spTgt spid="20"/>
                                        </p:tgtEl>
                                        <p:attrNameLst>
                                          <p:attrName>style.visibility</p:attrName>
                                        </p:attrNameLst>
                                      </p:cBhvr>
                                      <p:to>
                                        <p:strVal val="visible"/>
                                      </p:to>
                                    </p:set>
                                    <p:anim calcmode="lin" valueType="num">
                                      <p:cBhvr>
                                        <p:cTn dur="500" fill="hold" id="87"/>
                                        <p:tgtEl>
                                          <p:spTgt spid="20"/>
                                        </p:tgtEl>
                                        <p:attrNameLst>
                                          <p:attrName>ppt_w</p:attrName>
                                        </p:attrNameLst>
                                      </p:cBhvr>
                                      <p:tavLst>
                                        <p:tav tm="0">
                                          <p:val>
                                            <p:fltVal val="0"/>
                                          </p:val>
                                        </p:tav>
                                        <p:tav tm="100000">
                                          <p:val>
                                            <p:strVal val="#ppt_w"/>
                                          </p:val>
                                        </p:tav>
                                      </p:tavLst>
                                    </p:anim>
                                    <p:anim calcmode="lin" valueType="num">
                                      <p:cBhvr>
                                        <p:cTn dur="500" fill="hold" id="88"/>
                                        <p:tgtEl>
                                          <p:spTgt spid="20"/>
                                        </p:tgtEl>
                                        <p:attrNameLst>
                                          <p:attrName>ppt_h</p:attrName>
                                        </p:attrNameLst>
                                      </p:cBhvr>
                                      <p:tavLst>
                                        <p:tav tm="0">
                                          <p:val>
                                            <p:fltVal val="0"/>
                                          </p:val>
                                        </p:tav>
                                        <p:tav tm="100000">
                                          <p:val>
                                            <p:strVal val="#ppt_h"/>
                                          </p:val>
                                        </p:tav>
                                      </p:tavLst>
                                    </p:anim>
                                    <p:animEffect filter="fade" transition="in">
                                      <p:cBhvr>
                                        <p:cTn dur="500" id="89"/>
                                        <p:tgtEl>
                                          <p:spTgt spid="20"/>
                                        </p:tgtEl>
                                      </p:cBhvr>
                                    </p:animEffect>
                                  </p:childTnLst>
                                </p:cTn>
                              </p:par>
                              <p:par>
                                <p:cTn fill="hold" grpId="0" id="90" nodeType="withEffect" presetClass="entr" presetID="53" presetSubtype="0">
                                  <p:stCondLst>
                                    <p:cond delay="0"/>
                                  </p:stCondLst>
                                  <p:childTnLst>
                                    <p:set>
                                      <p:cBhvr>
                                        <p:cTn dur="1" fill="hold" id="91">
                                          <p:stCondLst>
                                            <p:cond delay="0"/>
                                          </p:stCondLst>
                                        </p:cTn>
                                        <p:tgtEl>
                                          <p:spTgt spid="21"/>
                                        </p:tgtEl>
                                        <p:attrNameLst>
                                          <p:attrName>style.visibility</p:attrName>
                                        </p:attrNameLst>
                                      </p:cBhvr>
                                      <p:to>
                                        <p:strVal val="visible"/>
                                      </p:to>
                                    </p:set>
                                    <p:anim calcmode="lin" valueType="num">
                                      <p:cBhvr>
                                        <p:cTn dur="500" fill="hold" id="92"/>
                                        <p:tgtEl>
                                          <p:spTgt spid="21"/>
                                        </p:tgtEl>
                                        <p:attrNameLst>
                                          <p:attrName>ppt_w</p:attrName>
                                        </p:attrNameLst>
                                      </p:cBhvr>
                                      <p:tavLst>
                                        <p:tav tm="0">
                                          <p:val>
                                            <p:fltVal val="0"/>
                                          </p:val>
                                        </p:tav>
                                        <p:tav tm="100000">
                                          <p:val>
                                            <p:strVal val="#ppt_w"/>
                                          </p:val>
                                        </p:tav>
                                      </p:tavLst>
                                    </p:anim>
                                    <p:anim calcmode="lin" valueType="num">
                                      <p:cBhvr>
                                        <p:cTn dur="500" fill="hold" id="93"/>
                                        <p:tgtEl>
                                          <p:spTgt spid="21"/>
                                        </p:tgtEl>
                                        <p:attrNameLst>
                                          <p:attrName>ppt_h</p:attrName>
                                        </p:attrNameLst>
                                      </p:cBhvr>
                                      <p:tavLst>
                                        <p:tav tm="0">
                                          <p:val>
                                            <p:fltVal val="0"/>
                                          </p:val>
                                        </p:tav>
                                        <p:tav tm="100000">
                                          <p:val>
                                            <p:strVal val="#ppt_h"/>
                                          </p:val>
                                        </p:tav>
                                      </p:tavLst>
                                    </p:anim>
                                    <p:animEffect filter="fade" transition="in">
                                      <p:cBhvr>
                                        <p:cTn dur="500" id="94"/>
                                        <p:tgtEl>
                                          <p:spTgt spid="21"/>
                                        </p:tgtEl>
                                      </p:cBhvr>
                                    </p:animEffect>
                                  </p:childTnLst>
                                </p:cTn>
                              </p:par>
                              <p:par>
                                <p:cTn fill="hold" id="95" nodeType="withEffect" presetClass="entr" presetID="53" presetSubtype="0">
                                  <p:stCondLst>
                                    <p:cond delay="0"/>
                                  </p:stCondLst>
                                  <p:childTnLst>
                                    <p:set>
                                      <p:cBhvr>
                                        <p:cTn dur="1" fill="hold" id="96">
                                          <p:stCondLst>
                                            <p:cond delay="0"/>
                                          </p:stCondLst>
                                        </p:cTn>
                                        <p:tgtEl>
                                          <p:spTgt spid="22"/>
                                        </p:tgtEl>
                                        <p:attrNameLst>
                                          <p:attrName>style.visibility</p:attrName>
                                        </p:attrNameLst>
                                      </p:cBhvr>
                                      <p:to>
                                        <p:strVal val="visible"/>
                                      </p:to>
                                    </p:set>
                                    <p:anim calcmode="lin" valueType="num">
                                      <p:cBhvr>
                                        <p:cTn dur="500" fill="hold" id="97"/>
                                        <p:tgtEl>
                                          <p:spTgt spid="22"/>
                                        </p:tgtEl>
                                        <p:attrNameLst>
                                          <p:attrName>ppt_w</p:attrName>
                                        </p:attrNameLst>
                                      </p:cBhvr>
                                      <p:tavLst>
                                        <p:tav tm="0">
                                          <p:val>
                                            <p:fltVal val="0"/>
                                          </p:val>
                                        </p:tav>
                                        <p:tav tm="100000">
                                          <p:val>
                                            <p:strVal val="#ppt_w"/>
                                          </p:val>
                                        </p:tav>
                                      </p:tavLst>
                                    </p:anim>
                                    <p:anim calcmode="lin" valueType="num">
                                      <p:cBhvr>
                                        <p:cTn dur="500" fill="hold" id="98"/>
                                        <p:tgtEl>
                                          <p:spTgt spid="22"/>
                                        </p:tgtEl>
                                        <p:attrNameLst>
                                          <p:attrName>ppt_h</p:attrName>
                                        </p:attrNameLst>
                                      </p:cBhvr>
                                      <p:tavLst>
                                        <p:tav tm="0">
                                          <p:val>
                                            <p:fltVal val="0"/>
                                          </p:val>
                                        </p:tav>
                                        <p:tav tm="100000">
                                          <p:val>
                                            <p:strVal val="#ppt_h"/>
                                          </p:val>
                                        </p:tav>
                                      </p:tavLst>
                                    </p:anim>
                                    <p:animEffect filter="fade" transition="in">
                                      <p:cBhvr>
                                        <p:cTn dur="500" id="99"/>
                                        <p:tgtEl>
                                          <p:spTgt spid="22"/>
                                        </p:tgtEl>
                                      </p:cBhvr>
                                    </p:animEffect>
                                  </p:childTnLst>
                                </p:cTn>
                              </p:par>
                              <p:par>
                                <p:cTn fill="hold" grpId="0" id="100" nodeType="withEffect" presetClass="entr" presetID="53" presetSubtype="0">
                                  <p:stCondLst>
                                    <p:cond delay="0"/>
                                  </p:stCondLst>
                                  <p:childTnLst>
                                    <p:set>
                                      <p:cBhvr>
                                        <p:cTn dur="1" fill="hold" id="101">
                                          <p:stCondLst>
                                            <p:cond delay="0"/>
                                          </p:stCondLst>
                                        </p:cTn>
                                        <p:tgtEl>
                                          <p:spTgt spid="27"/>
                                        </p:tgtEl>
                                        <p:attrNameLst>
                                          <p:attrName>style.visibility</p:attrName>
                                        </p:attrNameLst>
                                      </p:cBhvr>
                                      <p:to>
                                        <p:strVal val="visible"/>
                                      </p:to>
                                    </p:set>
                                    <p:anim calcmode="lin" valueType="num">
                                      <p:cBhvr>
                                        <p:cTn dur="500" fill="hold" id="102"/>
                                        <p:tgtEl>
                                          <p:spTgt spid="27"/>
                                        </p:tgtEl>
                                        <p:attrNameLst>
                                          <p:attrName>ppt_w</p:attrName>
                                        </p:attrNameLst>
                                      </p:cBhvr>
                                      <p:tavLst>
                                        <p:tav tm="0">
                                          <p:val>
                                            <p:fltVal val="0"/>
                                          </p:val>
                                        </p:tav>
                                        <p:tav tm="100000">
                                          <p:val>
                                            <p:strVal val="#ppt_w"/>
                                          </p:val>
                                        </p:tav>
                                      </p:tavLst>
                                    </p:anim>
                                    <p:anim calcmode="lin" valueType="num">
                                      <p:cBhvr>
                                        <p:cTn dur="500" fill="hold" id="103"/>
                                        <p:tgtEl>
                                          <p:spTgt spid="27"/>
                                        </p:tgtEl>
                                        <p:attrNameLst>
                                          <p:attrName>ppt_h</p:attrName>
                                        </p:attrNameLst>
                                      </p:cBhvr>
                                      <p:tavLst>
                                        <p:tav tm="0">
                                          <p:val>
                                            <p:fltVal val="0"/>
                                          </p:val>
                                        </p:tav>
                                        <p:tav tm="100000">
                                          <p:val>
                                            <p:strVal val="#ppt_h"/>
                                          </p:val>
                                        </p:tav>
                                      </p:tavLst>
                                    </p:anim>
                                    <p:animEffect filter="fade" transition="in">
                                      <p:cBhvr>
                                        <p:cTn dur="500" id="104"/>
                                        <p:tgtEl>
                                          <p:spTgt spid="27"/>
                                        </p:tgtEl>
                                      </p:cBhvr>
                                    </p:animEffect>
                                  </p:childTnLst>
                                </p:cTn>
                              </p:par>
                            </p:childTnLst>
                          </p:cTn>
                        </p:par>
                      </p:childTnLst>
                    </p:cTn>
                  </p:par>
                  <p:par>
                    <p:cTn fill="hold" id="105" nodeType="clickPar">
                      <p:stCondLst>
                        <p:cond delay="indefinite"/>
                      </p:stCondLst>
                      <p:childTnLst>
                        <p:par>
                          <p:cTn fill="hold" id="106" nodeType="afterGroup">
                            <p:stCondLst>
                              <p:cond delay="0"/>
                            </p:stCondLst>
                            <p:childTnLst>
                              <p:par>
                                <p:cTn fill="hold" grpId="0" id="107" nodeType="clickEffect" presetClass="entr" presetID="2" presetSubtype="2">
                                  <p:stCondLst>
                                    <p:cond delay="0"/>
                                  </p:stCondLst>
                                  <p:childTnLst>
                                    <p:set>
                                      <p:cBhvr>
                                        <p:cTn dur="1" fill="hold" id="108">
                                          <p:stCondLst>
                                            <p:cond delay="0"/>
                                          </p:stCondLst>
                                        </p:cTn>
                                        <p:tgtEl>
                                          <p:spTgt spid="28"/>
                                        </p:tgtEl>
                                        <p:attrNameLst>
                                          <p:attrName>style.visibility</p:attrName>
                                        </p:attrNameLst>
                                      </p:cBhvr>
                                      <p:to>
                                        <p:strVal val="visible"/>
                                      </p:to>
                                    </p:set>
                                    <p:anim calcmode="lin" valueType="num">
                                      <p:cBhvr additive="base">
                                        <p:cTn dur="500" fill="hold" id="109"/>
                                        <p:tgtEl>
                                          <p:spTgt spid="28"/>
                                        </p:tgtEl>
                                        <p:attrNameLst>
                                          <p:attrName>ppt_x</p:attrName>
                                        </p:attrNameLst>
                                      </p:cBhvr>
                                      <p:tavLst>
                                        <p:tav tm="0">
                                          <p:val>
                                            <p:strVal val="1+#ppt_w/2"/>
                                          </p:val>
                                        </p:tav>
                                        <p:tav tm="100000">
                                          <p:val>
                                            <p:strVal val="#ppt_x"/>
                                          </p:val>
                                        </p:tav>
                                      </p:tavLst>
                                    </p:anim>
                                    <p:anim calcmode="lin" valueType="num">
                                      <p:cBhvr additive="base">
                                        <p:cTn dur="500" fill="hold" id="110"/>
                                        <p:tgtEl>
                                          <p:spTgt spid="28"/>
                                        </p:tgtEl>
                                        <p:attrNameLst>
                                          <p:attrName>ppt_y</p:attrName>
                                        </p:attrNameLst>
                                      </p:cBhvr>
                                      <p:tavLst>
                                        <p:tav tm="0">
                                          <p:val>
                                            <p:strVal val="#ppt_y"/>
                                          </p:val>
                                        </p:tav>
                                        <p:tav tm="100000">
                                          <p:val>
                                            <p:strVal val="#ppt_y"/>
                                          </p:val>
                                        </p:tav>
                                      </p:tavLst>
                                    </p:anim>
                                  </p:childTnLst>
                                </p:cTn>
                              </p:par>
                              <p:par>
                                <p:cTn fill="hold" grpId="0" id="111" nodeType="withEffect" presetClass="entr" presetID="2" presetSubtype="2">
                                  <p:stCondLst>
                                    <p:cond delay="0"/>
                                  </p:stCondLst>
                                  <p:childTnLst>
                                    <p:set>
                                      <p:cBhvr>
                                        <p:cTn dur="1" fill="hold" id="112">
                                          <p:stCondLst>
                                            <p:cond delay="0"/>
                                          </p:stCondLst>
                                        </p:cTn>
                                        <p:tgtEl>
                                          <p:spTgt spid="29"/>
                                        </p:tgtEl>
                                        <p:attrNameLst>
                                          <p:attrName>style.visibility</p:attrName>
                                        </p:attrNameLst>
                                      </p:cBhvr>
                                      <p:to>
                                        <p:strVal val="visible"/>
                                      </p:to>
                                    </p:set>
                                    <p:anim calcmode="lin" valueType="num">
                                      <p:cBhvr additive="base">
                                        <p:cTn dur="500" fill="hold" id="113"/>
                                        <p:tgtEl>
                                          <p:spTgt spid="29"/>
                                        </p:tgtEl>
                                        <p:attrNameLst>
                                          <p:attrName>ppt_x</p:attrName>
                                        </p:attrNameLst>
                                      </p:cBhvr>
                                      <p:tavLst>
                                        <p:tav tm="0">
                                          <p:val>
                                            <p:strVal val="1+#ppt_w/2"/>
                                          </p:val>
                                        </p:tav>
                                        <p:tav tm="100000">
                                          <p:val>
                                            <p:strVal val="#ppt_x"/>
                                          </p:val>
                                        </p:tav>
                                      </p:tavLst>
                                    </p:anim>
                                    <p:anim calcmode="lin" valueType="num">
                                      <p:cBhvr additive="base">
                                        <p:cTn dur="500" fill="hold" id="114"/>
                                        <p:tgtEl>
                                          <p:spTgt spid="29"/>
                                        </p:tgtEl>
                                        <p:attrNameLst>
                                          <p:attrName>ppt_y</p:attrName>
                                        </p:attrNameLst>
                                      </p:cBhvr>
                                      <p:tavLst>
                                        <p:tav tm="0">
                                          <p:val>
                                            <p:strVal val="#ppt_y"/>
                                          </p:val>
                                        </p:tav>
                                        <p:tav tm="100000">
                                          <p:val>
                                            <p:strVal val="#ppt_y"/>
                                          </p:val>
                                        </p:tav>
                                      </p:tavLst>
                                    </p:anim>
                                  </p:childTnLst>
                                </p:cTn>
                              </p:par>
                            </p:childTnLst>
                          </p:cTn>
                        </p:par>
                      </p:childTnLst>
                    </p:cTn>
                  </p:par>
                  <p:par>
                    <p:cTn fill="hold" id="115" nodeType="clickPar">
                      <p:stCondLst>
                        <p:cond delay="indefinite"/>
                      </p:stCondLst>
                      <p:childTnLst>
                        <p:par>
                          <p:cTn fill="hold" id="116" nodeType="afterGroup">
                            <p:stCondLst>
                              <p:cond delay="0"/>
                            </p:stCondLst>
                            <p:childTnLst>
                              <p:par>
                                <p:cTn fill="hold" grpId="0" id="117" nodeType="clickEffect" presetClass="entr" presetID="2" presetSubtype="2">
                                  <p:stCondLst>
                                    <p:cond delay="0"/>
                                  </p:stCondLst>
                                  <p:childTnLst>
                                    <p:set>
                                      <p:cBhvr>
                                        <p:cTn dur="1" fill="hold" id="118">
                                          <p:stCondLst>
                                            <p:cond delay="0"/>
                                          </p:stCondLst>
                                        </p:cTn>
                                        <p:tgtEl>
                                          <p:spTgt spid="30"/>
                                        </p:tgtEl>
                                        <p:attrNameLst>
                                          <p:attrName>style.visibility</p:attrName>
                                        </p:attrNameLst>
                                      </p:cBhvr>
                                      <p:to>
                                        <p:strVal val="visible"/>
                                      </p:to>
                                    </p:set>
                                    <p:anim calcmode="lin" valueType="num">
                                      <p:cBhvr additive="base">
                                        <p:cTn dur="500" fill="hold" id="119"/>
                                        <p:tgtEl>
                                          <p:spTgt spid="30"/>
                                        </p:tgtEl>
                                        <p:attrNameLst>
                                          <p:attrName>ppt_x</p:attrName>
                                        </p:attrNameLst>
                                      </p:cBhvr>
                                      <p:tavLst>
                                        <p:tav tm="0">
                                          <p:val>
                                            <p:strVal val="1+#ppt_w/2"/>
                                          </p:val>
                                        </p:tav>
                                        <p:tav tm="100000">
                                          <p:val>
                                            <p:strVal val="#ppt_x"/>
                                          </p:val>
                                        </p:tav>
                                      </p:tavLst>
                                    </p:anim>
                                    <p:anim calcmode="lin" valueType="num">
                                      <p:cBhvr additive="base">
                                        <p:cTn dur="500" fill="hold" id="120"/>
                                        <p:tgtEl>
                                          <p:spTgt spid="30"/>
                                        </p:tgtEl>
                                        <p:attrNameLst>
                                          <p:attrName>ppt_y</p:attrName>
                                        </p:attrNameLst>
                                      </p:cBhvr>
                                      <p:tavLst>
                                        <p:tav tm="0">
                                          <p:val>
                                            <p:strVal val="#ppt_y"/>
                                          </p:val>
                                        </p:tav>
                                        <p:tav tm="100000">
                                          <p:val>
                                            <p:strVal val="#ppt_y"/>
                                          </p:val>
                                        </p:tav>
                                      </p:tavLst>
                                    </p:anim>
                                  </p:childTnLst>
                                </p:cTn>
                              </p:par>
                              <p:par>
                                <p:cTn fill="hold" grpId="0" id="121" nodeType="withEffect" presetClass="entr" presetID="2" presetSubtype="2">
                                  <p:stCondLst>
                                    <p:cond delay="0"/>
                                  </p:stCondLst>
                                  <p:childTnLst>
                                    <p:set>
                                      <p:cBhvr>
                                        <p:cTn dur="1" fill="hold" id="122">
                                          <p:stCondLst>
                                            <p:cond delay="0"/>
                                          </p:stCondLst>
                                        </p:cTn>
                                        <p:tgtEl>
                                          <p:spTgt spid="31"/>
                                        </p:tgtEl>
                                        <p:attrNameLst>
                                          <p:attrName>style.visibility</p:attrName>
                                        </p:attrNameLst>
                                      </p:cBhvr>
                                      <p:to>
                                        <p:strVal val="visible"/>
                                      </p:to>
                                    </p:set>
                                    <p:anim calcmode="lin" valueType="num">
                                      <p:cBhvr additive="base">
                                        <p:cTn dur="500" fill="hold" id="123"/>
                                        <p:tgtEl>
                                          <p:spTgt spid="31"/>
                                        </p:tgtEl>
                                        <p:attrNameLst>
                                          <p:attrName>ppt_x</p:attrName>
                                        </p:attrNameLst>
                                      </p:cBhvr>
                                      <p:tavLst>
                                        <p:tav tm="0">
                                          <p:val>
                                            <p:strVal val="1+#ppt_w/2"/>
                                          </p:val>
                                        </p:tav>
                                        <p:tav tm="100000">
                                          <p:val>
                                            <p:strVal val="#ppt_x"/>
                                          </p:val>
                                        </p:tav>
                                      </p:tavLst>
                                    </p:anim>
                                    <p:anim calcmode="lin" valueType="num">
                                      <p:cBhvr additive="base">
                                        <p:cTn dur="500" fill="hold" id="124"/>
                                        <p:tgtEl>
                                          <p:spTgt spid="31"/>
                                        </p:tgtEl>
                                        <p:attrNameLst>
                                          <p:attrName>ppt_y</p:attrName>
                                        </p:attrNameLst>
                                      </p:cBhvr>
                                      <p:tavLst>
                                        <p:tav tm="0">
                                          <p:val>
                                            <p:strVal val="#ppt_y"/>
                                          </p:val>
                                        </p:tav>
                                        <p:tav tm="100000">
                                          <p:val>
                                            <p:strVal val="#ppt_y"/>
                                          </p:val>
                                        </p:tav>
                                      </p:tavLst>
                                    </p:anim>
                                  </p:childTnLst>
                                </p:cTn>
                              </p:par>
                            </p:childTnLst>
                          </p:cTn>
                        </p:par>
                      </p:childTnLst>
                    </p:cTn>
                  </p:par>
                  <p:par>
                    <p:cTn fill="hold" id="125" nodeType="clickPar">
                      <p:stCondLst>
                        <p:cond delay="indefinite"/>
                      </p:stCondLst>
                      <p:childTnLst>
                        <p:par>
                          <p:cTn fill="hold" id="126" nodeType="afterGroup">
                            <p:stCondLst>
                              <p:cond delay="0"/>
                            </p:stCondLst>
                            <p:childTnLst>
                              <p:par>
                                <p:cTn fill="hold" grpId="0" id="127" nodeType="clickEffect" presetClass="entr" presetID="2" presetSubtype="2">
                                  <p:stCondLst>
                                    <p:cond delay="0"/>
                                  </p:stCondLst>
                                  <p:childTnLst>
                                    <p:set>
                                      <p:cBhvr>
                                        <p:cTn dur="1" fill="hold" id="128">
                                          <p:stCondLst>
                                            <p:cond delay="0"/>
                                          </p:stCondLst>
                                        </p:cTn>
                                        <p:tgtEl>
                                          <p:spTgt spid="32"/>
                                        </p:tgtEl>
                                        <p:attrNameLst>
                                          <p:attrName>style.visibility</p:attrName>
                                        </p:attrNameLst>
                                      </p:cBhvr>
                                      <p:to>
                                        <p:strVal val="visible"/>
                                      </p:to>
                                    </p:set>
                                    <p:anim calcmode="lin" valueType="num">
                                      <p:cBhvr additive="base">
                                        <p:cTn dur="500" fill="hold" id="129"/>
                                        <p:tgtEl>
                                          <p:spTgt spid="32"/>
                                        </p:tgtEl>
                                        <p:attrNameLst>
                                          <p:attrName>ppt_x</p:attrName>
                                        </p:attrNameLst>
                                      </p:cBhvr>
                                      <p:tavLst>
                                        <p:tav tm="0">
                                          <p:val>
                                            <p:strVal val="1+#ppt_w/2"/>
                                          </p:val>
                                        </p:tav>
                                        <p:tav tm="100000">
                                          <p:val>
                                            <p:strVal val="#ppt_x"/>
                                          </p:val>
                                        </p:tav>
                                      </p:tavLst>
                                    </p:anim>
                                    <p:anim calcmode="lin" valueType="num">
                                      <p:cBhvr additive="base">
                                        <p:cTn dur="500" fill="hold" id="130"/>
                                        <p:tgtEl>
                                          <p:spTgt spid="32"/>
                                        </p:tgtEl>
                                        <p:attrNameLst>
                                          <p:attrName>ppt_y</p:attrName>
                                        </p:attrNameLst>
                                      </p:cBhvr>
                                      <p:tavLst>
                                        <p:tav tm="0">
                                          <p:val>
                                            <p:strVal val="#ppt_y"/>
                                          </p:val>
                                        </p:tav>
                                        <p:tav tm="100000">
                                          <p:val>
                                            <p:strVal val="#ppt_y"/>
                                          </p:val>
                                        </p:tav>
                                      </p:tavLst>
                                    </p:anim>
                                  </p:childTnLst>
                                </p:cTn>
                              </p:par>
                              <p:par>
                                <p:cTn fill="hold" grpId="0" id="131" nodeType="withEffect" presetClass="entr" presetID="2" presetSubtype="2">
                                  <p:stCondLst>
                                    <p:cond delay="0"/>
                                  </p:stCondLst>
                                  <p:childTnLst>
                                    <p:set>
                                      <p:cBhvr>
                                        <p:cTn dur="1" fill="hold" id="132">
                                          <p:stCondLst>
                                            <p:cond delay="0"/>
                                          </p:stCondLst>
                                        </p:cTn>
                                        <p:tgtEl>
                                          <p:spTgt spid="33"/>
                                        </p:tgtEl>
                                        <p:attrNameLst>
                                          <p:attrName>style.visibility</p:attrName>
                                        </p:attrNameLst>
                                      </p:cBhvr>
                                      <p:to>
                                        <p:strVal val="visible"/>
                                      </p:to>
                                    </p:set>
                                    <p:anim calcmode="lin" valueType="num">
                                      <p:cBhvr additive="base">
                                        <p:cTn dur="500" fill="hold" id="133"/>
                                        <p:tgtEl>
                                          <p:spTgt spid="33"/>
                                        </p:tgtEl>
                                        <p:attrNameLst>
                                          <p:attrName>ppt_x</p:attrName>
                                        </p:attrNameLst>
                                      </p:cBhvr>
                                      <p:tavLst>
                                        <p:tav tm="0">
                                          <p:val>
                                            <p:strVal val="1+#ppt_w/2"/>
                                          </p:val>
                                        </p:tav>
                                        <p:tav tm="100000">
                                          <p:val>
                                            <p:strVal val="#ppt_x"/>
                                          </p:val>
                                        </p:tav>
                                      </p:tavLst>
                                    </p:anim>
                                    <p:anim calcmode="lin" valueType="num">
                                      <p:cBhvr additive="base">
                                        <p:cTn dur="500" fill="hold" id="134"/>
                                        <p:tgtEl>
                                          <p:spTgt spid="33"/>
                                        </p:tgtEl>
                                        <p:attrNameLst>
                                          <p:attrName>ppt_y</p:attrName>
                                        </p:attrNameLst>
                                      </p:cBhvr>
                                      <p:tavLst>
                                        <p:tav tm="0">
                                          <p:val>
                                            <p:strVal val="#ppt_y"/>
                                          </p:val>
                                        </p:tav>
                                        <p:tav tm="100000">
                                          <p:val>
                                            <p:strVal val="#ppt_y"/>
                                          </p:val>
                                        </p:tav>
                                      </p:tavLst>
                                    </p:anim>
                                  </p:childTnLst>
                                </p:cTn>
                              </p:par>
                            </p:childTnLst>
                          </p:cTn>
                        </p:par>
                      </p:childTnLst>
                    </p:cTn>
                  </p:par>
                  <p:par>
                    <p:cTn fill="hold" id="135" nodeType="clickPar">
                      <p:stCondLst>
                        <p:cond delay="indefinite"/>
                      </p:stCondLst>
                      <p:childTnLst>
                        <p:par>
                          <p:cTn fill="hold" id="136" nodeType="afterGroup">
                            <p:stCondLst>
                              <p:cond delay="0"/>
                            </p:stCondLst>
                            <p:childTnLst>
                              <p:par>
                                <p:cTn fill="hold" grpId="0" id="137" nodeType="clickEffect" presetClass="entr" presetID="2" presetSubtype="2">
                                  <p:stCondLst>
                                    <p:cond delay="0"/>
                                  </p:stCondLst>
                                  <p:childTnLst>
                                    <p:set>
                                      <p:cBhvr>
                                        <p:cTn dur="1" fill="hold" id="138">
                                          <p:stCondLst>
                                            <p:cond delay="0"/>
                                          </p:stCondLst>
                                        </p:cTn>
                                        <p:tgtEl>
                                          <p:spTgt spid="34"/>
                                        </p:tgtEl>
                                        <p:attrNameLst>
                                          <p:attrName>style.visibility</p:attrName>
                                        </p:attrNameLst>
                                      </p:cBhvr>
                                      <p:to>
                                        <p:strVal val="visible"/>
                                      </p:to>
                                    </p:set>
                                    <p:anim calcmode="lin" valueType="num">
                                      <p:cBhvr additive="base">
                                        <p:cTn dur="500" fill="hold" id="139"/>
                                        <p:tgtEl>
                                          <p:spTgt spid="34"/>
                                        </p:tgtEl>
                                        <p:attrNameLst>
                                          <p:attrName>ppt_x</p:attrName>
                                        </p:attrNameLst>
                                      </p:cBhvr>
                                      <p:tavLst>
                                        <p:tav tm="0">
                                          <p:val>
                                            <p:strVal val="1+#ppt_w/2"/>
                                          </p:val>
                                        </p:tav>
                                        <p:tav tm="100000">
                                          <p:val>
                                            <p:strVal val="#ppt_x"/>
                                          </p:val>
                                        </p:tav>
                                      </p:tavLst>
                                    </p:anim>
                                    <p:anim calcmode="lin" valueType="num">
                                      <p:cBhvr additive="base">
                                        <p:cTn dur="500" fill="hold" id="140"/>
                                        <p:tgtEl>
                                          <p:spTgt spid="34"/>
                                        </p:tgtEl>
                                        <p:attrNameLst>
                                          <p:attrName>ppt_y</p:attrName>
                                        </p:attrNameLst>
                                      </p:cBhvr>
                                      <p:tavLst>
                                        <p:tav tm="0">
                                          <p:val>
                                            <p:strVal val="#ppt_y"/>
                                          </p:val>
                                        </p:tav>
                                        <p:tav tm="100000">
                                          <p:val>
                                            <p:strVal val="#ppt_y"/>
                                          </p:val>
                                        </p:tav>
                                      </p:tavLst>
                                    </p:anim>
                                  </p:childTnLst>
                                </p:cTn>
                              </p:par>
                              <p:par>
                                <p:cTn fill="hold" grpId="0" id="141" nodeType="withEffect" presetClass="entr" presetID="2" presetSubtype="2">
                                  <p:stCondLst>
                                    <p:cond delay="0"/>
                                  </p:stCondLst>
                                  <p:childTnLst>
                                    <p:set>
                                      <p:cBhvr>
                                        <p:cTn dur="1" fill="hold" id="142">
                                          <p:stCondLst>
                                            <p:cond delay="0"/>
                                          </p:stCondLst>
                                        </p:cTn>
                                        <p:tgtEl>
                                          <p:spTgt spid="35"/>
                                        </p:tgtEl>
                                        <p:attrNameLst>
                                          <p:attrName>style.visibility</p:attrName>
                                        </p:attrNameLst>
                                      </p:cBhvr>
                                      <p:to>
                                        <p:strVal val="visible"/>
                                      </p:to>
                                    </p:set>
                                    <p:anim calcmode="lin" valueType="num">
                                      <p:cBhvr additive="base">
                                        <p:cTn dur="500" fill="hold" id="143"/>
                                        <p:tgtEl>
                                          <p:spTgt spid="35"/>
                                        </p:tgtEl>
                                        <p:attrNameLst>
                                          <p:attrName>ppt_x</p:attrName>
                                        </p:attrNameLst>
                                      </p:cBhvr>
                                      <p:tavLst>
                                        <p:tav tm="0">
                                          <p:val>
                                            <p:strVal val="1+#ppt_w/2"/>
                                          </p:val>
                                        </p:tav>
                                        <p:tav tm="100000">
                                          <p:val>
                                            <p:strVal val="#ppt_x"/>
                                          </p:val>
                                        </p:tav>
                                      </p:tavLst>
                                    </p:anim>
                                    <p:anim calcmode="lin" valueType="num">
                                      <p:cBhvr additive="base">
                                        <p:cTn dur="500" fill="hold" id="144"/>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5"/>
      <p:bldP grpId="0" spid="6"/>
      <p:bldP grpId="0" spid="7"/>
      <p:bldP grpId="0" spid="8"/>
      <p:bldP grpId="0" spid="9"/>
      <p:bldP grpId="0" spid="10"/>
      <p:bldP grpId="0" spid="11"/>
      <p:bldP grpId="0" spid="12"/>
      <p:bldP grpId="0" spid="13"/>
      <p:bldP grpId="0" spid="14"/>
      <p:bldP grpId="0" spid="15"/>
      <p:bldP grpId="0" spid="16"/>
      <p:bldP grpId="0" spid="17"/>
      <p:bldP grpId="0" spid="18"/>
      <p:bldP grpId="0" spid="19"/>
      <p:bldP grpId="0" spid="20"/>
      <p:bldP grpId="0" spid="21"/>
      <p:bldP grpId="0" spid="27"/>
      <p:bldP grpId="0" spid="28"/>
      <p:bldP grpId="0" spid="29"/>
      <p:bldP grpId="0" spid="30"/>
      <p:bldP grpId="0" spid="31"/>
      <p:bldP grpId="0" spid="32"/>
      <p:bldP grpId="0" spid="33"/>
      <p:bldP grpId="0" spid="34"/>
      <p:bldP grpId="0" spid="35"/>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文本框 5"/>
          <p:cNvSpPr txBox="1"/>
          <p:nvPr/>
        </p:nvSpPr>
        <p:spPr>
          <a:xfrm>
            <a:off x="3818973" y="158344"/>
            <a:ext cx="1470384" cy="335280"/>
          </a:xfrm>
          <a:prstGeom prst="rect">
            <a:avLst/>
          </a:prstGeom>
          <a:noFill/>
        </p:spPr>
        <p:txBody>
          <a:bodyPr rtlCol="0" wrap="square">
            <a:spAutoFit/>
          </a:bodyPr>
          <a:lstStyle/>
          <a:p>
            <a:r>
              <a:rPr altLang="en-US" lang="zh-CN" sz="1600">
                <a:solidFill>
                  <a:schemeClr val="tx2"/>
                </a:solidFill>
                <a:latin charset="-122" panose="020b0503020204020204" pitchFamily="34" typeface="微软雅黑"/>
                <a:ea charset="-122" panose="020b0503020204020204" pitchFamily="34" typeface="微软雅黑"/>
              </a:rPr>
              <a:t>年度工作概述</a:t>
            </a:r>
          </a:p>
        </p:txBody>
      </p:sp>
      <p:sp>
        <p:nvSpPr>
          <p:cNvPr id="3" name="Freeform 5"/>
          <p:cNvSpPr/>
          <p:nvPr/>
        </p:nvSpPr>
        <p:spPr bwMode="auto">
          <a:xfrm>
            <a:off x="3089424" y="2687700"/>
            <a:ext cx="2462967" cy="1943318"/>
          </a:xfrm>
          <a:custGeom>
            <a:gdLst>
              <a:gd fmla="*/ 134 w 608" name="T0"/>
              <a:gd fmla="*/ 0 h 480" name="T1"/>
              <a:gd fmla="*/ 136 w 608" name="T2"/>
              <a:gd fmla="*/ 2 h 480" name="T3"/>
              <a:gd fmla="*/ 118 w 608" name="T4"/>
              <a:gd fmla="*/ 78 h 480" name="T5"/>
              <a:gd fmla="*/ 91 w 608" name="T6"/>
              <a:gd fmla="*/ 291 h 480" name="T7"/>
              <a:gd fmla="*/ 317 w 608" name="T8"/>
              <a:gd fmla="*/ 355 h 480" name="T9"/>
              <a:gd fmla="*/ 482 w 608" name="T10"/>
              <a:gd fmla="*/ 187 h 480" name="T11"/>
              <a:gd fmla="*/ 512 w 608" name="T12"/>
              <a:gd fmla="*/ 128 h 480" name="T13"/>
              <a:gd fmla="*/ 473 w 608" name="T14"/>
              <a:gd fmla="*/ 115 h 480" name="T15"/>
              <a:gd fmla="*/ 576 w 608" name="T16"/>
              <a:gd fmla="*/ 20 h 480" name="T17"/>
              <a:gd fmla="*/ 608 w 608" name="T18"/>
              <a:gd fmla="*/ 154 h 480" name="T19"/>
              <a:gd fmla="*/ 603 w 608" name="T20"/>
              <a:gd fmla="*/ 155 h 480" name="T21"/>
              <a:gd fmla="*/ 546 w 608" name="T22"/>
              <a:gd fmla="*/ 183 h 480" name="T23"/>
              <a:gd fmla="*/ 355 w 608" name="T24"/>
              <a:gd fmla="*/ 397 h 480" name="T25"/>
              <a:gd fmla="*/ 7 w 608" name="T26"/>
              <a:gd fmla="*/ 211 h 480" name="T27"/>
              <a:gd fmla="*/ 134 w 608" name="T28"/>
              <a:gd fmla="*/ 0 h 48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80" w="608">
                <a:moveTo>
                  <a:pt x="134" y="0"/>
                </a:moveTo>
                <a:cubicBezTo>
                  <a:pt x="135" y="1"/>
                  <a:pt x="136" y="2"/>
                  <a:pt x="136" y="2"/>
                </a:cubicBezTo>
                <a:cubicBezTo>
                  <a:pt x="148" y="32"/>
                  <a:pt x="147" y="53"/>
                  <a:pt x="118" y="78"/>
                </a:cubicBezTo>
                <a:cubicBezTo>
                  <a:pt x="53" y="133"/>
                  <a:pt x="45" y="224"/>
                  <a:pt x="91" y="291"/>
                </a:cubicBezTo>
                <a:cubicBezTo>
                  <a:pt x="144" y="367"/>
                  <a:pt x="237" y="394"/>
                  <a:pt x="317" y="355"/>
                </a:cubicBezTo>
                <a:cubicBezTo>
                  <a:pt x="392" y="319"/>
                  <a:pt x="443" y="258"/>
                  <a:pt x="482" y="187"/>
                </a:cubicBezTo>
                <a:cubicBezTo>
                  <a:pt x="492" y="168"/>
                  <a:pt x="501" y="149"/>
                  <a:pt x="512" y="128"/>
                </a:cubicBezTo>
                <a:cubicBezTo>
                  <a:pt x="498" y="123"/>
                  <a:pt x="487" y="120"/>
                  <a:pt x="473" y="115"/>
                </a:cubicBezTo>
                <a:cubicBezTo>
                  <a:pt x="507" y="83"/>
                  <a:pt x="540" y="53"/>
                  <a:pt x="576" y="20"/>
                </a:cubicBezTo>
                <a:cubicBezTo>
                  <a:pt x="587" y="68"/>
                  <a:pt x="598" y="111"/>
                  <a:pt x="608" y="154"/>
                </a:cubicBezTo>
                <a:cubicBezTo>
                  <a:pt x="604" y="155"/>
                  <a:pt x="603" y="156"/>
                  <a:pt x="603" y="155"/>
                </a:cubicBezTo>
                <a:cubicBezTo>
                  <a:pt x="563" y="146"/>
                  <a:pt x="564" y="146"/>
                  <a:pt x="546" y="183"/>
                </a:cubicBezTo>
                <a:cubicBezTo>
                  <a:pt x="503" y="273"/>
                  <a:pt x="443" y="348"/>
                  <a:pt x="355" y="397"/>
                </a:cubicBezTo>
                <a:cubicBezTo>
                  <a:pt x="206" y="480"/>
                  <a:pt x="20" y="381"/>
                  <a:pt x="7" y="211"/>
                </a:cubicBezTo>
                <a:cubicBezTo>
                  <a:pt x="0" y="130"/>
                  <a:pt x="63" y="26"/>
                  <a:pt x="13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solidFill>
                <a:schemeClr val="tx2"/>
              </a:solidFill>
              <a:latin charset="-122" panose="020b0503020204020204" pitchFamily="34" typeface="微软雅黑"/>
              <a:ea charset="-122" panose="020b0503020204020204" pitchFamily="34" typeface="微软雅黑"/>
            </a:endParaRPr>
          </a:p>
        </p:txBody>
      </p:sp>
      <p:sp>
        <p:nvSpPr>
          <p:cNvPr id="5" name="Freeform 6"/>
          <p:cNvSpPr/>
          <p:nvPr/>
        </p:nvSpPr>
        <p:spPr bwMode="auto">
          <a:xfrm>
            <a:off x="4049273" y="2234617"/>
            <a:ext cx="2377075" cy="2164490"/>
          </a:xfrm>
          <a:custGeom>
            <a:gdLst>
              <a:gd fmla="*/ 0 w 587" name="T0"/>
              <a:gd fmla="*/ 91 h 535" name="T1"/>
              <a:gd fmla="*/ 98 w 587" name="T2"/>
              <a:gd fmla="*/ 0 h 535" name="T3"/>
              <a:gd fmla="*/ 104 w 587" name="T4"/>
              <a:gd fmla="*/ 5 h 535" name="T5"/>
              <a:gd fmla="*/ 150 w 587" name="T6"/>
              <a:gd fmla="*/ 36 h 535" name="T7"/>
              <a:gd fmla="*/ 411 w 587" name="T8"/>
              <a:gd fmla="*/ 79 h 535" name="T9"/>
              <a:gd fmla="*/ 478 w 587" name="T10"/>
              <a:gd fmla="*/ 466 h 535" name="T11"/>
              <a:gd fmla="*/ 245 w 587" name="T12"/>
              <a:gd fmla="*/ 506 h 535" name="T13"/>
              <a:gd fmla="*/ 216 w 587" name="T14"/>
              <a:gd fmla="*/ 493 h 535" name="T15"/>
              <a:gd fmla="*/ 203 w 587" name="T16"/>
              <a:gd fmla="*/ 484 h 535" name="T17"/>
              <a:gd fmla="*/ 237 w 587" name="T18"/>
              <a:gd fmla="*/ 451 h 535" name="T19"/>
              <a:gd fmla="*/ 255 w 587" name="T20"/>
              <a:gd fmla="*/ 452 h 535" name="T21"/>
              <a:gd fmla="*/ 349 w 587" name="T22"/>
              <a:gd fmla="*/ 466 h 535" name="T23"/>
              <a:gd fmla="*/ 490 w 587" name="T24"/>
              <a:gd fmla="*/ 248 h 535" name="T25"/>
              <a:gd fmla="*/ 358 w 587" name="T26"/>
              <a:gd fmla="*/ 116 h 535" name="T27"/>
              <a:gd fmla="*/ 137 w 587" name="T28"/>
              <a:gd fmla="*/ 92 h 535" name="T29"/>
              <a:gd fmla="*/ 127 w 587" name="T30"/>
              <a:gd fmla="*/ 95 h 535" name="T31"/>
              <a:gd fmla="*/ 131 w 587" name="T32"/>
              <a:gd fmla="*/ 131 h 535" name="T33"/>
              <a:gd fmla="*/ 0 w 587" name="T34"/>
              <a:gd fmla="*/ 91 h 535"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535" w="587">
                <a:moveTo>
                  <a:pt x="0" y="91"/>
                </a:moveTo>
                <a:cubicBezTo>
                  <a:pt x="35" y="59"/>
                  <a:pt x="67" y="29"/>
                  <a:pt x="98" y="0"/>
                </a:cubicBezTo>
                <a:cubicBezTo>
                  <a:pt x="101" y="2"/>
                  <a:pt x="103" y="3"/>
                  <a:pt x="104" y="5"/>
                </a:cubicBezTo>
                <a:cubicBezTo>
                  <a:pt x="115" y="38"/>
                  <a:pt x="115" y="39"/>
                  <a:pt x="150" y="36"/>
                </a:cubicBezTo>
                <a:cubicBezTo>
                  <a:pt x="241" y="29"/>
                  <a:pt x="328" y="40"/>
                  <a:pt x="411" y="79"/>
                </a:cubicBezTo>
                <a:cubicBezTo>
                  <a:pt x="584" y="161"/>
                  <a:pt x="587" y="364"/>
                  <a:pt x="478" y="466"/>
                </a:cubicBezTo>
                <a:cubicBezTo>
                  <a:pt x="411" y="529"/>
                  <a:pt x="330" y="535"/>
                  <a:pt x="245" y="506"/>
                </a:cubicBezTo>
                <a:cubicBezTo>
                  <a:pt x="235" y="503"/>
                  <a:pt x="225" y="498"/>
                  <a:pt x="216" y="493"/>
                </a:cubicBezTo>
                <a:cubicBezTo>
                  <a:pt x="211" y="491"/>
                  <a:pt x="208" y="488"/>
                  <a:pt x="203" y="484"/>
                </a:cubicBezTo>
                <a:cubicBezTo>
                  <a:pt x="214" y="472"/>
                  <a:pt x="225" y="460"/>
                  <a:pt x="237" y="451"/>
                </a:cubicBezTo>
                <a:cubicBezTo>
                  <a:pt x="240" y="448"/>
                  <a:pt x="249" y="451"/>
                  <a:pt x="255" y="452"/>
                </a:cubicBezTo>
                <a:cubicBezTo>
                  <a:pt x="286" y="457"/>
                  <a:pt x="318" y="468"/>
                  <a:pt x="349" y="466"/>
                </a:cubicBezTo>
                <a:cubicBezTo>
                  <a:pt x="472" y="455"/>
                  <a:pt x="513" y="330"/>
                  <a:pt x="490" y="248"/>
                </a:cubicBezTo>
                <a:cubicBezTo>
                  <a:pt x="472" y="180"/>
                  <a:pt x="422" y="140"/>
                  <a:pt x="358" y="116"/>
                </a:cubicBezTo>
                <a:cubicBezTo>
                  <a:pt x="286" y="88"/>
                  <a:pt x="213" y="84"/>
                  <a:pt x="137" y="92"/>
                </a:cubicBezTo>
                <a:cubicBezTo>
                  <a:pt x="134" y="93"/>
                  <a:pt x="131" y="94"/>
                  <a:pt x="127" y="95"/>
                </a:cubicBezTo>
                <a:cubicBezTo>
                  <a:pt x="128" y="106"/>
                  <a:pt x="129" y="116"/>
                  <a:pt x="131" y="131"/>
                </a:cubicBezTo>
                <a:cubicBezTo>
                  <a:pt x="87" y="118"/>
                  <a:pt x="46" y="105"/>
                  <a:pt x="0" y="9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solidFill>
                <a:schemeClr val="tx2"/>
              </a:solidFill>
              <a:latin charset="-122" panose="020b0503020204020204" pitchFamily="34" typeface="微软雅黑"/>
              <a:ea charset="-122" panose="020b0503020204020204" pitchFamily="34" typeface="微软雅黑"/>
            </a:endParaRPr>
          </a:p>
        </p:txBody>
      </p:sp>
      <p:sp>
        <p:nvSpPr>
          <p:cNvPr id="6" name="Freeform 7"/>
          <p:cNvSpPr/>
          <p:nvPr/>
        </p:nvSpPr>
        <p:spPr bwMode="auto">
          <a:xfrm>
            <a:off x="3660609" y="1291948"/>
            <a:ext cx="1911108" cy="2570332"/>
          </a:xfrm>
          <a:custGeom>
            <a:gdLst>
              <a:gd fmla="*/ 226 w 472" name="T0"/>
              <a:gd fmla="*/ 635 h 635" name="T1"/>
              <a:gd fmla="*/ 104 w 472" name="T2"/>
              <a:gd fmla="*/ 597 h 635" name="T3"/>
              <a:gd fmla="*/ 108 w 472" name="T4"/>
              <a:gd fmla="*/ 589 h 635" name="T5"/>
              <a:gd fmla="*/ 108 w 472" name="T6"/>
              <a:gd fmla="*/ 533 h 635" name="T7"/>
              <a:gd fmla="*/ 84 w 472" name="T8"/>
              <a:gd fmla="*/ 502 h 635" name="T9"/>
              <a:gd fmla="*/ 20 w 472" name="T10"/>
              <a:gd fmla="*/ 327 h 635" name="T11"/>
              <a:gd fmla="*/ 177 w 472" name="T12"/>
              <a:gd fmla="*/ 41 h 635" name="T13"/>
              <a:gd fmla="*/ 457 w 472" name="T14"/>
              <a:gd fmla="*/ 181 h 635" name="T15"/>
              <a:gd fmla="*/ 467 w 472" name="T16"/>
              <a:gd fmla="*/ 261 h 635" name="T17"/>
              <a:gd fmla="*/ 414 w 472" name="T18"/>
              <a:gd fmla="*/ 223 h 635" name="T19"/>
              <a:gd fmla="*/ 134 w 472" name="T20"/>
              <a:gd fmla="*/ 121 h 635" name="T21"/>
              <a:gd fmla="*/ 69 w 472" name="T22"/>
              <a:gd fmla="*/ 306 h 635" name="T23"/>
              <a:gd fmla="*/ 123 w 472" name="T24"/>
              <a:gd fmla="*/ 459 h 635" name="T25"/>
              <a:gd fmla="*/ 154 w 472" name="T26"/>
              <a:gd fmla="*/ 508 h 635" name="T27"/>
              <a:gd fmla="*/ 183 w 472" name="T28"/>
              <a:gd fmla="*/ 516 h 635" name="T29"/>
              <a:gd fmla="*/ 206 w 472" name="T30"/>
              <a:gd fmla="*/ 528 h 635" name="T31"/>
              <a:gd fmla="*/ 222 w 472" name="T32"/>
              <a:gd fmla="*/ 610 h 635" name="T33"/>
              <a:gd fmla="*/ 226 w 472" name="T34"/>
              <a:gd fmla="*/ 635 h 635"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635" w="472">
                <a:moveTo>
                  <a:pt x="226" y="635"/>
                </a:moveTo>
                <a:cubicBezTo>
                  <a:pt x="183" y="622"/>
                  <a:pt x="144" y="609"/>
                  <a:pt x="104" y="597"/>
                </a:cubicBezTo>
                <a:cubicBezTo>
                  <a:pt x="106" y="593"/>
                  <a:pt x="107" y="590"/>
                  <a:pt x="108" y="589"/>
                </a:cubicBezTo>
                <a:cubicBezTo>
                  <a:pt x="131" y="566"/>
                  <a:pt x="131" y="557"/>
                  <a:pt x="108" y="533"/>
                </a:cubicBezTo>
                <a:cubicBezTo>
                  <a:pt x="99" y="524"/>
                  <a:pt x="90" y="514"/>
                  <a:pt x="84" y="502"/>
                </a:cubicBezTo>
                <a:cubicBezTo>
                  <a:pt x="57" y="446"/>
                  <a:pt x="29" y="390"/>
                  <a:pt x="20" y="327"/>
                </a:cubicBezTo>
                <a:cubicBezTo>
                  <a:pt x="0" y="194"/>
                  <a:pt x="49" y="86"/>
                  <a:pt x="177" y="41"/>
                </a:cubicBezTo>
                <a:cubicBezTo>
                  <a:pt x="294" y="0"/>
                  <a:pt x="418" y="62"/>
                  <a:pt x="457" y="181"/>
                </a:cubicBezTo>
                <a:cubicBezTo>
                  <a:pt x="465" y="207"/>
                  <a:pt x="472" y="233"/>
                  <a:pt x="467" y="261"/>
                </a:cubicBezTo>
                <a:cubicBezTo>
                  <a:pt x="432" y="263"/>
                  <a:pt x="421" y="253"/>
                  <a:pt x="414" y="223"/>
                </a:cubicBezTo>
                <a:cubicBezTo>
                  <a:pt x="383" y="75"/>
                  <a:pt x="235" y="44"/>
                  <a:pt x="134" y="121"/>
                </a:cubicBezTo>
                <a:cubicBezTo>
                  <a:pt x="73" y="169"/>
                  <a:pt x="62" y="235"/>
                  <a:pt x="69" y="306"/>
                </a:cubicBezTo>
                <a:cubicBezTo>
                  <a:pt x="75" y="361"/>
                  <a:pt x="98" y="411"/>
                  <a:pt x="123" y="459"/>
                </a:cubicBezTo>
                <a:cubicBezTo>
                  <a:pt x="131" y="477"/>
                  <a:pt x="143" y="493"/>
                  <a:pt x="154" y="508"/>
                </a:cubicBezTo>
                <a:cubicBezTo>
                  <a:pt x="161" y="518"/>
                  <a:pt x="170" y="523"/>
                  <a:pt x="183" y="516"/>
                </a:cubicBezTo>
                <a:cubicBezTo>
                  <a:pt x="200" y="506"/>
                  <a:pt x="203" y="509"/>
                  <a:pt x="206" y="528"/>
                </a:cubicBezTo>
                <a:cubicBezTo>
                  <a:pt x="211" y="555"/>
                  <a:pt x="217" y="582"/>
                  <a:pt x="222" y="610"/>
                </a:cubicBezTo>
                <a:cubicBezTo>
                  <a:pt x="223" y="617"/>
                  <a:pt x="224" y="624"/>
                  <a:pt x="226" y="63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solidFill>
                <a:schemeClr val="tx2"/>
              </a:solidFill>
              <a:latin charset="-122" panose="020b0503020204020204" pitchFamily="34" typeface="微软雅黑"/>
              <a:ea charset="-122" panose="020b0503020204020204" pitchFamily="34" typeface="微软雅黑"/>
            </a:endParaRPr>
          </a:p>
        </p:txBody>
      </p:sp>
      <p:sp>
        <p:nvSpPr>
          <p:cNvPr id="7" name="矩形 6"/>
          <p:cNvSpPr/>
          <p:nvPr/>
        </p:nvSpPr>
        <p:spPr>
          <a:xfrm>
            <a:off x="868353" y="3134518"/>
            <a:ext cx="1097280" cy="274320"/>
          </a:xfrm>
          <a:prstGeom prst="rect">
            <a:avLst/>
          </a:prstGeom>
        </p:spPr>
        <p:txBody>
          <a:bodyPr wrap="none">
            <a:spAutoFit/>
          </a:bodyPr>
          <a:lstStyle/>
          <a:p>
            <a:r>
              <a:rPr altLang="en-US" lang="zh-CN" sz="1200">
                <a:solidFill>
                  <a:schemeClr val="accent2"/>
                </a:solidFill>
                <a:latin charset="-122" panose="020b0503020204020204" pitchFamily="34" typeface="微软雅黑"/>
                <a:ea charset="-122" panose="020b0503020204020204" pitchFamily="34" typeface="微软雅黑"/>
              </a:rPr>
              <a:t>单击编辑标题</a:t>
            </a:r>
          </a:p>
        </p:txBody>
      </p:sp>
      <p:sp>
        <p:nvSpPr>
          <p:cNvPr id="8" name="矩形 7"/>
          <p:cNvSpPr/>
          <p:nvPr/>
        </p:nvSpPr>
        <p:spPr>
          <a:xfrm>
            <a:off x="135323" y="3465788"/>
            <a:ext cx="2370017" cy="365760"/>
          </a:xfrm>
          <a:prstGeom prst="rect">
            <a:avLst/>
          </a:prstGeom>
        </p:spPr>
        <p:txBody>
          <a:bodyPr wrap="square">
            <a:spAutoFit/>
          </a:bodyPr>
          <a:lstStyle/>
          <a:p>
            <a:pPr defTabSz="912495">
              <a:spcBef>
                <a:spcPct val="20000"/>
              </a:spcBef>
              <a:defRPr/>
            </a:pPr>
            <a:r>
              <a:rPr altLang="en-US" lang="zh-CN" sz="900">
                <a:solidFill>
                  <a:schemeClr val="tx2"/>
                </a:solidFill>
                <a:latin charset="-122" panose="020b0503020204020204" pitchFamily="34" typeface="微软雅黑"/>
                <a:ea charset="-122" panose="020b0503020204020204" pitchFamily="34" typeface="微软雅黑"/>
                <a:cs typeface="+mn-ea"/>
                <a:sym charset="0" panose="020b0604020202020204" pitchFamily="34" typeface="Arial"/>
              </a:rPr>
              <a:t>单击此处可编辑内容，根据您的需要自由拉伸文本框大小</a:t>
            </a:r>
          </a:p>
        </p:txBody>
      </p:sp>
      <p:sp>
        <p:nvSpPr>
          <p:cNvPr id="9" name="矩形 8"/>
          <p:cNvSpPr/>
          <p:nvPr/>
        </p:nvSpPr>
        <p:spPr>
          <a:xfrm>
            <a:off x="6773983" y="3134518"/>
            <a:ext cx="1097280" cy="274320"/>
          </a:xfrm>
          <a:prstGeom prst="rect">
            <a:avLst/>
          </a:prstGeom>
        </p:spPr>
        <p:txBody>
          <a:bodyPr wrap="none">
            <a:spAutoFit/>
          </a:bodyPr>
          <a:lstStyle/>
          <a:p>
            <a:r>
              <a:rPr altLang="en-US" lang="zh-CN" sz="1200">
                <a:solidFill>
                  <a:schemeClr val="accent3"/>
                </a:solidFill>
                <a:latin charset="-122" panose="020b0503020204020204" pitchFamily="34" typeface="微软雅黑"/>
                <a:ea charset="-122" panose="020b0503020204020204" pitchFamily="34" typeface="微软雅黑"/>
              </a:rPr>
              <a:t>单击编辑标题</a:t>
            </a:r>
          </a:p>
        </p:txBody>
      </p:sp>
      <p:sp>
        <p:nvSpPr>
          <p:cNvPr id="10" name="矩形 9"/>
          <p:cNvSpPr/>
          <p:nvPr/>
        </p:nvSpPr>
        <p:spPr>
          <a:xfrm>
            <a:off x="6773983" y="3465788"/>
            <a:ext cx="2370017" cy="365760"/>
          </a:xfrm>
          <a:prstGeom prst="rect">
            <a:avLst/>
          </a:prstGeom>
        </p:spPr>
        <p:txBody>
          <a:bodyPr wrap="square">
            <a:spAutoFit/>
          </a:bodyPr>
          <a:lstStyle/>
          <a:p>
            <a:pPr defTabSz="912495">
              <a:spcBef>
                <a:spcPct val="20000"/>
              </a:spcBef>
              <a:defRPr/>
            </a:pPr>
            <a:r>
              <a:rPr altLang="en-US" lang="zh-CN" sz="900">
                <a:solidFill>
                  <a:schemeClr val="tx2"/>
                </a:solidFill>
                <a:latin charset="-122" panose="020b0503020204020204" pitchFamily="34" typeface="微软雅黑"/>
                <a:ea charset="-122" panose="020b0503020204020204" pitchFamily="34" typeface="微软雅黑"/>
                <a:cs typeface="+mn-ea"/>
                <a:sym charset="0" panose="020b0604020202020204" pitchFamily="34" typeface="Arial"/>
              </a:rPr>
              <a:t>单击此处可编辑内容，根据您的需要自由拉伸文本框大小</a:t>
            </a:r>
          </a:p>
        </p:txBody>
      </p:sp>
      <p:sp>
        <p:nvSpPr>
          <p:cNvPr id="11" name="矩形 10"/>
          <p:cNvSpPr/>
          <p:nvPr/>
        </p:nvSpPr>
        <p:spPr>
          <a:xfrm>
            <a:off x="3842970" y="436675"/>
            <a:ext cx="1097280" cy="274320"/>
          </a:xfrm>
          <a:prstGeom prst="rect">
            <a:avLst/>
          </a:prstGeom>
        </p:spPr>
        <p:txBody>
          <a:bodyPr wrap="none">
            <a:spAutoFit/>
          </a:bodyPr>
          <a:lstStyle/>
          <a:p>
            <a:r>
              <a:rPr altLang="en-US" lang="zh-CN" sz="1200">
                <a:solidFill>
                  <a:schemeClr val="accent1"/>
                </a:solidFill>
                <a:latin charset="-122" panose="020b0503020204020204" pitchFamily="34" typeface="微软雅黑"/>
                <a:ea charset="-122" panose="020b0503020204020204" pitchFamily="34" typeface="微软雅黑"/>
              </a:rPr>
              <a:t>单击编辑标题</a:t>
            </a:r>
          </a:p>
        </p:txBody>
      </p:sp>
      <p:sp>
        <p:nvSpPr>
          <p:cNvPr id="12" name="矩形 11"/>
          <p:cNvSpPr/>
          <p:nvPr/>
        </p:nvSpPr>
        <p:spPr>
          <a:xfrm>
            <a:off x="2658288" y="806007"/>
            <a:ext cx="3768060" cy="228600"/>
          </a:xfrm>
          <a:prstGeom prst="rect">
            <a:avLst/>
          </a:prstGeom>
        </p:spPr>
        <p:txBody>
          <a:bodyPr wrap="square">
            <a:spAutoFit/>
          </a:bodyPr>
          <a:lstStyle/>
          <a:p>
            <a:pPr defTabSz="912495">
              <a:spcBef>
                <a:spcPct val="20000"/>
              </a:spcBef>
              <a:defRPr/>
            </a:pPr>
            <a:r>
              <a:rPr altLang="en-US" lang="zh-CN" sz="900">
                <a:solidFill>
                  <a:schemeClr val="tx2"/>
                </a:solidFill>
                <a:latin charset="-122" panose="020b0503020204020204" pitchFamily="34" typeface="微软雅黑"/>
                <a:ea charset="-122" panose="020b0503020204020204" pitchFamily="34" typeface="微软雅黑"/>
                <a:cs typeface="+mn-ea"/>
                <a:sym charset="0" panose="020b0604020202020204" pitchFamily="34" typeface="Arial"/>
              </a:rPr>
              <a:t>单击此处可编辑内容，根据您的需要自由拉伸文本框大小</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8">
                                  <p:stCondLst>
                                    <p:cond delay="0"/>
                                  </p:stCondLst>
                                  <p:childTnLst>
                                    <p:set>
                                      <p:cBhvr>
                                        <p:cTn dur="1" fill="hold" id="6">
                                          <p:stCondLst>
                                            <p:cond delay="0"/>
                                          </p:stCondLst>
                                        </p:cTn>
                                        <p:tgtEl>
                                          <p:spTgt spid="3"/>
                                        </p:tgtEl>
                                        <p:attrNameLst>
                                          <p:attrName>style.visibility</p:attrName>
                                        </p:attrNameLst>
                                      </p:cBhvr>
                                      <p:to>
                                        <p:strVal val="visible"/>
                                      </p:to>
                                    </p:set>
                                    <p:animEffect filter="wipe(left)" transition="in">
                                      <p:cBhvr>
                                        <p:cTn dur="500" id="7"/>
                                        <p:tgtEl>
                                          <p:spTgt spid="3"/>
                                        </p:tgtEl>
                                      </p:cBhvr>
                                    </p:animEffect>
                                  </p:childTnLst>
                                </p:cTn>
                              </p:par>
                              <p:par>
                                <p:cTn fill="hold" grpId="0" id="8" nodeType="withEffect" presetClass="entr" presetID="22" presetSubtype="2">
                                  <p:stCondLst>
                                    <p:cond delay="200"/>
                                  </p:stCondLst>
                                  <p:childTnLst>
                                    <p:set>
                                      <p:cBhvr>
                                        <p:cTn dur="1" fill="hold" id="9">
                                          <p:stCondLst>
                                            <p:cond delay="0"/>
                                          </p:stCondLst>
                                        </p:cTn>
                                        <p:tgtEl>
                                          <p:spTgt spid="6"/>
                                        </p:tgtEl>
                                        <p:attrNameLst>
                                          <p:attrName>style.visibility</p:attrName>
                                        </p:attrNameLst>
                                      </p:cBhvr>
                                      <p:to>
                                        <p:strVal val="visible"/>
                                      </p:to>
                                    </p:set>
                                    <p:animEffect filter="wipe(right)" transition="in">
                                      <p:cBhvr>
                                        <p:cTn dur="500" id="10"/>
                                        <p:tgtEl>
                                          <p:spTgt spid="6"/>
                                        </p:tgtEl>
                                      </p:cBhvr>
                                    </p:animEffect>
                                  </p:childTnLst>
                                </p:cTn>
                              </p:par>
                              <p:par>
                                <p:cTn fill="hold" grpId="0" id="11" nodeType="withEffect" presetClass="entr" presetID="22" presetSubtype="4">
                                  <p:stCondLst>
                                    <p:cond delay="400"/>
                                  </p:stCondLst>
                                  <p:childTnLst>
                                    <p:set>
                                      <p:cBhvr>
                                        <p:cTn dur="1" fill="hold" id="12">
                                          <p:stCondLst>
                                            <p:cond delay="0"/>
                                          </p:stCondLst>
                                        </p:cTn>
                                        <p:tgtEl>
                                          <p:spTgt spid="5"/>
                                        </p:tgtEl>
                                        <p:attrNameLst>
                                          <p:attrName>style.visibility</p:attrName>
                                        </p:attrNameLst>
                                      </p:cBhvr>
                                      <p:to>
                                        <p:strVal val="visible"/>
                                      </p:to>
                                    </p:set>
                                    <p:animEffect filter="wipe(down)" transition="in">
                                      <p:cBhvr>
                                        <p:cTn dur="500" id="13"/>
                                        <p:tgtEl>
                                          <p:spTgt spid="5"/>
                                        </p:tgtEl>
                                      </p:cBhvr>
                                    </p:animEffect>
                                  </p:childTnLst>
                                </p:cTn>
                              </p:par>
                            </p:childTnLst>
                          </p:cTn>
                        </p:par>
                      </p:childTnLst>
                    </p:cTn>
                  </p:par>
                  <p:par>
                    <p:cTn fill="hold" id="14" nodeType="clickPar">
                      <p:stCondLst>
                        <p:cond delay="indefinite"/>
                        <p:cond delay="0" evt="onBegin">
                          <p:tn val="13"/>
                        </p:cond>
                      </p:stCondLst>
                      <p:childTnLst>
                        <p:par>
                          <p:cTn fill="hold" id="15" nodeType="afterGroup">
                            <p:stCondLst>
                              <p:cond delay="0"/>
                            </p:stCondLst>
                            <p:childTnLst>
                              <p:par>
                                <p:cTn fill="hold" grpId="0" id="16" nodeType="clickEffect" presetClass="entr" presetID="42" presetSubtype="0">
                                  <p:stCondLst>
                                    <p:cond delay="0"/>
                                  </p:stCondLst>
                                  <p:childTnLst>
                                    <p:set>
                                      <p:cBhvr>
                                        <p:cTn dur="1" fill="hold" id="17">
                                          <p:stCondLst>
                                            <p:cond delay="0"/>
                                          </p:stCondLst>
                                        </p:cTn>
                                        <p:tgtEl>
                                          <p:spTgt spid="11"/>
                                        </p:tgtEl>
                                        <p:attrNameLst>
                                          <p:attrName>style.visibility</p:attrName>
                                        </p:attrNameLst>
                                      </p:cBhvr>
                                      <p:to>
                                        <p:strVal val="visible"/>
                                      </p:to>
                                    </p:set>
                                    <p:animEffect filter="fade" transition="in">
                                      <p:cBhvr>
                                        <p:cTn dur="1000" id="18"/>
                                        <p:tgtEl>
                                          <p:spTgt spid="11"/>
                                        </p:tgtEl>
                                      </p:cBhvr>
                                    </p:animEffect>
                                    <p:anim calcmode="lin" valueType="num">
                                      <p:cBhvr>
                                        <p:cTn dur="1000" fill="hold" id="19"/>
                                        <p:tgtEl>
                                          <p:spTgt spid="11"/>
                                        </p:tgtEl>
                                        <p:attrNameLst>
                                          <p:attrName>ppt_x</p:attrName>
                                        </p:attrNameLst>
                                      </p:cBhvr>
                                      <p:tavLst>
                                        <p:tav tm="0">
                                          <p:val>
                                            <p:strVal val="#ppt_x"/>
                                          </p:val>
                                        </p:tav>
                                        <p:tav tm="100000">
                                          <p:val>
                                            <p:strVal val="#ppt_x"/>
                                          </p:val>
                                        </p:tav>
                                      </p:tavLst>
                                    </p:anim>
                                    <p:anim calcmode="lin" valueType="num">
                                      <p:cBhvr>
                                        <p:cTn dur="1000" fill="hold" id="20"/>
                                        <p:tgtEl>
                                          <p:spTgt spid="11"/>
                                        </p:tgtEl>
                                        <p:attrNameLst>
                                          <p:attrName>ppt_y</p:attrName>
                                        </p:attrNameLst>
                                      </p:cBhvr>
                                      <p:tavLst>
                                        <p:tav tm="0">
                                          <p:val>
                                            <p:strVal val="#ppt_y+.1"/>
                                          </p:val>
                                        </p:tav>
                                        <p:tav tm="100000">
                                          <p:val>
                                            <p:strVal val="#ppt_y"/>
                                          </p:val>
                                        </p:tav>
                                      </p:tavLst>
                                    </p:anim>
                                  </p:childTnLst>
                                </p:cTn>
                              </p:par>
                              <p:par>
                                <p:cTn fill="hold" grpId="0" id="21" nodeType="withEffect" presetClass="entr" presetID="42" presetSubtype="0">
                                  <p:stCondLst>
                                    <p:cond delay="0"/>
                                  </p:stCondLst>
                                  <p:childTnLst>
                                    <p:set>
                                      <p:cBhvr>
                                        <p:cTn dur="1" fill="hold" id="22">
                                          <p:stCondLst>
                                            <p:cond delay="0"/>
                                          </p:stCondLst>
                                        </p:cTn>
                                        <p:tgtEl>
                                          <p:spTgt spid="12"/>
                                        </p:tgtEl>
                                        <p:attrNameLst>
                                          <p:attrName>style.visibility</p:attrName>
                                        </p:attrNameLst>
                                      </p:cBhvr>
                                      <p:to>
                                        <p:strVal val="visible"/>
                                      </p:to>
                                    </p:set>
                                    <p:animEffect filter="fade" transition="in">
                                      <p:cBhvr>
                                        <p:cTn dur="1000" id="23"/>
                                        <p:tgtEl>
                                          <p:spTgt spid="12"/>
                                        </p:tgtEl>
                                      </p:cBhvr>
                                    </p:animEffect>
                                    <p:anim calcmode="lin" valueType="num">
                                      <p:cBhvr>
                                        <p:cTn dur="1000" fill="hold" id="24"/>
                                        <p:tgtEl>
                                          <p:spTgt spid="12"/>
                                        </p:tgtEl>
                                        <p:attrNameLst>
                                          <p:attrName>ppt_x</p:attrName>
                                        </p:attrNameLst>
                                      </p:cBhvr>
                                      <p:tavLst>
                                        <p:tav tm="0">
                                          <p:val>
                                            <p:strVal val="#ppt_x"/>
                                          </p:val>
                                        </p:tav>
                                        <p:tav tm="100000">
                                          <p:val>
                                            <p:strVal val="#ppt_x"/>
                                          </p:val>
                                        </p:tav>
                                      </p:tavLst>
                                    </p:anim>
                                    <p:anim calcmode="lin" valueType="num">
                                      <p:cBhvr>
                                        <p:cTn dur="1000" fill="hold" id="25"/>
                                        <p:tgtEl>
                                          <p:spTgt spid="12"/>
                                        </p:tgtEl>
                                        <p:attrNameLst>
                                          <p:attrName>ppt_y</p:attrName>
                                        </p:attrNameLst>
                                      </p:cBhvr>
                                      <p:tavLst>
                                        <p:tav tm="0">
                                          <p:val>
                                            <p:strVal val="#ppt_y+.1"/>
                                          </p:val>
                                        </p:tav>
                                        <p:tav tm="100000">
                                          <p:val>
                                            <p:strVal val="#ppt_y"/>
                                          </p:val>
                                        </p:tav>
                                      </p:tavLst>
                                    </p:anim>
                                  </p:childTnLst>
                                </p:cTn>
                              </p:par>
                              <p:par>
                                <p:cTn fill="hold" grpId="0" id="26" nodeType="withEffect" presetClass="entr" presetID="42" presetSubtype="0">
                                  <p:stCondLst>
                                    <p:cond delay="0"/>
                                  </p:stCondLst>
                                  <p:childTnLst>
                                    <p:set>
                                      <p:cBhvr>
                                        <p:cTn dur="1" fill="hold" id="27">
                                          <p:stCondLst>
                                            <p:cond delay="0"/>
                                          </p:stCondLst>
                                        </p:cTn>
                                        <p:tgtEl>
                                          <p:spTgt spid="7"/>
                                        </p:tgtEl>
                                        <p:attrNameLst>
                                          <p:attrName>style.visibility</p:attrName>
                                        </p:attrNameLst>
                                      </p:cBhvr>
                                      <p:to>
                                        <p:strVal val="visible"/>
                                      </p:to>
                                    </p:set>
                                    <p:animEffect filter="fade" transition="in">
                                      <p:cBhvr>
                                        <p:cTn dur="1000" id="28"/>
                                        <p:tgtEl>
                                          <p:spTgt spid="7"/>
                                        </p:tgtEl>
                                      </p:cBhvr>
                                    </p:animEffect>
                                    <p:anim calcmode="lin" valueType="num">
                                      <p:cBhvr>
                                        <p:cTn dur="1000" fill="hold" id="29"/>
                                        <p:tgtEl>
                                          <p:spTgt spid="7"/>
                                        </p:tgtEl>
                                        <p:attrNameLst>
                                          <p:attrName>ppt_x</p:attrName>
                                        </p:attrNameLst>
                                      </p:cBhvr>
                                      <p:tavLst>
                                        <p:tav tm="0">
                                          <p:val>
                                            <p:strVal val="#ppt_x"/>
                                          </p:val>
                                        </p:tav>
                                        <p:tav tm="100000">
                                          <p:val>
                                            <p:strVal val="#ppt_x"/>
                                          </p:val>
                                        </p:tav>
                                      </p:tavLst>
                                    </p:anim>
                                    <p:anim calcmode="lin" valueType="num">
                                      <p:cBhvr>
                                        <p:cTn dur="1000" fill="hold" id="30"/>
                                        <p:tgtEl>
                                          <p:spTgt spid="7"/>
                                        </p:tgtEl>
                                        <p:attrNameLst>
                                          <p:attrName>ppt_y</p:attrName>
                                        </p:attrNameLst>
                                      </p:cBhvr>
                                      <p:tavLst>
                                        <p:tav tm="0">
                                          <p:val>
                                            <p:strVal val="#ppt_y+.1"/>
                                          </p:val>
                                        </p:tav>
                                        <p:tav tm="100000">
                                          <p:val>
                                            <p:strVal val="#ppt_y"/>
                                          </p:val>
                                        </p:tav>
                                      </p:tavLst>
                                    </p:anim>
                                  </p:childTnLst>
                                </p:cTn>
                              </p:par>
                              <p:par>
                                <p:cTn fill="hold" grpId="0" id="31" nodeType="withEffect" presetClass="entr" presetID="42" presetSubtype="0">
                                  <p:stCondLst>
                                    <p:cond delay="0"/>
                                  </p:stCondLst>
                                  <p:childTnLst>
                                    <p:set>
                                      <p:cBhvr>
                                        <p:cTn dur="1" fill="hold" id="32">
                                          <p:stCondLst>
                                            <p:cond delay="0"/>
                                          </p:stCondLst>
                                        </p:cTn>
                                        <p:tgtEl>
                                          <p:spTgt spid="8"/>
                                        </p:tgtEl>
                                        <p:attrNameLst>
                                          <p:attrName>style.visibility</p:attrName>
                                        </p:attrNameLst>
                                      </p:cBhvr>
                                      <p:to>
                                        <p:strVal val="visible"/>
                                      </p:to>
                                    </p:set>
                                    <p:animEffect filter="fade" transition="in">
                                      <p:cBhvr>
                                        <p:cTn dur="1000" id="33"/>
                                        <p:tgtEl>
                                          <p:spTgt spid="8"/>
                                        </p:tgtEl>
                                      </p:cBhvr>
                                    </p:animEffect>
                                    <p:anim calcmode="lin" valueType="num">
                                      <p:cBhvr>
                                        <p:cTn dur="1000" fill="hold" id="34"/>
                                        <p:tgtEl>
                                          <p:spTgt spid="8"/>
                                        </p:tgtEl>
                                        <p:attrNameLst>
                                          <p:attrName>ppt_x</p:attrName>
                                        </p:attrNameLst>
                                      </p:cBhvr>
                                      <p:tavLst>
                                        <p:tav tm="0">
                                          <p:val>
                                            <p:strVal val="#ppt_x"/>
                                          </p:val>
                                        </p:tav>
                                        <p:tav tm="100000">
                                          <p:val>
                                            <p:strVal val="#ppt_x"/>
                                          </p:val>
                                        </p:tav>
                                      </p:tavLst>
                                    </p:anim>
                                    <p:anim calcmode="lin" valueType="num">
                                      <p:cBhvr>
                                        <p:cTn dur="1000" fill="hold" id="35"/>
                                        <p:tgtEl>
                                          <p:spTgt spid="8"/>
                                        </p:tgtEl>
                                        <p:attrNameLst>
                                          <p:attrName>ppt_y</p:attrName>
                                        </p:attrNameLst>
                                      </p:cBhvr>
                                      <p:tavLst>
                                        <p:tav tm="0">
                                          <p:val>
                                            <p:strVal val="#ppt_y+.1"/>
                                          </p:val>
                                        </p:tav>
                                        <p:tav tm="100000">
                                          <p:val>
                                            <p:strVal val="#ppt_y"/>
                                          </p:val>
                                        </p:tav>
                                      </p:tavLst>
                                    </p:anim>
                                  </p:childTnLst>
                                </p:cTn>
                              </p:par>
                              <p:par>
                                <p:cTn fill="hold" grpId="0" id="36" nodeType="withEffect" presetClass="entr" presetID="42" presetSubtype="0">
                                  <p:stCondLst>
                                    <p:cond delay="0"/>
                                  </p:stCondLst>
                                  <p:childTnLst>
                                    <p:set>
                                      <p:cBhvr>
                                        <p:cTn dur="1" fill="hold" id="37">
                                          <p:stCondLst>
                                            <p:cond delay="0"/>
                                          </p:stCondLst>
                                        </p:cTn>
                                        <p:tgtEl>
                                          <p:spTgt spid="9"/>
                                        </p:tgtEl>
                                        <p:attrNameLst>
                                          <p:attrName>style.visibility</p:attrName>
                                        </p:attrNameLst>
                                      </p:cBhvr>
                                      <p:to>
                                        <p:strVal val="visible"/>
                                      </p:to>
                                    </p:set>
                                    <p:animEffect filter="fade" transition="in">
                                      <p:cBhvr>
                                        <p:cTn dur="1000" id="38"/>
                                        <p:tgtEl>
                                          <p:spTgt spid="9"/>
                                        </p:tgtEl>
                                      </p:cBhvr>
                                    </p:animEffect>
                                    <p:anim calcmode="lin" valueType="num">
                                      <p:cBhvr>
                                        <p:cTn dur="1000" fill="hold" id="39"/>
                                        <p:tgtEl>
                                          <p:spTgt spid="9"/>
                                        </p:tgtEl>
                                        <p:attrNameLst>
                                          <p:attrName>ppt_x</p:attrName>
                                        </p:attrNameLst>
                                      </p:cBhvr>
                                      <p:tavLst>
                                        <p:tav tm="0">
                                          <p:val>
                                            <p:strVal val="#ppt_x"/>
                                          </p:val>
                                        </p:tav>
                                        <p:tav tm="100000">
                                          <p:val>
                                            <p:strVal val="#ppt_x"/>
                                          </p:val>
                                        </p:tav>
                                      </p:tavLst>
                                    </p:anim>
                                    <p:anim calcmode="lin" valueType="num">
                                      <p:cBhvr>
                                        <p:cTn dur="1000" fill="hold" id="40"/>
                                        <p:tgtEl>
                                          <p:spTgt spid="9"/>
                                        </p:tgtEl>
                                        <p:attrNameLst>
                                          <p:attrName>ppt_y</p:attrName>
                                        </p:attrNameLst>
                                      </p:cBhvr>
                                      <p:tavLst>
                                        <p:tav tm="0">
                                          <p:val>
                                            <p:strVal val="#ppt_y+.1"/>
                                          </p:val>
                                        </p:tav>
                                        <p:tav tm="100000">
                                          <p:val>
                                            <p:strVal val="#ppt_y"/>
                                          </p:val>
                                        </p:tav>
                                      </p:tavLst>
                                    </p:anim>
                                  </p:childTnLst>
                                </p:cTn>
                              </p:par>
                              <p:par>
                                <p:cTn fill="hold" grpId="0" id="41" nodeType="withEffect" presetClass="entr" presetID="42" presetSubtype="0">
                                  <p:stCondLst>
                                    <p:cond delay="0"/>
                                  </p:stCondLst>
                                  <p:childTnLst>
                                    <p:set>
                                      <p:cBhvr>
                                        <p:cTn dur="1" fill="hold" id="42">
                                          <p:stCondLst>
                                            <p:cond delay="0"/>
                                          </p:stCondLst>
                                        </p:cTn>
                                        <p:tgtEl>
                                          <p:spTgt spid="10"/>
                                        </p:tgtEl>
                                        <p:attrNameLst>
                                          <p:attrName>style.visibility</p:attrName>
                                        </p:attrNameLst>
                                      </p:cBhvr>
                                      <p:to>
                                        <p:strVal val="visible"/>
                                      </p:to>
                                    </p:set>
                                    <p:animEffect filter="fade" transition="in">
                                      <p:cBhvr>
                                        <p:cTn dur="1000" id="43"/>
                                        <p:tgtEl>
                                          <p:spTgt spid="10"/>
                                        </p:tgtEl>
                                      </p:cBhvr>
                                    </p:animEffect>
                                    <p:anim calcmode="lin" valueType="num">
                                      <p:cBhvr>
                                        <p:cTn dur="1000" fill="hold" id="44"/>
                                        <p:tgtEl>
                                          <p:spTgt spid="10"/>
                                        </p:tgtEl>
                                        <p:attrNameLst>
                                          <p:attrName>ppt_x</p:attrName>
                                        </p:attrNameLst>
                                      </p:cBhvr>
                                      <p:tavLst>
                                        <p:tav tm="0">
                                          <p:val>
                                            <p:strVal val="#ppt_x"/>
                                          </p:val>
                                        </p:tav>
                                        <p:tav tm="100000">
                                          <p:val>
                                            <p:strVal val="#ppt_x"/>
                                          </p:val>
                                        </p:tav>
                                      </p:tavLst>
                                    </p:anim>
                                    <p:anim calcmode="lin" valueType="num">
                                      <p:cBhvr>
                                        <p:cTn dur="1000" fill="hold" id="45"/>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5"/>
      <p:bldP grpId="0" spid="6"/>
      <p:bldP grpId="0" spid="7"/>
      <p:bldP grpId="0" spid="8"/>
      <p:bldP grpId="0" spid="9"/>
      <p:bldP grpId="0" spid="10"/>
      <p:bldP grpId="0" spid="11"/>
      <p:bldP grpId="0" spid="12"/>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文本框 5"/>
          <p:cNvSpPr txBox="1"/>
          <p:nvPr/>
        </p:nvSpPr>
        <p:spPr>
          <a:xfrm>
            <a:off x="3818973" y="158344"/>
            <a:ext cx="1470384" cy="335280"/>
          </a:xfrm>
          <a:prstGeom prst="rect">
            <a:avLst/>
          </a:prstGeom>
          <a:noFill/>
        </p:spPr>
        <p:txBody>
          <a:bodyPr rtlCol="0" wrap="square">
            <a:spAutoFit/>
          </a:bodyPr>
          <a:lstStyle/>
          <a:p>
            <a:r>
              <a:rPr altLang="en-US" lang="zh-CN" sz="1600">
                <a:solidFill>
                  <a:schemeClr val="tx2"/>
                </a:solidFill>
                <a:latin charset="-122" panose="020b0503020204020204" pitchFamily="34" typeface="微软雅黑"/>
                <a:ea charset="-122" panose="020b0503020204020204" pitchFamily="34" typeface="微软雅黑"/>
              </a:rPr>
              <a:t>年度工作概述</a:t>
            </a:r>
          </a:p>
        </p:txBody>
      </p:sp>
      <p:sp>
        <p:nvSpPr>
          <p:cNvPr id="3" name="任意多边形 2"/>
          <p:cNvSpPr/>
          <p:nvPr/>
        </p:nvSpPr>
        <p:spPr>
          <a:xfrm>
            <a:off x="3522575" y="1193647"/>
            <a:ext cx="1570027" cy="3949853"/>
          </a:xfrm>
          <a:custGeom>
            <a:gdLst>
              <a:gd fmla="*/ 982449 w 1382890" name="connsiteX0"/>
              <a:gd fmla="*/ 3543487 h 3594532" name="connsiteY0"/>
              <a:gd fmla="*/ 572874 w 1382890" name="connsiteX1"/>
              <a:gd fmla="*/ 3553012 h 3594532" name="connsiteY1"/>
              <a:gd fmla="*/ 372849 w 1382890" name="connsiteX2"/>
              <a:gd fmla="*/ 3038662 h 3594532" name="connsiteY2"/>
              <a:gd fmla="*/ 725274 w 1382890" name="connsiteX3"/>
              <a:gd fmla="*/ 2343337 h 3594532" name="connsiteY3"/>
              <a:gd fmla="*/ 515724 w 1382890" name="connsiteX4"/>
              <a:gd fmla="*/ 1838512 h 3594532" name="connsiteY4"/>
              <a:gd fmla="*/ 1374 w 1382890" name="connsiteX5"/>
              <a:gd fmla="*/ 1809937 h 3594532" name="connsiteY5"/>
              <a:gd fmla="*/ 372849 w 1382890" name="connsiteX6"/>
              <a:gd fmla="*/ 1705162 h 3594532" name="connsiteY6"/>
              <a:gd fmla="*/ 620499 w 1382890" name="connsiteX7"/>
              <a:gd fmla="*/ 1838512 h 3594532" name="connsiteY7"/>
              <a:gd fmla="*/ 668124 w 1382890" name="connsiteX8"/>
              <a:gd fmla="*/ 1609912 h 3594532" name="connsiteY8"/>
              <a:gd fmla="*/ 801474 w 1382890" name="connsiteX9"/>
              <a:gd fmla="*/ 1295587 h 3594532" name="connsiteY9"/>
              <a:gd fmla="*/ 744324 w 1382890" name="connsiteX10"/>
              <a:gd fmla="*/ 771712 h 3594532" name="connsiteY10"/>
              <a:gd fmla="*/ 515724 w 1382890" name="connsiteX11"/>
              <a:gd fmla="*/ 628837 h 3594532" name="connsiteY11"/>
              <a:gd fmla="*/ 668124 w 1382890" name="connsiteX12"/>
              <a:gd fmla="*/ 628837 h 3594532" name="connsiteY12"/>
              <a:gd fmla="*/ 744324 w 1382890" name="connsiteX13"/>
              <a:gd fmla="*/ 714562 h 3594532" name="connsiteY13"/>
              <a:gd fmla="*/ 849099 w 1382890" name="connsiteX14"/>
              <a:gd fmla="*/ 187 h 3594532" name="connsiteY14"/>
              <a:gd fmla="*/ 810999 w 1382890" name="connsiteX15"/>
              <a:gd fmla="*/ 647887 h 3594532" name="connsiteY15"/>
              <a:gd fmla="*/ 887199 w 1382890" name="connsiteX16"/>
              <a:gd fmla="*/ 1038412 h 3594532" name="connsiteY16"/>
              <a:gd fmla="*/ 915774 w 1382890" name="connsiteX17"/>
              <a:gd fmla="*/ 1286062 h 3594532" name="connsiteY17"/>
              <a:gd fmla="*/ 1087224 w 1382890" name="connsiteX18"/>
              <a:gd fmla="*/ 1152712 h 3594532" name="connsiteY18"/>
              <a:gd fmla="*/ 1315824 w 1382890" name="connsiteX19"/>
              <a:gd fmla="*/ 1133662 h 3594532" name="connsiteY19"/>
              <a:gd fmla="*/ 1068174 w 1382890" name="connsiteX20"/>
              <a:gd fmla="*/ 1190812 h 3594532" name="connsiteY20"/>
              <a:gd fmla="*/ 858624 w 1382890" name="connsiteX21"/>
              <a:gd fmla="*/ 1495612 h 3594532" name="connsiteY21"/>
              <a:gd fmla="*/ 801474 w 1382890" name="connsiteX22"/>
              <a:gd fmla="*/ 1857562 h 3594532" name="connsiteY22"/>
              <a:gd fmla="*/ 953874 w 1382890" name="connsiteX23"/>
              <a:gd fmla="*/ 2314762 h 3594532" name="connsiteY23"/>
              <a:gd fmla="*/ 877674 w 1382890" name="connsiteX24"/>
              <a:gd fmla="*/ 2552887 h 3594532" name="connsiteY24"/>
              <a:gd fmla="*/ 1191999 w 1382890" name="connsiteX25"/>
              <a:gd fmla="*/ 2495737 h 3594532" name="connsiteY25"/>
              <a:gd fmla="*/ 1382499 w 1382890" name="connsiteX26"/>
              <a:gd fmla="*/ 2590987 h 3594532" name="connsiteY26"/>
              <a:gd fmla="*/ 1144374 w 1382890" name="connsiteX27"/>
              <a:gd fmla="*/ 2533837 h 3594532" name="connsiteY27"/>
              <a:gd fmla="*/ 810999 w 1382890" name="connsiteX28"/>
              <a:gd fmla="*/ 2695762 h 3594532" name="connsiteY28"/>
              <a:gd fmla="*/ 668124 w 1382890" name="connsiteX29"/>
              <a:gd fmla="*/ 3048187 h 3594532" name="connsiteY29"/>
              <a:gd fmla="*/ 896724 w 1382890" name="connsiteX30"/>
              <a:gd fmla="*/ 3381562 h 3594532" name="connsiteY30"/>
              <a:gd fmla="*/ 982449 w 1382890" name="connsiteX31"/>
              <a:gd fmla="*/ 3543487 h 3594532" name="connsiteY31"/>
              <a:gd fmla="*/ 982886 w 1383327" name="connsiteX0-1"/>
              <a:gd fmla="*/ 3543487 h 3594532" name="connsiteY0-2"/>
              <a:gd fmla="*/ 573311 w 1383327" name="connsiteX1-3"/>
              <a:gd fmla="*/ 3553012 h 3594532" name="connsiteY1-4"/>
              <a:gd fmla="*/ 373286 w 1383327" name="connsiteX2-5"/>
              <a:gd fmla="*/ 3038662 h 3594532" name="connsiteY2-6"/>
              <a:gd fmla="*/ 725711 w 1383327" name="connsiteX3-7"/>
              <a:gd fmla="*/ 2343337 h 3594532" name="connsiteY3-8"/>
              <a:gd fmla="*/ 539021 w 1383327" name="connsiteX4-9"/>
              <a:gd fmla="*/ 1884232 h 3594532" name="connsiteY4-10"/>
              <a:gd fmla="*/ 1811 w 1383327" name="connsiteX5-11"/>
              <a:gd fmla="*/ 1809937 h 3594532" name="connsiteY5-12"/>
              <a:gd fmla="*/ 373286 w 1383327" name="connsiteX6-13"/>
              <a:gd fmla="*/ 1705162 h 3594532" name="connsiteY6-14"/>
              <a:gd fmla="*/ 620936 w 1383327" name="connsiteX7-15"/>
              <a:gd fmla="*/ 1838512 h 3594532" name="connsiteY7-16"/>
              <a:gd fmla="*/ 668561 w 1383327" name="connsiteX8-17"/>
              <a:gd fmla="*/ 1609912 h 3594532" name="connsiteY8-18"/>
              <a:gd fmla="*/ 801911 w 1383327" name="connsiteX9-19"/>
              <a:gd fmla="*/ 1295587 h 3594532" name="connsiteY9-20"/>
              <a:gd fmla="*/ 744761 w 1383327" name="connsiteX10-21"/>
              <a:gd fmla="*/ 771712 h 3594532" name="connsiteY10-22"/>
              <a:gd fmla="*/ 516161 w 1383327" name="connsiteX11-23"/>
              <a:gd fmla="*/ 628837 h 3594532" name="connsiteY11-24"/>
              <a:gd fmla="*/ 668561 w 1383327" name="connsiteX12-25"/>
              <a:gd fmla="*/ 628837 h 3594532" name="connsiteY12-26"/>
              <a:gd fmla="*/ 744761 w 1383327" name="connsiteX13-27"/>
              <a:gd fmla="*/ 714562 h 3594532" name="connsiteY13-28"/>
              <a:gd fmla="*/ 849536 w 1383327" name="connsiteX14-29"/>
              <a:gd fmla="*/ 187 h 3594532" name="connsiteY14-30"/>
              <a:gd fmla="*/ 811436 w 1383327" name="connsiteX15-31"/>
              <a:gd fmla="*/ 647887 h 3594532" name="connsiteY15-32"/>
              <a:gd fmla="*/ 887636 w 1383327" name="connsiteX16-33"/>
              <a:gd fmla="*/ 1038412 h 3594532" name="connsiteY16-34"/>
              <a:gd fmla="*/ 916211 w 1383327" name="connsiteX17-35"/>
              <a:gd fmla="*/ 1286062 h 3594532" name="connsiteY17-36"/>
              <a:gd fmla="*/ 1087661 w 1383327" name="connsiteX18-37"/>
              <a:gd fmla="*/ 1152712 h 3594532" name="connsiteY18-38"/>
              <a:gd fmla="*/ 1316261 w 1383327" name="connsiteX19-39"/>
              <a:gd fmla="*/ 1133662 h 3594532" name="connsiteY19-40"/>
              <a:gd fmla="*/ 1068611 w 1383327" name="connsiteX20-41"/>
              <a:gd fmla="*/ 1190812 h 3594532" name="connsiteY20-42"/>
              <a:gd fmla="*/ 859061 w 1383327" name="connsiteX21-43"/>
              <a:gd fmla="*/ 1495612 h 3594532" name="connsiteY21-44"/>
              <a:gd fmla="*/ 801911 w 1383327" name="connsiteX22-45"/>
              <a:gd fmla="*/ 1857562 h 3594532" name="connsiteY22-46"/>
              <a:gd fmla="*/ 954311 w 1383327" name="connsiteX23-47"/>
              <a:gd fmla="*/ 2314762 h 3594532" name="connsiteY23-48"/>
              <a:gd fmla="*/ 878111 w 1383327" name="connsiteX24-49"/>
              <a:gd fmla="*/ 2552887 h 3594532" name="connsiteY24-50"/>
              <a:gd fmla="*/ 1192436 w 1383327" name="connsiteX25-51"/>
              <a:gd fmla="*/ 2495737 h 3594532" name="connsiteY25-52"/>
              <a:gd fmla="*/ 1382936 w 1383327" name="connsiteX26-53"/>
              <a:gd fmla="*/ 2590987 h 3594532" name="connsiteY26-54"/>
              <a:gd fmla="*/ 1144811 w 1383327" name="connsiteX27-55"/>
              <a:gd fmla="*/ 2533837 h 3594532" name="connsiteY27-56"/>
              <a:gd fmla="*/ 811436 w 1383327" name="connsiteX28-57"/>
              <a:gd fmla="*/ 2695762 h 3594532" name="connsiteY28-58"/>
              <a:gd fmla="*/ 668561 w 1383327" name="connsiteX29-59"/>
              <a:gd fmla="*/ 3048187 h 3594532" name="connsiteY29-60"/>
              <a:gd fmla="*/ 897161 w 1383327" name="connsiteX30-61"/>
              <a:gd fmla="*/ 3381562 h 3594532" name="connsiteY30-62"/>
              <a:gd fmla="*/ 982886 w 1383327" name="connsiteX31-63"/>
              <a:gd fmla="*/ 3543487 h 3594532" name="connsiteY31-64"/>
              <a:gd fmla="*/ 982886 w 1383327" name="connsiteX0-65"/>
              <a:gd fmla="*/ 3543487 h 3594532" name="connsiteY0-66"/>
              <a:gd fmla="*/ 573311 w 1383327" name="connsiteX1-67"/>
              <a:gd fmla="*/ 3553012 h 3594532" name="connsiteY1-68"/>
              <a:gd fmla="*/ 373286 w 1383327" name="connsiteX2-69"/>
              <a:gd fmla="*/ 3038662 h 3594532" name="connsiteY2-70"/>
              <a:gd fmla="*/ 725711 w 1383327" name="connsiteX3-71"/>
              <a:gd fmla="*/ 2343337 h 3594532" name="connsiteY3-72"/>
              <a:gd fmla="*/ 539021 w 1383327" name="connsiteX4-73"/>
              <a:gd fmla="*/ 1884232 h 3594532" name="connsiteY4-74"/>
              <a:gd fmla="*/ 1811 w 1383327" name="connsiteX5-75"/>
              <a:gd fmla="*/ 1809937 h 3594532" name="connsiteY5-76"/>
              <a:gd fmla="*/ 373286 w 1383327" name="connsiteX6-77"/>
              <a:gd fmla="*/ 1705162 h 3594532" name="connsiteY6-78"/>
              <a:gd fmla="*/ 620936 w 1383327" name="connsiteX7-79"/>
              <a:gd fmla="*/ 1838512 h 3594532" name="connsiteY7-80"/>
              <a:gd fmla="*/ 668561 w 1383327" name="connsiteX8-81"/>
              <a:gd fmla="*/ 1609912 h 3594532" name="connsiteY8-82"/>
              <a:gd fmla="*/ 801911 w 1383327" name="connsiteX9-83"/>
              <a:gd fmla="*/ 1295587 h 3594532" name="connsiteY9-84"/>
              <a:gd fmla="*/ 744761 w 1383327" name="connsiteX10-85"/>
              <a:gd fmla="*/ 771712 h 3594532" name="connsiteY10-86"/>
              <a:gd fmla="*/ 516161 w 1383327" name="connsiteX11-87"/>
              <a:gd fmla="*/ 628837 h 3594532" name="connsiteY11-88"/>
              <a:gd fmla="*/ 668561 w 1383327" name="connsiteX12-89"/>
              <a:gd fmla="*/ 628837 h 3594532" name="connsiteY12-90"/>
              <a:gd fmla="*/ 744761 w 1383327" name="connsiteX13-91"/>
              <a:gd fmla="*/ 714562 h 3594532" name="connsiteY13-92"/>
              <a:gd fmla="*/ 849536 w 1383327" name="connsiteX14-93"/>
              <a:gd fmla="*/ 187 h 3594532" name="connsiteY14-94"/>
              <a:gd fmla="*/ 811436 w 1383327" name="connsiteX15-95"/>
              <a:gd fmla="*/ 647887 h 3594532" name="connsiteY15-96"/>
              <a:gd fmla="*/ 887636 w 1383327" name="connsiteX16-97"/>
              <a:gd fmla="*/ 1038412 h 3594532" name="connsiteY16-98"/>
              <a:gd fmla="*/ 916211 w 1383327" name="connsiteX17-99"/>
              <a:gd fmla="*/ 1286062 h 3594532" name="connsiteY17-100"/>
              <a:gd fmla="*/ 1087661 w 1383327" name="connsiteX18-101"/>
              <a:gd fmla="*/ 1152712 h 3594532" name="connsiteY18-102"/>
              <a:gd fmla="*/ 1316261 w 1383327" name="connsiteX19-103"/>
              <a:gd fmla="*/ 1133662 h 3594532" name="connsiteY19-104"/>
              <a:gd fmla="*/ 1068611 w 1383327" name="connsiteX20-105"/>
              <a:gd fmla="*/ 1190812 h 3594532" name="connsiteY20-106"/>
              <a:gd fmla="*/ 859061 w 1383327" name="connsiteX21-107"/>
              <a:gd fmla="*/ 1495612 h 3594532" name="connsiteY21-108"/>
              <a:gd fmla="*/ 801911 w 1383327" name="connsiteX22-109"/>
              <a:gd fmla="*/ 1857562 h 3594532" name="connsiteY22-110"/>
              <a:gd fmla="*/ 954311 w 1383327" name="connsiteX23-111"/>
              <a:gd fmla="*/ 2314762 h 3594532" name="connsiteY23-112"/>
              <a:gd fmla="*/ 878111 w 1383327" name="connsiteX24-113"/>
              <a:gd fmla="*/ 2552887 h 3594532" name="connsiteY24-114"/>
              <a:gd fmla="*/ 1192436 w 1383327" name="connsiteX25-115"/>
              <a:gd fmla="*/ 2495737 h 3594532" name="connsiteY25-116"/>
              <a:gd fmla="*/ 1382936 w 1383327" name="connsiteX26-117"/>
              <a:gd fmla="*/ 2590987 h 3594532" name="connsiteY26-118"/>
              <a:gd fmla="*/ 1144811 w 1383327" name="connsiteX27-119"/>
              <a:gd fmla="*/ 2533837 h 3594532" name="connsiteY27-120"/>
              <a:gd fmla="*/ 811436 w 1383327" name="connsiteX28-121"/>
              <a:gd fmla="*/ 2695762 h 3594532" name="connsiteY28-122"/>
              <a:gd fmla="*/ 668561 w 1383327" name="connsiteX29-123"/>
              <a:gd fmla="*/ 3048187 h 3594532" name="connsiteY29-124"/>
              <a:gd fmla="*/ 897161 w 1383327" name="connsiteX30-125"/>
              <a:gd fmla="*/ 3381562 h 3594532" name="connsiteY30-126"/>
              <a:gd fmla="*/ 982886 w 1383327" name="connsiteX31-127"/>
              <a:gd fmla="*/ 3543487 h 3594532" name="connsiteY31-128"/>
              <a:gd fmla="*/ 1005643 w 1406084" name="connsiteX0-129"/>
              <a:gd fmla="*/ 3543487 h 3594532" name="connsiteY0-130"/>
              <a:gd fmla="*/ 596068 w 1406084" name="connsiteX1-131"/>
              <a:gd fmla="*/ 3553012 h 3594532" name="connsiteY1-132"/>
              <a:gd fmla="*/ 396043 w 1406084" name="connsiteX2-133"/>
              <a:gd fmla="*/ 3038662 h 3594532" name="connsiteY2-134"/>
              <a:gd fmla="*/ 748468 w 1406084" name="connsiteX3-135"/>
              <a:gd fmla="*/ 2343337 h 3594532" name="connsiteY3-136"/>
              <a:gd fmla="*/ 561778 w 1406084" name="connsiteX4-137"/>
              <a:gd fmla="*/ 1884232 h 3594532" name="connsiteY4-138"/>
              <a:gd fmla="*/ 1708 w 1406084" name="connsiteX5-139"/>
              <a:gd fmla="*/ 1832797 h 3594532" name="connsiteY5-140"/>
              <a:gd fmla="*/ 396043 w 1406084" name="connsiteX6-141"/>
              <a:gd fmla="*/ 1705162 h 3594532" name="connsiteY6-142"/>
              <a:gd fmla="*/ 643693 w 1406084" name="connsiteX7-143"/>
              <a:gd fmla="*/ 1838512 h 3594532" name="connsiteY7-144"/>
              <a:gd fmla="*/ 691318 w 1406084" name="connsiteX8-145"/>
              <a:gd fmla="*/ 1609912 h 3594532" name="connsiteY8-146"/>
              <a:gd fmla="*/ 824668 w 1406084" name="connsiteX9-147"/>
              <a:gd fmla="*/ 1295587 h 3594532" name="connsiteY9-148"/>
              <a:gd fmla="*/ 767518 w 1406084" name="connsiteX10-149"/>
              <a:gd fmla="*/ 771712 h 3594532" name="connsiteY10-150"/>
              <a:gd fmla="*/ 538918 w 1406084" name="connsiteX11-151"/>
              <a:gd fmla="*/ 628837 h 3594532" name="connsiteY11-152"/>
              <a:gd fmla="*/ 691318 w 1406084" name="connsiteX12-153"/>
              <a:gd fmla="*/ 628837 h 3594532" name="connsiteY12-154"/>
              <a:gd fmla="*/ 767518 w 1406084" name="connsiteX13-155"/>
              <a:gd fmla="*/ 714562 h 3594532" name="connsiteY13-156"/>
              <a:gd fmla="*/ 872293 w 1406084" name="connsiteX14-157"/>
              <a:gd fmla="*/ 187 h 3594532" name="connsiteY14-158"/>
              <a:gd fmla="*/ 834193 w 1406084" name="connsiteX15-159"/>
              <a:gd fmla="*/ 647887 h 3594532" name="connsiteY15-160"/>
              <a:gd fmla="*/ 910393 w 1406084" name="connsiteX16-161"/>
              <a:gd fmla="*/ 1038412 h 3594532" name="connsiteY16-162"/>
              <a:gd fmla="*/ 938968 w 1406084" name="connsiteX17-163"/>
              <a:gd fmla="*/ 1286062 h 3594532" name="connsiteY17-164"/>
              <a:gd fmla="*/ 1110418 w 1406084" name="connsiteX18-165"/>
              <a:gd fmla="*/ 1152712 h 3594532" name="connsiteY18-166"/>
              <a:gd fmla="*/ 1339018 w 1406084" name="connsiteX19-167"/>
              <a:gd fmla="*/ 1133662 h 3594532" name="connsiteY19-168"/>
              <a:gd fmla="*/ 1091368 w 1406084" name="connsiteX20-169"/>
              <a:gd fmla="*/ 1190812 h 3594532" name="connsiteY20-170"/>
              <a:gd fmla="*/ 881818 w 1406084" name="connsiteX21-171"/>
              <a:gd fmla="*/ 1495612 h 3594532" name="connsiteY21-172"/>
              <a:gd fmla="*/ 824668 w 1406084" name="connsiteX22-173"/>
              <a:gd fmla="*/ 1857562 h 3594532" name="connsiteY22-174"/>
              <a:gd fmla="*/ 977068 w 1406084" name="connsiteX23-175"/>
              <a:gd fmla="*/ 2314762 h 3594532" name="connsiteY23-176"/>
              <a:gd fmla="*/ 900868 w 1406084" name="connsiteX24-177"/>
              <a:gd fmla="*/ 2552887 h 3594532" name="connsiteY24-178"/>
              <a:gd fmla="*/ 1215193 w 1406084" name="connsiteX25-179"/>
              <a:gd fmla="*/ 2495737 h 3594532" name="connsiteY25-180"/>
              <a:gd fmla="*/ 1405693 w 1406084" name="connsiteX26-181"/>
              <a:gd fmla="*/ 2590987 h 3594532" name="connsiteY26-182"/>
              <a:gd fmla="*/ 1167568 w 1406084" name="connsiteX27-183"/>
              <a:gd fmla="*/ 2533837 h 3594532" name="connsiteY27-184"/>
              <a:gd fmla="*/ 834193 w 1406084" name="connsiteX28-185"/>
              <a:gd fmla="*/ 2695762 h 3594532" name="connsiteY28-186"/>
              <a:gd fmla="*/ 691318 w 1406084" name="connsiteX29-187"/>
              <a:gd fmla="*/ 3048187 h 3594532" name="connsiteY29-188"/>
              <a:gd fmla="*/ 919918 w 1406084" name="connsiteX30-189"/>
              <a:gd fmla="*/ 3381562 h 3594532" name="connsiteY30-190"/>
              <a:gd fmla="*/ 1005643 w 1406084" name="connsiteX31-191"/>
              <a:gd fmla="*/ 3543487 h 3594532" name="connsiteY31-192"/>
              <a:gd fmla="*/ 1003993 w 1404434" name="connsiteX0-193"/>
              <a:gd fmla="*/ 3543487 h 3594532" name="connsiteY0-194"/>
              <a:gd fmla="*/ 594418 w 1404434" name="connsiteX1-195"/>
              <a:gd fmla="*/ 3553012 h 3594532" name="connsiteY1-196"/>
              <a:gd fmla="*/ 394393 w 1404434" name="connsiteX2-197"/>
              <a:gd fmla="*/ 3038662 h 3594532" name="connsiteY2-198"/>
              <a:gd fmla="*/ 746818 w 1404434" name="connsiteX3-199"/>
              <a:gd fmla="*/ 2343337 h 3594532" name="connsiteY3-200"/>
              <a:gd fmla="*/ 560128 w 1404434" name="connsiteX4-201"/>
              <a:gd fmla="*/ 1884232 h 3594532" name="connsiteY4-202"/>
              <a:gd fmla="*/ 58 w 1404434" name="connsiteX5-203"/>
              <a:gd fmla="*/ 1832797 h 3594532" name="connsiteY5-204"/>
              <a:gd fmla="*/ 394393 w 1404434" name="connsiteX6-205"/>
              <a:gd fmla="*/ 1705162 h 3594532" name="connsiteY6-206"/>
              <a:gd fmla="*/ 642043 w 1404434" name="connsiteX7-207"/>
              <a:gd fmla="*/ 1838512 h 3594532" name="connsiteY7-208"/>
              <a:gd fmla="*/ 689668 w 1404434" name="connsiteX8-209"/>
              <a:gd fmla="*/ 1609912 h 3594532" name="connsiteY8-210"/>
              <a:gd fmla="*/ 823018 w 1404434" name="connsiteX9-211"/>
              <a:gd fmla="*/ 1295587 h 3594532" name="connsiteY9-212"/>
              <a:gd fmla="*/ 765868 w 1404434" name="connsiteX10-213"/>
              <a:gd fmla="*/ 771712 h 3594532" name="connsiteY10-214"/>
              <a:gd fmla="*/ 537268 w 1404434" name="connsiteX11-215"/>
              <a:gd fmla="*/ 628837 h 3594532" name="connsiteY11-216"/>
              <a:gd fmla="*/ 689668 w 1404434" name="connsiteX12-217"/>
              <a:gd fmla="*/ 628837 h 3594532" name="connsiteY12-218"/>
              <a:gd fmla="*/ 765868 w 1404434" name="connsiteX13-219"/>
              <a:gd fmla="*/ 714562 h 3594532" name="connsiteY13-220"/>
              <a:gd fmla="*/ 870643 w 1404434" name="connsiteX14-221"/>
              <a:gd fmla="*/ 187 h 3594532" name="connsiteY14-222"/>
              <a:gd fmla="*/ 832543 w 1404434" name="connsiteX15-223"/>
              <a:gd fmla="*/ 647887 h 3594532" name="connsiteY15-224"/>
              <a:gd fmla="*/ 908743 w 1404434" name="connsiteX16-225"/>
              <a:gd fmla="*/ 1038412 h 3594532" name="connsiteY16-226"/>
              <a:gd fmla="*/ 937318 w 1404434" name="connsiteX17-227"/>
              <a:gd fmla="*/ 1286062 h 3594532" name="connsiteY17-228"/>
              <a:gd fmla="*/ 1108768 w 1404434" name="connsiteX18-229"/>
              <a:gd fmla="*/ 1152712 h 3594532" name="connsiteY18-230"/>
              <a:gd fmla="*/ 1337368 w 1404434" name="connsiteX19-231"/>
              <a:gd fmla="*/ 1133662 h 3594532" name="connsiteY19-232"/>
              <a:gd fmla="*/ 1089718 w 1404434" name="connsiteX20-233"/>
              <a:gd fmla="*/ 1190812 h 3594532" name="connsiteY20-234"/>
              <a:gd fmla="*/ 880168 w 1404434" name="connsiteX21-235"/>
              <a:gd fmla="*/ 1495612 h 3594532" name="connsiteY21-236"/>
              <a:gd fmla="*/ 823018 w 1404434" name="connsiteX22-237"/>
              <a:gd fmla="*/ 1857562 h 3594532" name="connsiteY22-238"/>
              <a:gd fmla="*/ 975418 w 1404434" name="connsiteX23-239"/>
              <a:gd fmla="*/ 2314762 h 3594532" name="connsiteY23-240"/>
              <a:gd fmla="*/ 899218 w 1404434" name="connsiteX24-241"/>
              <a:gd fmla="*/ 2552887 h 3594532" name="connsiteY24-242"/>
              <a:gd fmla="*/ 1213543 w 1404434" name="connsiteX25-243"/>
              <a:gd fmla="*/ 2495737 h 3594532" name="connsiteY25-244"/>
              <a:gd fmla="*/ 1404043 w 1404434" name="connsiteX26-245"/>
              <a:gd fmla="*/ 2590987 h 3594532" name="connsiteY26-246"/>
              <a:gd fmla="*/ 1165918 w 1404434" name="connsiteX27-247"/>
              <a:gd fmla="*/ 2533837 h 3594532" name="connsiteY27-248"/>
              <a:gd fmla="*/ 832543 w 1404434" name="connsiteX28-249"/>
              <a:gd fmla="*/ 2695762 h 3594532" name="connsiteY28-250"/>
              <a:gd fmla="*/ 689668 w 1404434" name="connsiteX29-251"/>
              <a:gd fmla="*/ 3048187 h 3594532" name="connsiteY29-252"/>
              <a:gd fmla="*/ 918268 w 1404434" name="connsiteX30-253"/>
              <a:gd fmla="*/ 3381562 h 3594532" name="connsiteY30-254"/>
              <a:gd fmla="*/ 1003993 w 1404434" name="connsiteX31-255"/>
              <a:gd fmla="*/ 3543487 h 3594532" name="connsiteY31-256"/>
              <a:gd fmla="*/ 1003993 w 1404434" name="connsiteX0-257"/>
              <a:gd fmla="*/ 3543487 h 3559332" name="connsiteY0-258"/>
              <a:gd fmla="*/ 594418 w 1404434" name="connsiteX1-259"/>
              <a:gd fmla="*/ 3553012 h 3559332" name="connsiteY1-260"/>
              <a:gd fmla="*/ 394393 w 1404434" name="connsiteX2-261"/>
              <a:gd fmla="*/ 3038662 h 3559332" name="connsiteY2-262"/>
              <a:gd fmla="*/ 746818 w 1404434" name="connsiteX3-263"/>
              <a:gd fmla="*/ 2343337 h 3559332" name="connsiteY3-264"/>
              <a:gd fmla="*/ 560128 w 1404434" name="connsiteX4-265"/>
              <a:gd fmla="*/ 1884232 h 3559332" name="connsiteY4-266"/>
              <a:gd fmla="*/ 58 w 1404434" name="connsiteX5-267"/>
              <a:gd fmla="*/ 1832797 h 3559332" name="connsiteY5-268"/>
              <a:gd fmla="*/ 394393 w 1404434" name="connsiteX6-269"/>
              <a:gd fmla="*/ 1705162 h 3559332" name="connsiteY6-270"/>
              <a:gd fmla="*/ 642043 w 1404434" name="connsiteX7-271"/>
              <a:gd fmla="*/ 1838512 h 3559332" name="connsiteY7-272"/>
              <a:gd fmla="*/ 689668 w 1404434" name="connsiteX8-273"/>
              <a:gd fmla="*/ 1609912 h 3559332" name="connsiteY8-274"/>
              <a:gd fmla="*/ 823018 w 1404434" name="connsiteX9-275"/>
              <a:gd fmla="*/ 1295587 h 3559332" name="connsiteY9-276"/>
              <a:gd fmla="*/ 765868 w 1404434" name="connsiteX10-277"/>
              <a:gd fmla="*/ 771712 h 3559332" name="connsiteY10-278"/>
              <a:gd fmla="*/ 537268 w 1404434" name="connsiteX11-279"/>
              <a:gd fmla="*/ 628837 h 3559332" name="connsiteY11-280"/>
              <a:gd fmla="*/ 689668 w 1404434" name="connsiteX12-281"/>
              <a:gd fmla="*/ 628837 h 3559332" name="connsiteY12-282"/>
              <a:gd fmla="*/ 765868 w 1404434" name="connsiteX13-283"/>
              <a:gd fmla="*/ 714562 h 3559332" name="connsiteY13-284"/>
              <a:gd fmla="*/ 870643 w 1404434" name="connsiteX14-285"/>
              <a:gd fmla="*/ 187 h 3559332" name="connsiteY14-286"/>
              <a:gd fmla="*/ 832543 w 1404434" name="connsiteX15-287"/>
              <a:gd fmla="*/ 647887 h 3559332" name="connsiteY15-288"/>
              <a:gd fmla="*/ 908743 w 1404434" name="connsiteX16-289"/>
              <a:gd fmla="*/ 1038412 h 3559332" name="connsiteY16-290"/>
              <a:gd fmla="*/ 937318 w 1404434" name="connsiteX17-291"/>
              <a:gd fmla="*/ 1286062 h 3559332" name="connsiteY17-292"/>
              <a:gd fmla="*/ 1108768 w 1404434" name="connsiteX18-293"/>
              <a:gd fmla="*/ 1152712 h 3559332" name="connsiteY18-294"/>
              <a:gd fmla="*/ 1337368 w 1404434" name="connsiteX19-295"/>
              <a:gd fmla="*/ 1133662 h 3559332" name="connsiteY19-296"/>
              <a:gd fmla="*/ 1089718 w 1404434" name="connsiteX20-297"/>
              <a:gd fmla="*/ 1190812 h 3559332" name="connsiteY20-298"/>
              <a:gd fmla="*/ 880168 w 1404434" name="connsiteX21-299"/>
              <a:gd fmla="*/ 1495612 h 3559332" name="connsiteY21-300"/>
              <a:gd fmla="*/ 823018 w 1404434" name="connsiteX22-301"/>
              <a:gd fmla="*/ 1857562 h 3559332" name="connsiteY22-302"/>
              <a:gd fmla="*/ 975418 w 1404434" name="connsiteX23-303"/>
              <a:gd fmla="*/ 2314762 h 3559332" name="connsiteY23-304"/>
              <a:gd fmla="*/ 899218 w 1404434" name="connsiteX24-305"/>
              <a:gd fmla="*/ 2552887 h 3559332" name="connsiteY24-306"/>
              <a:gd fmla="*/ 1213543 w 1404434" name="connsiteX25-307"/>
              <a:gd fmla="*/ 2495737 h 3559332" name="connsiteY25-308"/>
              <a:gd fmla="*/ 1404043 w 1404434" name="connsiteX26-309"/>
              <a:gd fmla="*/ 2590987 h 3559332" name="connsiteY26-310"/>
              <a:gd fmla="*/ 1165918 w 1404434" name="connsiteX27-311"/>
              <a:gd fmla="*/ 2533837 h 3559332" name="connsiteY27-312"/>
              <a:gd fmla="*/ 832543 w 1404434" name="connsiteX28-313"/>
              <a:gd fmla="*/ 2695762 h 3559332" name="connsiteY28-314"/>
              <a:gd fmla="*/ 689668 w 1404434" name="connsiteX29-315"/>
              <a:gd fmla="*/ 3048187 h 3559332" name="connsiteY29-316"/>
              <a:gd fmla="*/ 918268 w 1404434" name="connsiteX30-317"/>
              <a:gd fmla="*/ 3381562 h 3559332" name="connsiteY30-318"/>
              <a:gd fmla="*/ 1003993 w 1404434" name="connsiteX31-319"/>
              <a:gd fmla="*/ 3543487 h 3559332" name="connsiteY31-320"/>
              <a:gd fmla="*/ 1003993 w 1404434" name="connsiteX0-321"/>
              <a:gd fmla="*/ 3543487 h 3553018" name="connsiteY0-322"/>
              <a:gd fmla="*/ 594418 w 1404434" name="connsiteX1-323"/>
              <a:gd fmla="*/ 3553012 h 3553018" name="connsiteY1-324"/>
              <a:gd fmla="*/ 394393 w 1404434" name="connsiteX2-325"/>
              <a:gd fmla="*/ 3038662 h 3553018" name="connsiteY2-326"/>
              <a:gd fmla="*/ 746818 w 1404434" name="connsiteX3-327"/>
              <a:gd fmla="*/ 2343337 h 3553018" name="connsiteY3-328"/>
              <a:gd fmla="*/ 560128 w 1404434" name="connsiteX4-329"/>
              <a:gd fmla="*/ 1884232 h 3553018" name="connsiteY4-330"/>
              <a:gd fmla="*/ 58 w 1404434" name="connsiteX5-331"/>
              <a:gd fmla="*/ 1832797 h 3553018" name="connsiteY5-332"/>
              <a:gd fmla="*/ 394393 w 1404434" name="connsiteX6-333"/>
              <a:gd fmla="*/ 1705162 h 3553018" name="connsiteY6-334"/>
              <a:gd fmla="*/ 642043 w 1404434" name="connsiteX7-335"/>
              <a:gd fmla="*/ 1838512 h 3553018" name="connsiteY7-336"/>
              <a:gd fmla="*/ 689668 w 1404434" name="connsiteX8-337"/>
              <a:gd fmla="*/ 1609912 h 3553018" name="connsiteY8-338"/>
              <a:gd fmla="*/ 823018 w 1404434" name="connsiteX9-339"/>
              <a:gd fmla="*/ 1295587 h 3553018" name="connsiteY9-340"/>
              <a:gd fmla="*/ 765868 w 1404434" name="connsiteX10-341"/>
              <a:gd fmla="*/ 771712 h 3553018" name="connsiteY10-342"/>
              <a:gd fmla="*/ 537268 w 1404434" name="connsiteX11-343"/>
              <a:gd fmla="*/ 628837 h 3553018" name="connsiteY11-344"/>
              <a:gd fmla="*/ 689668 w 1404434" name="connsiteX12-345"/>
              <a:gd fmla="*/ 628837 h 3553018" name="connsiteY12-346"/>
              <a:gd fmla="*/ 765868 w 1404434" name="connsiteX13-347"/>
              <a:gd fmla="*/ 714562 h 3553018" name="connsiteY13-348"/>
              <a:gd fmla="*/ 870643 w 1404434" name="connsiteX14-349"/>
              <a:gd fmla="*/ 187 h 3553018" name="connsiteY14-350"/>
              <a:gd fmla="*/ 832543 w 1404434" name="connsiteX15-351"/>
              <a:gd fmla="*/ 647887 h 3553018" name="connsiteY15-352"/>
              <a:gd fmla="*/ 908743 w 1404434" name="connsiteX16-353"/>
              <a:gd fmla="*/ 1038412 h 3553018" name="connsiteY16-354"/>
              <a:gd fmla="*/ 937318 w 1404434" name="connsiteX17-355"/>
              <a:gd fmla="*/ 1286062 h 3553018" name="connsiteY17-356"/>
              <a:gd fmla="*/ 1108768 w 1404434" name="connsiteX18-357"/>
              <a:gd fmla="*/ 1152712 h 3553018" name="connsiteY18-358"/>
              <a:gd fmla="*/ 1337368 w 1404434" name="connsiteX19-359"/>
              <a:gd fmla="*/ 1133662 h 3553018" name="connsiteY19-360"/>
              <a:gd fmla="*/ 1089718 w 1404434" name="connsiteX20-361"/>
              <a:gd fmla="*/ 1190812 h 3553018" name="connsiteY20-362"/>
              <a:gd fmla="*/ 880168 w 1404434" name="connsiteX21-363"/>
              <a:gd fmla="*/ 1495612 h 3553018" name="connsiteY21-364"/>
              <a:gd fmla="*/ 823018 w 1404434" name="connsiteX22-365"/>
              <a:gd fmla="*/ 1857562 h 3553018" name="connsiteY22-366"/>
              <a:gd fmla="*/ 975418 w 1404434" name="connsiteX23-367"/>
              <a:gd fmla="*/ 2314762 h 3553018" name="connsiteY23-368"/>
              <a:gd fmla="*/ 899218 w 1404434" name="connsiteX24-369"/>
              <a:gd fmla="*/ 2552887 h 3553018" name="connsiteY24-370"/>
              <a:gd fmla="*/ 1213543 w 1404434" name="connsiteX25-371"/>
              <a:gd fmla="*/ 2495737 h 3553018" name="connsiteY25-372"/>
              <a:gd fmla="*/ 1404043 w 1404434" name="connsiteX26-373"/>
              <a:gd fmla="*/ 2590987 h 3553018" name="connsiteY26-374"/>
              <a:gd fmla="*/ 1165918 w 1404434" name="connsiteX27-375"/>
              <a:gd fmla="*/ 2533837 h 3553018" name="connsiteY27-376"/>
              <a:gd fmla="*/ 832543 w 1404434" name="connsiteX28-377"/>
              <a:gd fmla="*/ 2695762 h 3553018" name="connsiteY28-378"/>
              <a:gd fmla="*/ 689668 w 1404434" name="connsiteX29-379"/>
              <a:gd fmla="*/ 3048187 h 3553018" name="connsiteY29-380"/>
              <a:gd fmla="*/ 918268 w 1404434" name="connsiteX30-381"/>
              <a:gd fmla="*/ 3381562 h 3553018" name="connsiteY30-382"/>
              <a:gd fmla="*/ 1003993 w 1404434" name="connsiteX31-383"/>
              <a:gd fmla="*/ 3543487 h 3553018" name="connsiteY31-384"/>
              <a:gd fmla="*/ 1003993 w 1404434" name="connsiteX0-385"/>
              <a:gd fmla="*/ 3543487 h 3553025" name="connsiteY0-386"/>
              <a:gd fmla="*/ 594418 w 1404434" name="connsiteX1-387"/>
              <a:gd fmla="*/ 3553012 h 3553025" name="connsiteY1-388"/>
              <a:gd fmla="*/ 394393 w 1404434" name="connsiteX2-389"/>
              <a:gd fmla="*/ 3038662 h 3553025" name="connsiteY2-390"/>
              <a:gd fmla="*/ 746818 w 1404434" name="connsiteX3-391"/>
              <a:gd fmla="*/ 2343337 h 3553025" name="connsiteY3-392"/>
              <a:gd fmla="*/ 560128 w 1404434" name="connsiteX4-393"/>
              <a:gd fmla="*/ 1884232 h 3553025" name="connsiteY4-394"/>
              <a:gd fmla="*/ 58 w 1404434" name="connsiteX5-395"/>
              <a:gd fmla="*/ 1832797 h 3553025" name="connsiteY5-396"/>
              <a:gd fmla="*/ 394393 w 1404434" name="connsiteX6-397"/>
              <a:gd fmla="*/ 1705162 h 3553025" name="connsiteY6-398"/>
              <a:gd fmla="*/ 642043 w 1404434" name="connsiteX7-399"/>
              <a:gd fmla="*/ 1838512 h 3553025" name="connsiteY7-400"/>
              <a:gd fmla="*/ 689668 w 1404434" name="connsiteX8-401"/>
              <a:gd fmla="*/ 1609912 h 3553025" name="connsiteY8-402"/>
              <a:gd fmla="*/ 823018 w 1404434" name="connsiteX9-403"/>
              <a:gd fmla="*/ 1295587 h 3553025" name="connsiteY9-404"/>
              <a:gd fmla="*/ 765868 w 1404434" name="connsiteX10-405"/>
              <a:gd fmla="*/ 771712 h 3553025" name="connsiteY10-406"/>
              <a:gd fmla="*/ 537268 w 1404434" name="connsiteX11-407"/>
              <a:gd fmla="*/ 628837 h 3553025" name="connsiteY11-408"/>
              <a:gd fmla="*/ 689668 w 1404434" name="connsiteX12-409"/>
              <a:gd fmla="*/ 628837 h 3553025" name="connsiteY12-410"/>
              <a:gd fmla="*/ 765868 w 1404434" name="connsiteX13-411"/>
              <a:gd fmla="*/ 714562 h 3553025" name="connsiteY13-412"/>
              <a:gd fmla="*/ 870643 w 1404434" name="connsiteX14-413"/>
              <a:gd fmla="*/ 187 h 3553025" name="connsiteY14-414"/>
              <a:gd fmla="*/ 832543 w 1404434" name="connsiteX15-415"/>
              <a:gd fmla="*/ 647887 h 3553025" name="connsiteY15-416"/>
              <a:gd fmla="*/ 908743 w 1404434" name="connsiteX16-417"/>
              <a:gd fmla="*/ 1038412 h 3553025" name="connsiteY16-418"/>
              <a:gd fmla="*/ 937318 w 1404434" name="connsiteX17-419"/>
              <a:gd fmla="*/ 1286062 h 3553025" name="connsiteY17-420"/>
              <a:gd fmla="*/ 1108768 w 1404434" name="connsiteX18-421"/>
              <a:gd fmla="*/ 1152712 h 3553025" name="connsiteY18-422"/>
              <a:gd fmla="*/ 1337368 w 1404434" name="connsiteX19-423"/>
              <a:gd fmla="*/ 1133662 h 3553025" name="connsiteY19-424"/>
              <a:gd fmla="*/ 1089718 w 1404434" name="connsiteX20-425"/>
              <a:gd fmla="*/ 1190812 h 3553025" name="connsiteY20-426"/>
              <a:gd fmla="*/ 880168 w 1404434" name="connsiteX21-427"/>
              <a:gd fmla="*/ 1495612 h 3553025" name="connsiteY21-428"/>
              <a:gd fmla="*/ 823018 w 1404434" name="connsiteX22-429"/>
              <a:gd fmla="*/ 1857562 h 3553025" name="connsiteY22-430"/>
              <a:gd fmla="*/ 975418 w 1404434" name="connsiteX23-431"/>
              <a:gd fmla="*/ 2314762 h 3553025" name="connsiteY23-432"/>
              <a:gd fmla="*/ 899218 w 1404434" name="connsiteX24-433"/>
              <a:gd fmla="*/ 2552887 h 3553025" name="connsiteY24-434"/>
              <a:gd fmla="*/ 1213543 w 1404434" name="connsiteX25-435"/>
              <a:gd fmla="*/ 2495737 h 3553025" name="connsiteY25-436"/>
              <a:gd fmla="*/ 1404043 w 1404434" name="connsiteX26-437"/>
              <a:gd fmla="*/ 2590987 h 3553025" name="connsiteY26-438"/>
              <a:gd fmla="*/ 1165918 w 1404434" name="connsiteX27-439"/>
              <a:gd fmla="*/ 2533837 h 3553025" name="connsiteY27-440"/>
              <a:gd fmla="*/ 832543 w 1404434" name="connsiteX28-441"/>
              <a:gd fmla="*/ 2695762 h 3553025" name="connsiteY28-442"/>
              <a:gd fmla="*/ 689668 w 1404434" name="connsiteX29-443"/>
              <a:gd fmla="*/ 3048187 h 3553025" name="connsiteY29-444"/>
              <a:gd fmla="*/ 918268 w 1404434" name="connsiteX30-445"/>
              <a:gd fmla="*/ 3381562 h 3553025" name="connsiteY30-446"/>
              <a:gd fmla="*/ 1003993 w 1404434" name="connsiteX31-447"/>
              <a:gd fmla="*/ 3543487 h 3553025" name="connsiteY31-448"/>
              <a:gd fmla="*/ 1016693 w 1404434" name="connsiteX0-449"/>
              <a:gd fmla="*/ 3543487 h 3588988" name="connsiteY0-450"/>
              <a:gd fmla="*/ 594418 w 1404434" name="connsiteX1-451"/>
              <a:gd fmla="*/ 3553012 h 3588988" name="connsiteY1-452"/>
              <a:gd fmla="*/ 394393 w 1404434" name="connsiteX2-453"/>
              <a:gd fmla="*/ 3038662 h 3588988" name="connsiteY2-454"/>
              <a:gd fmla="*/ 746818 w 1404434" name="connsiteX3-455"/>
              <a:gd fmla="*/ 2343337 h 3588988" name="connsiteY3-456"/>
              <a:gd fmla="*/ 560128 w 1404434" name="connsiteX4-457"/>
              <a:gd fmla="*/ 1884232 h 3588988" name="connsiteY4-458"/>
              <a:gd fmla="*/ 58 w 1404434" name="connsiteX5-459"/>
              <a:gd fmla="*/ 1832797 h 3588988" name="connsiteY5-460"/>
              <a:gd fmla="*/ 394393 w 1404434" name="connsiteX6-461"/>
              <a:gd fmla="*/ 1705162 h 3588988" name="connsiteY6-462"/>
              <a:gd fmla="*/ 642043 w 1404434" name="connsiteX7-463"/>
              <a:gd fmla="*/ 1838512 h 3588988" name="connsiteY7-464"/>
              <a:gd fmla="*/ 689668 w 1404434" name="connsiteX8-465"/>
              <a:gd fmla="*/ 1609912 h 3588988" name="connsiteY8-466"/>
              <a:gd fmla="*/ 823018 w 1404434" name="connsiteX9-467"/>
              <a:gd fmla="*/ 1295587 h 3588988" name="connsiteY9-468"/>
              <a:gd fmla="*/ 765868 w 1404434" name="connsiteX10-469"/>
              <a:gd fmla="*/ 771712 h 3588988" name="connsiteY10-470"/>
              <a:gd fmla="*/ 537268 w 1404434" name="connsiteX11-471"/>
              <a:gd fmla="*/ 628837 h 3588988" name="connsiteY11-472"/>
              <a:gd fmla="*/ 689668 w 1404434" name="connsiteX12-473"/>
              <a:gd fmla="*/ 628837 h 3588988" name="connsiteY12-474"/>
              <a:gd fmla="*/ 765868 w 1404434" name="connsiteX13-475"/>
              <a:gd fmla="*/ 714562 h 3588988" name="connsiteY13-476"/>
              <a:gd fmla="*/ 870643 w 1404434" name="connsiteX14-477"/>
              <a:gd fmla="*/ 187 h 3588988" name="connsiteY14-478"/>
              <a:gd fmla="*/ 832543 w 1404434" name="connsiteX15-479"/>
              <a:gd fmla="*/ 647887 h 3588988" name="connsiteY15-480"/>
              <a:gd fmla="*/ 908743 w 1404434" name="connsiteX16-481"/>
              <a:gd fmla="*/ 1038412 h 3588988" name="connsiteY16-482"/>
              <a:gd fmla="*/ 937318 w 1404434" name="connsiteX17-483"/>
              <a:gd fmla="*/ 1286062 h 3588988" name="connsiteY17-484"/>
              <a:gd fmla="*/ 1108768 w 1404434" name="connsiteX18-485"/>
              <a:gd fmla="*/ 1152712 h 3588988" name="connsiteY18-486"/>
              <a:gd fmla="*/ 1337368 w 1404434" name="connsiteX19-487"/>
              <a:gd fmla="*/ 1133662 h 3588988" name="connsiteY19-488"/>
              <a:gd fmla="*/ 1089718 w 1404434" name="connsiteX20-489"/>
              <a:gd fmla="*/ 1190812 h 3588988" name="connsiteY20-490"/>
              <a:gd fmla="*/ 880168 w 1404434" name="connsiteX21-491"/>
              <a:gd fmla="*/ 1495612 h 3588988" name="connsiteY21-492"/>
              <a:gd fmla="*/ 823018 w 1404434" name="connsiteX22-493"/>
              <a:gd fmla="*/ 1857562 h 3588988" name="connsiteY22-494"/>
              <a:gd fmla="*/ 975418 w 1404434" name="connsiteX23-495"/>
              <a:gd fmla="*/ 2314762 h 3588988" name="connsiteY23-496"/>
              <a:gd fmla="*/ 899218 w 1404434" name="connsiteX24-497"/>
              <a:gd fmla="*/ 2552887 h 3588988" name="connsiteY24-498"/>
              <a:gd fmla="*/ 1213543 w 1404434" name="connsiteX25-499"/>
              <a:gd fmla="*/ 2495737 h 3588988" name="connsiteY25-500"/>
              <a:gd fmla="*/ 1404043 w 1404434" name="connsiteX26-501"/>
              <a:gd fmla="*/ 2590987 h 3588988" name="connsiteY26-502"/>
              <a:gd fmla="*/ 1165918 w 1404434" name="connsiteX27-503"/>
              <a:gd fmla="*/ 2533837 h 3588988" name="connsiteY27-504"/>
              <a:gd fmla="*/ 832543 w 1404434" name="connsiteX28-505"/>
              <a:gd fmla="*/ 2695762 h 3588988" name="connsiteY28-506"/>
              <a:gd fmla="*/ 689668 w 1404434" name="connsiteX29-507"/>
              <a:gd fmla="*/ 3048187 h 3588988" name="connsiteY29-508"/>
              <a:gd fmla="*/ 918268 w 1404434" name="connsiteX30-509"/>
              <a:gd fmla="*/ 3381562 h 3588988" name="connsiteY30-510"/>
              <a:gd fmla="*/ 1016693 w 1404434" name="connsiteX31-511"/>
              <a:gd fmla="*/ 3543487 h 3588988" name="connsiteY31-512"/>
              <a:gd fmla="*/ 1016693 w 1404434" name="connsiteX0-513"/>
              <a:gd fmla="*/ 3543487 h 3592198" name="connsiteY0-514"/>
              <a:gd fmla="*/ 591243 w 1404434" name="connsiteX1-515"/>
              <a:gd fmla="*/ 3549837 h 3592198" name="connsiteY1-516"/>
              <a:gd fmla="*/ 394393 w 1404434" name="connsiteX2-517"/>
              <a:gd fmla="*/ 3038662 h 3592198" name="connsiteY2-518"/>
              <a:gd fmla="*/ 746818 w 1404434" name="connsiteX3-519"/>
              <a:gd fmla="*/ 2343337 h 3592198" name="connsiteY3-520"/>
              <a:gd fmla="*/ 560128 w 1404434" name="connsiteX4-521"/>
              <a:gd fmla="*/ 1884232 h 3592198" name="connsiteY4-522"/>
              <a:gd fmla="*/ 58 w 1404434" name="connsiteX5-523"/>
              <a:gd fmla="*/ 1832797 h 3592198" name="connsiteY5-524"/>
              <a:gd fmla="*/ 394393 w 1404434" name="connsiteX6-525"/>
              <a:gd fmla="*/ 1705162 h 3592198" name="connsiteY6-526"/>
              <a:gd fmla="*/ 642043 w 1404434" name="connsiteX7-527"/>
              <a:gd fmla="*/ 1838512 h 3592198" name="connsiteY7-528"/>
              <a:gd fmla="*/ 689668 w 1404434" name="connsiteX8-529"/>
              <a:gd fmla="*/ 1609912 h 3592198" name="connsiteY8-530"/>
              <a:gd fmla="*/ 823018 w 1404434" name="connsiteX9-531"/>
              <a:gd fmla="*/ 1295587 h 3592198" name="connsiteY9-532"/>
              <a:gd fmla="*/ 765868 w 1404434" name="connsiteX10-533"/>
              <a:gd fmla="*/ 771712 h 3592198" name="connsiteY10-534"/>
              <a:gd fmla="*/ 537268 w 1404434" name="connsiteX11-535"/>
              <a:gd fmla="*/ 628837 h 3592198" name="connsiteY11-536"/>
              <a:gd fmla="*/ 689668 w 1404434" name="connsiteX12-537"/>
              <a:gd fmla="*/ 628837 h 3592198" name="connsiteY12-538"/>
              <a:gd fmla="*/ 765868 w 1404434" name="connsiteX13-539"/>
              <a:gd fmla="*/ 714562 h 3592198" name="connsiteY13-540"/>
              <a:gd fmla="*/ 870643 w 1404434" name="connsiteX14-541"/>
              <a:gd fmla="*/ 187 h 3592198" name="connsiteY14-542"/>
              <a:gd fmla="*/ 832543 w 1404434" name="connsiteX15-543"/>
              <a:gd fmla="*/ 647887 h 3592198" name="connsiteY15-544"/>
              <a:gd fmla="*/ 908743 w 1404434" name="connsiteX16-545"/>
              <a:gd fmla="*/ 1038412 h 3592198" name="connsiteY16-546"/>
              <a:gd fmla="*/ 937318 w 1404434" name="connsiteX17-547"/>
              <a:gd fmla="*/ 1286062 h 3592198" name="connsiteY17-548"/>
              <a:gd fmla="*/ 1108768 w 1404434" name="connsiteX18-549"/>
              <a:gd fmla="*/ 1152712 h 3592198" name="connsiteY18-550"/>
              <a:gd fmla="*/ 1337368 w 1404434" name="connsiteX19-551"/>
              <a:gd fmla="*/ 1133662 h 3592198" name="connsiteY19-552"/>
              <a:gd fmla="*/ 1089718 w 1404434" name="connsiteX20-553"/>
              <a:gd fmla="*/ 1190812 h 3592198" name="connsiteY20-554"/>
              <a:gd fmla="*/ 880168 w 1404434" name="connsiteX21-555"/>
              <a:gd fmla="*/ 1495612 h 3592198" name="connsiteY21-556"/>
              <a:gd fmla="*/ 823018 w 1404434" name="connsiteX22-557"/>
              <a:gd fmla="*/ 1857562 h 3592198" name="connsiteY22-558"/>
              <a:gd fmla="*/ 975418 w 1404434" name="connsiteX23-559"/>
              <a:gd fmla="*/ 2314762 h 3592198" name="connsiteY23-560"/>
              <a:gd fmla="*/ 899218 w 1404434" name="connsiteX24-561"/>
              <a:gd fmla="*/ 2552887 h 3592198" name="connsiteY24-562"/>
              <a:gd fmla="*/ 1213543 w 1404434" name="connsiteX25-563"/>
              <a:gd fmla="*/ 2495737 h 3592198" name="connsiteY25-564"/>
              <a:gd fmla="*/ 1404043 w 1404434" name="connsiteX26-565"/>
              <a:gd fmla="*/ 2590987 h 3592198" name="connsiteY26-566"/>
              <a:gd fmla="*/ 1165918 w 1404434" name="connsiteX27-567"/>
              <a:gd fmla="*/ 2533837 h 3592198" name="connsiteY27-568"/>
              <a:gd fmla="*/ 832543 w 1404434" name="connsiteX28-569"/>
              <a:gd fmla="*/ 2695762 h 3592198" name="connsiteY28-570"/>
              <a:gd fmla="*/ 689668 w 1404434" name="connsiteX29-571"/>
              <a:gd fmla="*/ 3048187 h 3592198" name="connsiteY29-572"/>
              <a:gd fmla="*/ 918268 w 1404434" name="connsiteX30-573"/>
              <a:gd fmla="*/ 3381562 h 3592198" name="connsiteY30-574"/>
              <a:gd fmla="*/ 1016693 w 1404434" name="connsiteX31-575"/>
              <a:gd fmla="*/ 3543487 h 3592198" name="connsiteY31-576"/>
              <a:gd fmla="*/ 1016693 w 1404434" name="connsiteX0-577"/>
              <a:gd fmla="*/ 3543487 h 3558296" name="connsiteY0-578"/>
              <a:gd fmla="*/ 591243 w 1404434" name="connsiteX1-579"/>
              <a:gd fmla="*/ 3549837 h 3558296" name="connsiteY1-580"/>
              <a:gd fmla="*/ 394393 w 1404434" name="connsiteX2-581"/>
              <a:gd fmla="*/ 3038662 h 3558296" name="connsiteY2-582"/>
              <a:gd fmla="*/ 746818 w 1404434" name="connsiteX3-583"/>
              <a:gd fmla="*/ 2343337 h 3558296" name="connsiteY3-584"/>
              <a:gd fmla="*/ 560128 w 1404434" name="connsiteX4-585"/>
              <a:gd fmla="*/ 1884232 h 3558296" name="connsiteY4-586"/>
              <a:gd fmla="*/ 58 w 1404434" name="connsiteX5-587"/>
              <a:gd fmla="*/ 1832797 h 3558296" name="connsiteY5-588"/>
              <a:gd fmla="*/ 394393 w 1404434" name="connsiteX6-589"/>
              <a:gd fmla="*/ 1705162 h 3558296" name="connsiteY6-590"/>
              <a:gd fmla="*/ 642043 w 1404434" name="connsiteX7-591"/>
              <a:gd fmla="*/ 1838512 h 3558296" name="connsiteY7-592"/>
              <a:gd fmla="*/ 689668 w 1404434" name="connsiteX8-593"/>
              <a:gd fmla="*/ 1609912 h 3558296" name="connsiteY8-594"/>
              <a:gd fmla="*/ 823018 w 1404434" name="connsiteX9-595"/>
              <a:gd fmla="*/ 1295587 h 3558296" name="connsiteY9-596"/>
              <a:gd fmla="*/ 765868 w 1404434" name="connsiteX10-597"/>
              <a:gd fmla="*/ 771712 h 3558296" name="connsiteY10-598"/>
              <a:gd fmla="*/ 537268 w 1404434" name="connsiteX11-599"/>
              <a:gd fmla="*/ 628837 h 3558296" name="connsiteY11-600"/>
              <a:gd fmla="*/ 689668 w 1404434" name="connsiteX12-601"/>
              <a:gd fmla="*/ 628837 h 3558296" name="connsiteY12-602"/>
              <a:gd fmla="*/ 765868 w 1404434" name="connsiteX13-603"/>
              <a:gd fmla="*/ 714562 h 3558296" name="connsiteY13-604"/>
              <a:gd fmla="*/ 870643 w 1404434" name="connsiteX14-605"/>
              <a:gd fmla="*/ 187 h 3558296" name="connsiteY14-606"/>
              <a:gd fmla="*/ 832543 w 1404434" name="connsiteX15-607"/>
              <a:gd fmla="*/ 647887 h 3558296" name="connsiteY15-608"/>
              <a:gd fmla="*/ 908743 w 1404434" name="connsiteX16-609"/>
              <a:gd fmla="*/ 1038412 h 3558296" name="connsiteY16-610"/>
              <a:gd fmla="*/ 937318 w 1404434" name="connsiteX17-611"/>
              <a:gd fmla="*/ 1286062 h 3558296" name="connsiteY17-612"/>
              <a:gd fmla="*/ 1108768 w 1404434" name="connsiteX18-613"/>
              <a:gd fmla="*/ 1152712 h 3558296" name="connsiteY18-614"/>
              <a:gd fmla="*/ 1337368 w 1404434" name="connsiteX19-615"/>
              <a:gd fmla="*/ 1133662 h 3558296" name="connsiteY19-616"/>
              <a:gd fmla="*/ 1089718 w 1404434" name="connsiteX20-617"/>
              <a:gd fmla="*/ 1190812 h 3558296" name="connsiteY20-618"/>
              <a:gd fmla="*/ 880168 w 1404434" name="connsiteX21-619"/>
              <a:gd fmla="*/ 1495612 h 3558296" name="connsiteY21-620"/>
              <a:gd fmla="*/ 823018 w 1404434" name="connsiteX22-621"/>
              <a:gd fmla="*/ 1857562 h 3558296" name="connsiteY22-622"/>
              <a:gd fmla="*/ 975418 w 1404434" name="connsiteX23-623"/>
              <a:gd fmla="*/ 2314762 h 3558296" name="connsiteY23-624"/>
              <a:gd fmla="*/ 899218 w 1404434" name="connsiteX24-625"/>
              <a:gd fmla="*/ 2552887 h 3558296" name="connsiteY24-626"/>
              <a:gd fmla="*/ 1213543 w 1404434" name="connsiteX25-627"/>
              <a:gd fmla="*/ 2495737 h 3558296" name="connsiteY25-628"/>
              <a:gd fmla="*/ 1404043 w 1404434" name="connsiteX26-629"/>
              <a:gd fmla="*/ 2590987 h 3558296" name="connsiteY26-630"/>
              <a:gd fmla="*/ 1165918 w 1404434" name="connsiteX27-631"/>
              <a:gd fmla="*/ 2533837 h 3558296" name="connsiteY27-632"/>
              <a:gd fmla="*/ 832543 w 1404434" name="connsiteX28-633"/>
              <a:gd fmla="*/ 2695762 h 3558296" name="connsiteY28-634"/>
              <a:gd fmla="*/ 689668 w 1404434" name="connsiteX29-635"/>
              <a:gd fmla="*/ 3048187 h 3558296" name="connsiteY29-636"/>
              <a:gd fmla="*/ 918268 w 1404434" name="connsiteX30-637"/>
              <a:gd fmla="*/ 3381562 h 3558296" name="connsiteY30-638"/>
              <a:gd fmla="*/ 1016693 w 1404434" name="connsiteX31-639"/>
              <a:gd fmla="*/ 3543487 h 3558296" name="connsiteY31-640"/>
              <a:gd fmla="*/ 1016693 w 1404434" name="connsiteX0-641"/>
              <a:gd fmla="*/ 3543487 h 3550128" name="connsiteY0-642"/>
              <a:gd fmla="*/ 591243 w 1404434" name="connsiteX1-643"/>
              <a:gd fmla="*/ 3549837 h 3550128" name="connsiteY1-644"/>
              <a:gd fmla="*/ 394393 w 1404434" name="connsiteX2-645"/>
              <a:gd fmla="*/ 3038662 h 3550128" name="connsiteY2-646"/>
              <a:gd fmla="*/ 746818 w 1404434" name="connsiteX3-647"/>
              <a:gd fmla="*/ 2343337 h 3550128" name="connsiteY3-648"/>
              <a:gd fmla="*/ 560128 w 1404434" name="connsiteX4-649"/>
              <a:gd fmla="*/ 1884232 h 3550128" name="connsiteY4-650"/>
              <a:gd fmla="*/ 58 w 1404434" name="connsiteX5-651"/>
              <a:gd fmla="*/ 1832797 h 3550128" name="connsiteY5-652"/>
              <a:gd fmla="*/ 394393 w 1404434" name="connsiteX6-653"/>
              <a:gd fmla="*/ 1705162 h 3550128" name="connsiteY6-654"/>
              <a:gd fmla="*/ 642043 w 1404434" name="connsiteX7-655"/>
              <a:gd fmla="*/ 1838512 h 3550128" name="connsiteY7-656"/>
              <a:gd fmla="*/ 689668 w 1404434" name="connsiteX8-657"/>
              <a:gd fmla="*/ 1609912 h 3550128" name="connsiteY8-658"/>
              <a:gd fmla="*/ 823018 w 1404434" name="connsiteX9-659"/>
              <a:gd fmla="*/ 1295587 h 3550128" name="connsiteY9-660"/>
              <a:gd fmla="*/ 765868 w 1404434" name="connsiteX10-661"/>
              <a:gd fmla="*/ 771712 h 3550128" name="connsiteY10-662"/>
              <a:gd fmla="*/ 537268 w 1404434" name="connsiteX11-663"/>
              <a:gd fmla="*/ 628837 h 3550128" name="connsiteY11-664"/>
              <a:gd fmla="*/ 689668 w 1404434" name="connsiteX12-665"/>
              <a:gd fmla="*/ 628837 h 3550128" name="connsiteY12-666"/>
              <a:gd fmla="*/ 765868 w 1404434" name="connsiteX13-667"/>
              <a:gd fmla="*/ 714562 h 3550128" name="connsiteY13-668"/>
              <a:gd fmla="*/ 870643 w 1404434" name="connsiteX14-669"/>
              <a:gd fmla="*/ 187 h 3550128" name="connsiteY14-670"/>
              <a:gd fmla="*/ 832543 w 1404434" name="connsiteX15-671"/>
              <a:gd fmla="*/ 647887 h 3550128" name="connsiteY15-672"/>
              <a:gd fmla="*/ 908743 w 1404434" name="connsiteX16-673"/>
              <a:gd fmla="*/ 1038412 h 3550128" name="connsiteY16-674"/>
              <a:gd fmla="*/ 937318 w 1404434" name="connsiteX17-675"/>
              <a:gd fmla="*/ 1286062 h 3550128" name="connsiteY17-676"/>
              <a:gd fmla="*/ 1108768 w 1404434" name="connsiteX18-677"/>
              <a:gd fmla="*/ 1152712 h 3550128" name="connsiteY18-678"/>
              <a:gd fmla="*/ 1337368 w 1404434" name="connsiteX19-679"/>
              <a:gd fmla="*/ 1133662 h 3550128" name="connsiteY19-680"/>
              <a:gd fmla="*/ 1089718 w 1404434" name="connsiteX20-681"/>
              <a:gd fmla="*/ 1190812 h 3550128" name="connsiteY20-682"/>
              <a:gd fmla="*/ 880168 w 1404434" name="connsiteX21-683"/>
              <a:gd fmla="*/ 1495612 h 3550128" name="connsiteY21-684"/>
              <a:gd fmla="*/ 823018 w 1404434" name="connsiteX22-685"/>
              <a:gd fmla="*/ 1857562 h 3550128" name="connsiteY22-686"/>
              <a:gd fmla="*/ 975418 w 1404434" name="connsiteX23-687"/>
              <a:gd fmla="*/ 2314762 h 3550128" name="connsiteY23-688"/>
              <a:gd fmla="*/ 899218 w 1404434" name="connsiteX24-689"/>
              <a:gd fmla="*/ 2552887 h 3550128" name="connsiteY24-690"/>
              <a:gd fmla="*/ 1213543 w 1404434" name="connsiteX25-691"/>
              <a:gd fmla="*/ 2495737 h 3550128" name="connsiteY25-692"/>
              <a:gd fmla="*/ 1404043 w 1404434" name="connsiteX26-693"/>
              <a:gd fmla="*/ 2590987 h 3550128" name="connsiteY26-694"/>
              <a:gd fmla="*/ 1165918 w 1404434" name="connsiteX27-695"/>
              <a:gd fmla="*/ 2533837 h 3550128" name="connsiteY27-696"/>
              <a:gd fmla="*/ 832543 w 1404434" name="connsiteX28-697"/>
              <a:gd fmla="*/ 2695762 h 3550128" name="connsiteY28-698"/>
              <a:gd fmla="*/ 689668 w 1404434" name="connsiteX29-699"/>
              <a:gd fmla="*/ 3048187 h 3550128" name="connsiteY29-700"/>
              <a:gd fmla="*/ 918268 w 1404434" name="connsiteX30-701"/>
              <a:gd fmla="*/ 3381562 h 3550128" name="connsiteY30-702"/>
              <a:gd fmla="*/ 1016693 w 1404434" name="connsiteX31-703"/>
              <a:gd fmla="*/ 3543487 h 3550128" name="connsiteY31-704"/>
              <a:gd fmla="*/ 1016693 w 1404434" name="connsiteX0-705"/>
              <a:gd fmla="*/ 3543487 h 3550128" name="connsiteY0-706"/>
              <a:gd fmla="*/ 591243 w 1404434" name="connsiteX1-707"/>
              <a:gd fmla="*/ 3549837 h 3550128" name="connsiteY1-708"/>
              <a:gd fmla="*/ 394393 w 1404434" name="connsiteX2-709"/>
              <a:gd fmla="*/ 3038662 h 3550128" name="connsiteY2-710"/>
              <a:gd fmla="*/ 746818 w 1404434" name="connsiteX3-711"/>
              <a:gd fmla="*/ 2343337 h 3550128" name="connsiteY3-712"/>
              <a:gd fmla="*/ 560128 w 1404434" name="connsiteX4-713"/>
              <a:gd fmla="*/ 1884232 h 3550128" name="connsiteY4-714"/>
              <a:gd fmla="*/ 58 w 1404434" name="connsiteX5-715"/>
              <a:gd fmla="*/ 1832797 h 3550128" name="connsiteY5-716"/>
              <a:gd fmla="*/ 394393 w 1404434" name="connsiteX6-717"/>
              <a:gd fmla="*/ 1705162 h 3550128" name="connsiteY6-718"/>
              <a:gd fmla="*/ 642043 w 1404434" name="connsiteX7-719"/>
              <a:gd fmla="*/ 1838512 h 3550128" name="connsiteY7-720"/>
              <a:gd fmla="*/ 689668 w 1404434" name="connsiteX8-721"/>
              <a:gd fmla="*/ 1609912 h 3550128" name="connsiteY8-722"/>
              <a:gd fmla="*/ 823018 w 1404434" name="connsiteX9-723"/>
              <a:gd fmla="*/ 1295587 h 3550128" name="connsiteY9-724"/>
              <a:gd fmla="*/ 765868 w 1404434" name="connsiteX10-725"/>
              <a:gd fmla="*/ 771712 h 3550128" name="connsiteY10-726"/>
              <a:gd fmla="*/ 537268 w 1404434" name="connsiteX11-727"/>
              <a:gd fmla="*/ 628837 h 3550128" name="connsiteY11-728"/>
              <a:gd fmla="*/ 689668 w 1404434" name="connsiteX12-729"/>
              <a:gd fmla="*/ 628837 h 3550128" name="connsiteY12-730"/>
              <a:gd fmla="*/ 765868 w 1404434" name="connsiteX13-731"/>
              <a:gd fmla="*/ 714562 h 3550128" name="connsiteY13-732"/>
              <a:gd fmla="*/ 870643 w 1404434" name="connsiteX14-733"/>
              <a:gd fmla="*/ 187 h 3550128" name="connsiteY14-734"/>
              <a:gd fmla="*/ 832543 w 1404434" name="connsiteX15-735"/>
              <a:gd fmla="*/ 647887 h 3550128" name="connsiteY15-736"/>
              <a:gd fmla="*/ 908743 w 1404434" name="connsiteX16-737"/>
              <a:gd fmla="*/ 1038412 h 3550128" name="connsiteY16-738"/>
              <a:gd fmla="*/ 937318 w 1404434" name="connsiteX17-739"/>
              <a:gd fmla="*/ 1286062 h 3550128" name="connsiteY17-740"/>
              <a:gd fmla="*/ 1108768 w 1404434" name="connsiteX18-741"/>
              <a:gd fmla="*/ 1152712 h 3550128" name="connsiteY18-742"/>
              <a:gd fmla="*/ 1337368 w 1404434" name="connsiteX19-743"/>
              <a:gd fmla="*/ 1133662 h 3550128" name="connsiteY19-744"/>
              <a:gd fmla="*/ 1089718 w 1404434" name="connsiteX20-745"/>
              <a:gd fmla="*/ 1190812 h 3550128" name="connsiteY20-746"/>
              <a:gd fmla="*/ 880168 w 1404434" name="connsiteX21-747"/>
              <a:gd fmla="*/ 1495612 h 3550128" name="connsiteY21-748"/>
              <a:gd fmla="*/ 823018 w 1404434" name="connsiteX22-749"/>
              <a:gd fmla="*/ 1857562 h 3550128" name="connsiteY22-750"/>
              <a:gd fmla="*/ 975418 w 1404434" name="connsiteX23-751"/>
              <a:gd fmla="*/ 2314762 h 3550128" name="connsiteY23-752"/>
              <a:gd fmla="*/ 899218 w 1404434" name="connsiteX24-753"/>
              <a:gd fmla="*/ 2552887 h 3550128" name="connsiteY24-754"/>
              <a:gd fmla="*/ 1213543 w 1404434" name="connsiteX25-755"/>
              <a:gd fmla="*/ 2495737 h 3550128" name="connsiteY25-756"/>
              <a:gd fmla="*/ 1404043 w 1404434" name="connsiteX26-757"/>
              <a:gd fmla="*/ 2590987 h 3550128" name="connsiteY26-758"/>
              <a:gd fmla="*/ 1165918 w 1404434" name="connsiteX27-759"/>
              <a:gd fmla="*/ 2533837 h 3550128" name="connsiteY27-760"/>
              <a:gd fmla="*/ 832543 w 1404434" name="connsiteX28-761"/>
              <a:gd fmla="*/ 2695762 h 3550128" name="connsiteY28-762"/>
              <a:gd fmla="*/ 689668 w 1404434" name="connsiteX29-763"/>
              <a:gd fmla="*/ 3048187 h 3550128" name="connsiteY29-764"/>
              <a:gd fmla="*/ 918268 w 1404434" name="connsiteX30-765"/>
              <a:gd fmla="*/ 3381562 h 3550128" name="connsiteY30-766"/>
              <a:gd fmla="*/ 1016693 w 1404434" name="connsiteX31-767"/>
              <a:gd fmla="*/ 3543487 h 3550128" name="connsiteY31-768"/>
              <a:gd fmla="*/ 1016693 w 1404434" name="connsiteX0-769"/>
              <a:gd fmla="*/ 3543487 h 3550128" name="connsiteY0-770"/>
              <a:gd fmla="*/ 591243 w 1404434" name="connsiteX1-771"/>
              <a:gd fmla="*/ 3549837 h 3550128" name="connsiteY1-772"/>
              <a:gd fmla="*/ 394393 w 1404434" name="connsiteX2-773"/>
              <a:gd fmla="*/ 3038662 h 3550128" name="connsiteY2-774"/>
              <a:gd fmla="*/ 746818 w 1404434" name="connsiteX3-775"/>
              <a:gd fmla="*/ 2343337 h 3550128" name="connsiteY3-776"/>
              <a:gd fmla="*/ 560128 w 1404434" name="connsiteX4-777"/>
              <a:gd fmla="*/ 1884232 h 3550128" name="connsiteY4-778"/>
              <a:gd fmla="*/ 58 w 1404434" name="connsiteX5-779"/>
              <a:gd fmla="*/ 1832797 h 3550128" name="connsiteY5-780"/>
              <a:gd fmla="*/ 394393 w 1404434" name="connsiteX6-781"/>
              <a:gd fmla="*/ 1705162 h 3550128" name="connsiteY6-782"/>
              <a:gd fmla="*/ 642043 w 1404434" name="connsiteX7-783"/>
              <a:gd fmla="*/ 1838512 h 3550128" name="connsiteY7-784"/>
              <a:gd fmla="*/ 689668 w 1404434" name="connsiteX8-785"/>
              <a:gd fmla="*/ 1609912 h 3550128" name="connsiteY8-786"/>
              <a:gd fmla="*/ 823018 w 1404434" name="connsiteX9-787"/>
              <a:gd fmla="*/ 1295587 h 3550128" name="connsiteY9-788"/>
              <a:gd fmla="*/ 765868 w 1404434" name="connsiteX10-789"/>
              <a:gd fmla="*/ 771712 h 3550128" name="connsiteY10-790"/>
              <a:gd fmla="*/ 537268 w 1404434" name="connsiteX11-791"/>
              <a:gd fmla="*/ 628837 h 3550128" name="connsiteY11-792"/>
              <a:gd fmla="*/ 689668 w 1404434" name="connsiteX12-793"/>
              <a:gd fmla="*/ 628837 h 3550128" name="connsiteY12-794"/>
              <a:gd fmla="*/ 765868 w 1404434" name="connsiteX13-795"/>
              <a:gd fmla="*/ 714562 h 3550128" name="connsiteY13-796"/>
              <a:gd fmla="*/ 870643 w 1404434" name="connsiteX14-797"/>
              <a:gd fmla="*/ 187 h 3550128" name="connsiteY14-798"/>
              <a:gd fmla="*/ 832543 w 1404434" name="connsiteX15-799"/>
              <a:gd fmla="*/ 647887 h 3550128" name="connsiteY15-800"/>
              <a:gd fmla="*/ 908743 w 1404434" name="connsiteX16-801"/>
              <a:gd fmla="*/ 1038412 h 3550128" name="connsiteY16-802"/>
              <a:gd fmla="*/ 937318 w 1404434" name="connsiteX17-803"/>
              <a:gd fmla="*/ 1286062 h 3550128" name="connsiteY17-804"/>
              <a:gd fmla="*/ 1108768 w 1404434" name="connsiteX18-805"/>
              <a:gd fmla="*/ 1152712 h 3550128" name="connsiteY18-806"/>
              <a:gd fmla="*/ 1337368 w 1404434" name="connsiteX19-807"/>
              <a:gd fmla="*/ 1133662 h 3550128" name="connsiteY19-808"/>
              <a:gd fmla="*/ 1089718 w 1404434" name="connsiteX20-809"/>
              <a:gd fmla="*/ 1190812 h 3550128" name="connsiteY20-810"/>
              <a:gd fmla="*/ 880168 w 1404434" name="connsiteX21-811"/>
              <a:gd fmla="*/ 1495612 h 3550128" name="connsiteY21-812"/>
              <a:gd fmla="*/ 823018 w 1404434" name="connsiteX22-813"/>
              <a:gd fmla="*/ 1857562 h 3550128" name="connsiteY22-814"/>
              <a:gd fmla="*/ 975418 w 1404434" name="connsiteX23-815"/>
              <a:gd fmla="*/ 2314762 h 3550128" name="connsiteY23-816"/>
              <a:gd fmla="*/ 899218 w 1404434" name="connsiteX24-817"/>
              <a:gd fmla="*/ 2552887 h 3550128" name="connsiteY24-818"/>
              <a:gd fmla="*/ 1213543 w 1404434" name="connsiteX25-819"/>
              <a:gd fmla="*/ 2495737 h 3550128" name="connsiteY25-820"/>
              <a:gd fmla="*/ 1404043 w 1404434" name="connsiteX26-821"/>
              <a:gd fmla="*/ 2590987 h 3550128" name="connsiteY26-822"/>
              <a:gd fmla="*/ 1165918 w 1404434" name="connsiteX27-823"/>
              <a:gd fmla="*/ 2533837 h 3550128" name="connsiteY27-824"/>
              <a:gd fmla="*/ 832543 w 1404434" name="connsiteX28-825"/>
              <a:gd fmla="*/ 2695762 h 3550128" name="connsiteY28-826"/>
              <a:gd fmla="*/ 689668 w 1404434" name="connsiteX29-827"/>
              <a:gd fmla="*/ 3048187 h 3550128" name="connsiteY29-828"/>
              <a:gd fmla="*/ 918268 w 1404434" name="connsiteX30-829"/>
              <a:gd fmla="*/ 3381562 h 3550128" name="connsiteY30-830"/>
              <a:gd fmla="*/ 1016693 w 1404434" name="connsiteX31-831"/>
              <a:gd fmla="*/ 3543487 h 3550128" name="connsiteY31-832"/>
              <a:gd fmla="*/ 1016693 w 1404434" name="connsiteX0-833"/>
              <a:gd fmla="*/ 3543487 h 3550128" name="connsiteY0-834"/>
              <a:gd fmla="*/ 591243 w 1404434" name="connsiteX1-835"/>
              <a:gd fmla="*/ 3549837 h 3550128" name="connsiteY1-836"/>
              <a:gd fmla="*/ 394393 w 1404434" name="connsiteX2-837"/>
              <a:gd fmla="*/ 3038662 h 3550128" name="connsiteY2-838"/>
              <a:gd fmla="*/ 746818 w 1404434" name="connsiteX3-839"/>
              <a:gd fmla="*/ 2343337 h 3550128" name="connsiteY3-840"/>
              <a:gd fmla="*/ 560128 w 1404434" name="connsiteX4-841"/>
              <a:gd fmla="*/ 1884232 h 3550128" name="connsiteY4-842"/>
              <a:gd fmla="*/ 58 w 1404434" name="connsiteX5-843"/>
              <a:gd fmla="*/ 1832797 h 3550128" name="connsiteY5-844"/>
              <a:gd fmla="*/ 394393 w 1404434" name="connsiteX6-845"/>
              <a:gd fmla="*/ 1705162 h 3550128" name="connsiteY6-846"/>
              <a:gd fmla="*/ 642043 w 1404434" name="connsiteX7-847"/>
              <a:gd fmla="*/ 1838512 h 3550128" name="connsiteY7-848"/>
              <a:gd fmla="*/ 689668 w 1404434" name="connsiteX8-849"/>
              <a:gd fmla="*/ 1609912 h 3550128" name="connsiteY8-850"/>
              <a:gd fmla="*/ 823018 w 1404434" name="connsiteX9-851"/>
              <a:gd fmla="*/ 1295587 h 3550128" name="connsiteY9-852"/>
              <a:gd fmla="*/ 765868 w 1404434" name="connsiteX10-853"/>
              <a:gd fmla="*/ 771712 h 3550128" name="connsiteY10-854"/>
              <a:gd fmla="*/ 537268 w 1404434" name="connsiteX11-855"/>
              <a:gd fmla="*/ 628837 h 3550128" name="connsiteY11-856"/>
              <a:gd fmla="*/ 689668 w 1404434" name="connsiteX12-857"/>
              <a:gd fmla="*/ 628837 h 3550128" name="connsiteY12-858"/>
              <a:gd fmla="*/ 765868 w 1404434" name="connsiteX13-859"/>
              <a:gd fmla="*/ 714562 h 3550128" name="connsiteY13-860"/>
              <a:gd fmla="*/ 870643 w 1404434" name="connsiteX14-861"/>
              <a:gd fmla="*/ 187 h 3550128" name="connsiteY14-862"/>
              <a:gd fmla="*/ 832543 w 1404434" name="connsiteX15-863"/>
              <a:gd fmla="*/ 647887 h 3550128" name="connsiteY15-864"/>
              <a:gd fmla="*/ 908743 w 1404434" name="connsiteX16-865"/>
              <a:gd fmla="*/ 1038412 h 3550128" name="connsiteY16-866"/>
              <a:gd fmla="*/ 937318 w 1404434" name="connsiteX17-867"/>
              <a:gd fmla="*/ 1286062 h 3550128" name="connsiteY17-868"/>
              <a:gd fmla="*/ 1108768 w 1404434" name="connsiteX18-869"/>
              <a:gd fmla="*/ 1152712 h 3550128" name="connsiteY18-870"/>
              <a:gd fmla="*/ 1337368 w 1404434" name="connsiteX19-871"/>
              <a:gd fmla="*/ 1133662 h 3550128" name="connsiteY19-872"/>
              <a:gd fmla="*/ 1089718 w 1404434" name="connsiteX20-873"/>
              <a:gd fmla="*/ 1190812 h 3550128" name="connsiteY20-874"/>
              <a:gd fmla="*/ 880168 w 1404434" name="connsiteX21-875"/>
              <a:gd fmla="*/ 1495612 h 3550128" name="connsiteY21-876"/>
              <a:gd fmla="*/ 823018 w 1404434" name="connsiteX22-877"/>
              <a:gd fmla="*/ 1857562 h 3550128" name="connsiteY22-878"/>
              <a:gd fmla="*/ 975418 w 1404434" name="connsiteX23-879"/>
              <a:gd fmla="*/ 2314762 h 3550128" name="connsiteY23-880"/>
              <a:gd fmla="*/ 899218 w 1404434" name="connsiteX24-881"/>
              <a:gd fmla="*/ 2552887 h 3550128" name="connsiteY24-882"/>
              <a:gd fmla="*/ 1213543 w 1404434" name="connsiteX25-883"/>
              <a:gd fmla="*/ 2495737 h 3550128" name="connsiteY25-884"/>
              <a:gd fmla="*/ 1404043 w 1404434" name="connsiteX26-885"/>
              <a:gd fmla="*/ 2590987 h 3550128" name="connsiteY26-886"/>
              <a:gd fmla="*/ 1165918 w 1404434" name="connsiteX27-887"/>
              <a:gd fmla="*/ 2533837 h 3550128" name="connsiteY27-888"/>
              <a:gd fmla="*/ 832543 w 1404434" name="connsiteX28-889"/>
              <a:gd fmla="*/ 2695762 h 3550128" name="connsiteY28-890"/>
              <a:gd fmla="*/ 689668 w 1404434" name="connsiteX29-891"/>
              <a:gd fmla="*/ 3048187 h 3550128" name="connsiteY29-892"/>
              <a:gd fmla="*/ 918268 w 1404434" name="connsiteX30-893"/>
              <a:gd fmla="*/ 3381562 h 3550128" name="connsiteY30-894"/>
              <a:gd fmla="*/ 1016693 w 1404434" name="connsiteX31-895"/>
              <a:gd fmla="*/ 3543487 h 3550128" name="connsiteY31-896"/>
              <a:gd fmla="*/ 1016693 w 1404434" name="connsiteX0-897"/>
              <a:gd fmla="*/ 3543487 h 3550128" name="connsiteY0-898"/>
              <a:gd fmla="*/ 591243 w 1404434" name="connsiteX1-899"/>
              <a:gd fmla="*/ 3549837 h 3550128" name="connsiteY1-900"/>
              <a:gd fmla="*/ 394393 w 1404434" name="connsiteX2-901"/>
              <a:gd fmla="*/ 3038662 h 3550128" name="connsiteY2-902"/>
              <a:gd fmla="*/ 746818 w 1404434" name="connsiteX3-903"/>
              <a:gd fmla="*/ 2343337 h 3550128" name="connsiteY3-904"/>
              <a:gd fmla="*/ 560128 w 1404434" name="connsiteX4-905"/>
              <a:gd fmla="*/ 1884232 h 3550128" name="connsiteY4-906"/>
              <a:gd fmla="*/ 58 w 1404434" name="connsiteX5-907"/>
              <a:gd fmla="*/ 1832797 h 3550128" name="connsiteY5-908"/>
              <a:gd fmla="*/ 394393 w 1404434" name="connsiteX6-909"/>
              <a:gd fmla="*/ 1705162 h 3550128" name="connsiteY6-910"/>
              <a:gd fmla="*/ 642043 w 1404434" name="connsiteX7-911"/>
              <a:gd fmla="*/ 1838512 h 3550128" name="connsiteY7-912"/>
              <a:gd fmla="*/ 689668 w 1404434" name="connsiteX8-913"/>
              <a:gd fmla="*/ 1609912 h 3550128" name="connsiteY8-914"/>
              <a:gd fmla="*/ 823018 w 1404434" name="connsiteX9-915"/>
              <a:gd fmla="*/ 1295587 h 3550128" name="connsiteY9-916"/>
              <a:gd fmla="*/ 765868 w 1404434" name="connsiteX10-917"/>
              <a:gd fmla="*/ 771712 h 3550128" name="connsiteY10-918"/>
              <a:gd fmla="*/ 537268 w 1404434" name="connsiteX11-919"/>
              <a:gd fmla="*/ 628837 h 3550128" name="connsiteY11-920"/>
              <a:gd fmla="*/ 689668 w 1404434" name="connsiteX12-921"/>
              <a:gd fmla="*/ 628837 h 3550128" name="connsiteY12-922"/>
              <a:gd fmla="*/ 765868 w 1404434" name="connsiteX13-923"/>
              <a:gd fmla="*/ 714562 h 3550128" name="connsiteY13-924"/>
              <a:gd fmla="*/ 870643 w 1404434" name="connsiteX14-925"/>
              <a:gd fmla="*/ 187 h 3550128" name="connsiteY14-926"/>
              <a:gd fmla="*/ 832543 w 1404434" name="connsiteX15-927"/>
              <a:gd fmla="*/ 647887 h 3550128" name="connsiteY15-928"/>
              <a:gd fmla="*/ 908743 w 1404434" name="connsiteX16-929"/>
              <a:gd fmla="*/ 1038412 h 3550128" name="connsiteY16-930"/>
              <a:gd fmla="*/ 937318 w 1404434" name="connsiteX17-931"/>
              <a:gd fmla="*/ 1286062 h 3550128" name="connsiteY17-932"/>
              <a:gd fmla="*/ 1108768 w 1404434" name="connsiteX18-933"/>
              <a:gd fmla="*/ 1152712 h 3550128" name="connsiteY18-934"/>
              <a:gd fmla="*/ 1337368 w 1404434" name="connsiteX19-935"/>
              <a:gd fmla="*/ 1133662 h 3550128" name="connsiteY19-936"/>
              <a:gd fmla="*/ 1089718 w 1404434" name="connsiteX20-937"/>
              <a:gd fmla="*/ 1190812 h 3550128" name="connsiteY20-938"/>
              <a:gd fmla="*/ 880168 w 1404434" name="connsiteX21-939"/>
              <a:gd fmla="*/ 1495612 h 3550128" name="connsiteY21-940"/>
              <a:gd fmla="*/ 823018 w 1404434" name="connsiteX22-941"/>
              <a:gd fmla="*/ 1857562 h 3550128" name="connsiteY22-942"/>
              <a:gd fmla="*/ 975418 w 1404434" name="connsiteX23-943"/>
              <a:gd fmla="*/ 2314762 h 3550128" name="connsiteY23-944"/>
              <a:gd fmla="*/ 899218 w 1404434" name="connsiteX24-945"/>
              <a:gd fmla="*/ 2552887 h 3550128" name="connsiteY24-946"/>
              <a:gd fmla="*/ 1213543 w 1404434" name="connsiteX25-947"/>
              <a:gd fmla="*/ 2495737 h 3550128" name="connsiteY25-948"/>
              <a:gd fmla="*/ 1404043 w 1404434" name="connsiteX26-949"/>
              <a:gd fmla="*/ 2590987 h 3550128" name="connsiteY26-950"/>
              <a:gd fmla="*/ 1165918 w 1404434" name="connsiteX27-951"/>
              <a:gd fmla="*/ 2533837 h 3550128" name="connsiteY27-952"/>
              <a:gd fmla="*/ 832543 w 1404434" name="connsiteX28-953"/>
              <a:gd fmla="*/ 2695762 h 3550128" name="connsiteY28-954"/>
              <a:gd fmla="*/ 689668 w 1404434" name="connsiteX29-955"/>
              <a:gd fmla="*/ 3048187 h 3550128" name="connsiteY29-956"/>
              <a:gd fmla="*/ 918268 w 1404434" name="connsiteX30-957"/>
              <a:gd fmla="*/ 3381562 h 3550128" name="connsiteY30-958"/>
              <a:gd fmla="*/ 1016693 w 1404434" name="connsiteX31-959"/>
              <a:gd fmla="*/ 3543487 h 3550128" name="connsiteY31-960"/>
              <a:gd fmla="*/ 1016693 w 1404434" name="connsiteX0-961"/>
              <a:gd fmla="*/ 3543487 h 3550128" name="connsiteY0-962"/>
              <a:gd fmla="*/ 591243 w 1404434" name="connsiteX1-963"/>
              <a:gd fmla="*/ 3549837 h 3550128" name="connsiteY1-964"/>
              <a:gd fmla="*/ 394393 w 1404434" name="connsiteX2-965"/>
              <a:gd fmla="*/ 3038662 h 3550128" name="connsiteY2-966"/>
              <a:gd fmla="*/ 746818 w 1404434" name="connsiteX3-967"/>
              <a:gd fmla="*/ 2343337 h 3550128" name="connsiteY3-968"/>
              <a:gd fmla="*/ 560128 w 1404434" name="connsiteX4-969"/>
              <a:gd fmla="*/ 1884232 h 3550128" name="connsiteY4-970"/>
              <a:gd fmla="*/ 58 w 1404434" name="connsiteX5-971"/>
              <a:gd fmla="*/ 1832797 h 3550128" name="connsiteY5-972"/>
              <a:gd fmla="*/ 394393 w 1404434" name="connsiteX6-973"/>
              <a:gd fmla="*/ 1705162 h 3550128" name="connsiteY6-974"/>
              <a:gd fmla="*/ 642043 w 1404434" name="connsiteX7-975"/>
              <a:gd fmla="*/ 1838512 h 3550128" name="connsiteY7-976"/>
              <a:gd fmla="*/ 689668 w 1404434" name="connsiteX8-977"/>
              <a:gd fmla="*/ 1609912 h 3550128" name="connsiteY8-978"/>
              <a:gd fmla="*/ 823018 w 1404434" name="connsiteX9-979"/>
              <a:gd fmla="*/ 1295587 h 3550128" name="connsiteY9-980"/>
              <a:gd fmla="*/ 765868 w 1404434" name="connsiteX10-981"/>
              <a:gd fmla="*/ 771712 h 3550128" name="connsiteY10-982"/>
              <a:gd fmla="*/ 537268 w 1404434" name="connsiteX11-983"/>
              <a:gd fmla="*/ 628837 h 3550128" name="connsiteY11-984"/>
              <a:gd fmla="*/ 689668 w 1404434" name="connsiteX12-985"/>
              <a:gd fmla="*/ 628837 h 3550128" name="connsiteY12-986"/>
              <a:gd fmla="*/ 765868 w 1404434" name="connsiteX13-987"/>
              <a:gd fmla="*/ 714562 h 3550128" name="connsiteY13-988"/>
              <a:gd fmla="*/ 870643 w 1404434" name="connsiteX14-989"/>
              <a:gd fmla="*/ 187 h 3550128" name="connsiteY14-990"/>
              <a:gd fmla="*/ 832543 w 1404434" name="connsiteX15-991"/>
              <a:gd fmla="*/ 647887 h 3550128" name="connsiteY15-992"/>
              <a:gd fmla="*/ 908743 w 1404434" name="connsiteX16-993"/>
              <a:gd fmla="*/ 1038412 h 3550128" name="connsiteY16-994"/>
              <a:gd fmla="*/ 937318 w 1404434" name="connsiteX17-995"/>
              <a:gd fmla="*/ 1286062 h 3550128" name="connsiteY17-996"/>
              <a:gd fmla="*/ 1108768 w 1404434" name="connsiteX18-997"/>
              <a:gd fmla="*/ 1152712 h 3550128" name="connsiteY18-998"/>
              <a:gd fmla="*/ 1337368 w 1404434" name="connsiteX19-999"/>
              <a:gd fmla="*/ 1133662 h 3550128" name="connsiteY19-1000"/>
              <a:gd fmla="*/ 1089718 w 1404434" name="connsiteX20-1001"/>
              <a:gd fmla="*/ 1190812 h 3550128" name="connsiteY20-1002"/>
              <a:gd fmla="*/ 880168 w 1404434" name="connsiteX21-1003"/>
              <a:gd fmla="*/ 1495612 h 3550128" name="connsiteY21-1004"/>
              <a:gd fmla="*/ 823018 w 1404434" name="connsiteX22-1005"/>
              <a:gd fmla="*/ 1857562 h 3550128" name="connsiteY22-1006"/>
              <a:gd fmla="*/ 975418 w 1404434" name="connsiteX23-1007"/>
              <a:gd fmla="*/ 2314762 h 3550128" name="connsiteY23-1008"/>
              <a:gd fmla="*/ 899218 w 1404434" name="connsiteX24-1009"/>
              <a:gd fmla="*/ 2552887 h 3550128" name="connsiteY24-1010"/>
              <a:gd fmla="*/ 1213543 w 1404434" name="connsiteX25-1011"/>
              <a:gd fmla="*/ 2495737 h 3550128" name="connsiteY25-1012"/>
              <a:gd fmla="*/ 1404043 w 1404434" name="connsiteX26-1013"/>
              <a:gd fmla="*/ 2590987 h 3550128" name="connsiteY26-1014"/>
              <a:gd fmla="*/ 1165918 w 1404434" name="connsiteX27-1015"/>
              <a:gd fmla="*/ 2533837 h 3550128" name="connsiteY27-1016"/>
              <a:gd fmla="*/ 832543 w 1404434" name="connsiteX28-1017"/>
              <a:gd fmla="*/ 2695762 h 3550128" name="connsiteY28-1018"/>
              <a:gd fmla="*/ 689668 w 1404434" name="connsiteX29-1019"/>
              <a:gd fmla="*/ 3048187 h 3550128" name="connsiteY29-1020"/>
              <a:gd fmla="*/ 918268 w 1404434" name="connsiteX30-1021"/>
              <a:gd fmla="*/ 3381562 h 3550128" name="connsiteY30-1022"/>
              <a:gd fmla="*/ 1016693 w 1404434" name="connsiteX31-1023"/>
              <a:gd fmla="*/ 3543487 h 3550128" name="connsiteY31-1024"/>
              <a:gd fmla="*/ 1016693 w 1404434" name="connsiteX0-1025"/>
              <a:gd fmla="*/ 3543487 h 3550128" name="connsiteY0-1026"/>
              <a:gd fmla="*/ 591243 w 1404434" name="connsiteX1-1027"/>
              <a:gd fmla="*/ 3549837 h 3550128" name="connsiteY1-1028"/>
              <a:gd fmla="*/ 394393 w 1404434" name="connsiteX2-1029"/>
              <a:gd fmla="*/ 3038662 h 3550128" name="connsiteY2-1030"/>
              <a:gd fmla="*/ 746818 w 1404434" name="connsiteX3-1031"/>
              <a:gd fmla="*/ 2343337 h 3550128" name="connsiteY3-1032"/>
              <a:gd fmla="*/ 560128 w 1404434" name="connsiteX4-1033"/>
              <a:gd fmla="*/ 1884232 h 3550128" name="connsiteY4-1034"/>
              <a:gd fmla="*/ 58 w 1404434" name="connsiteX5-1035"/>
              <a:gd fmla="*/ 1832797 h 3550128" name="connsiteY5-1036"/>
              <a:gd fmla="*/ 394393 w 1404434" name="connsiteX6-1037"/>
              <a:gd fmla="*/ 1705162 h 3550128" name="connsiteY6-1038"/>
              <a:gd fmla="*/ 642043 w 1404434" name="connsiteX7-1039"/>
              <a:gd fmla="*/ 1838512 h 3550128" name="connsiteY7-1040"/>
              <a:gd fmla="*/ 689668 w 1404434" name="connsiteX8-1041"/>
              <a:gd fmla="*/ 1609912 h 3550128" name="connsiteY8-1042"/>
              <a:gd fmla="*/ 823018 w 1404434" name="connsiteX9-1043"/>
              <a:gd fmla="*/ 1295587 h 3550128" name="connsiteY9-1044"/>
              <a:gd fmla="*/ 765868 w 1404434" name="connsiteX10-1045"/>
              <a:gd fmla="*/ 771712 h 3550128" name="connsiteY10-1046"/>
              <a:gd fmla="*/ 537268 w 1404434" name="connsiteX11-1047"/>
              <a:gd fmla="*/ 628837 h 3550128" name="connsiteY11-1048"/>
              <a:gd fmla="*/ 689668 w 1404434" name="connsiteX12-1049"/>
              <a:gd fmla="*/ 628837 h 3550128" name="connsiteY12-1050"/>
              <a:gd fmla="*/ 765868 w 1404434" name="connsiteX13-1051"/>
              <a:gd fmla="*/ 714562 h 3550128" name="connsiteY13-1052"/>
              <a:gd fmla="*/ 870643 w 1404434" name="connsiteX14-1053"/>
              <a:gd fmla="*/ 187 h 3550128" name="connsiteY14-1054"/>
              <a:gd fmla="*/ 832543 w 1404434" name="connsiteX15-1055"/>
              <a:gd fmla="*/ 647887 h 3550128" name="connsiteY15-1056"/>
              <a:gd fmla="*/ 908743 w 1404434" name="connsiteX16-1057"/>
              <a:gd fmla="*/ 1038412 h 3550128" name="connsiteY16-1058"/>
              <a:gd fmla="*/ 937318 w 1404434" name="connsiteX17-1059"/>
              <a:gd fmla="*/ 1286062 h 3550128" name="connsiteY17-1060"/>
              <a:gd fmla="*/ 1108768 w 1404434" name="connsiteX18-1061"/>
              <a:gd fmla="*/ 1152712 h 3550128" name="connsiteY18-1062"/>
              <a:gd fmla="*/ 1337368 w 1404434" name="connsiteX19-1063"/>
              <a:gd fmla="*/ 1133662 h 3550128" name="connsiteY19-1064"/>
              <a:gd fmla="*/ 1089718 w 1404434" name="connsiteX20-1065"/>
              <a:gd fmla="*/ 1190812 h 3550128" name="connsiteY20-1066"/>
              <a:gd fmla="*/ 880168 w 1404434" name="connsiteX21-1067"/>
              <a:gd fmla="*/ 1495612 h 3550128" name="connsiteY21-1068"/>
              <a:gd fmla="*/ 823018 w 1404434" name="connsiteX22-1069"/>
              <a:gd fmla="*/ 1857562 h 3550128" name="connsiteY22-1070"/>
              <a:gd fmla="*/ 975418 w 1404434" name="connsiteX23-1071"/>
              <a:gd fmla="*/ 2314762 h 3550128" name="connsiteY23-1072"/>
              <a:gd fmla="*/ 899218 w 1404434" name="connsiteX24-1073"/>
              <a:gd fmla="*/ 2552887 h 3550128" name="connsiteY24-1074"/>
              <a:gd fmla="*/ 1213543 w 1404434" name="connsiteX25-1075"/>
              <a:gd fmla="*/ 2495737 h 3550128" name="connsiteY25-1076"/>
              <a:gd fmla="*/ 1404043 w 1404434" name="connsiteX26-1077"/>
              <a:gd fmla="*/ 2590987 h 3550128" name="connsiteY26-1078"/>
              <a:gd fmla="*/ 1165918 w 1404434" name="connsiteX27-1079"/>
              <a:gd fmla="*/ 2533837 h 3550128" name="connsiteY27-1080"/>
              <a:gd fmla="*/ 832543 w 1404434" name="connsiteX28-1081"/>
              <a:gd fmla="*/ 2695762 h 3550128" name="connsiteY28-1082"/>
              <a:gd fmla="*/ 689668 w 1404434" name="connsiteX29-1083"/>
              <a:gd fmla="*/ 3048187 h 3550128" name="connsiteY29-1084"/>
              <a:gd fmla="*/ 918268 w 1404434" name="connsiteX30-1085"/>
              <a:gd fmla="*/ 3381562 h 3550128" name="connsiteY30-1086"/>
              <a:gd fmla="*/ 1016693 w 1404434" name="connsiteX31-1087"/>
              <a:gd fmla="*/ 3543487 h 3550128" name="connsiteY31-1088"/>
              <a:gd fmla="*/ 1016693 w 1404434" name="connsiteX0-1089"/>
              <a:gd fmla="*/ 3543487 h 3550128" name="connsiteY0-1090"/>
              <a:gd fmla="*/ 591243 w 1404434" name="connsiteX1-1091"/>
              <a:gd fmla="*/ 3549837 h 3550128" name="connsiteY1-1092"/>
              <a:gd fmla="*/ 394393 w 1404434" name="connsiteX2-1093"/>
              <a:gd fmla="*/ 3038662 h 3550128" name="connsiteY2-1094"/>
              <a:gd fmla="*/ 746818 w 1404434" name="connsiteX3-1095"/>
              <a:gd fmla="*/ 2343337 h 3550128" name="connsiteY3-1096"/>
              <a:gd fmla="*/ 560128 w 1404434" name="connsiteX4-1097"/>
              <a:gd fmla="*/ 1884232 h 3550128" name="connsiteY4-1098"/>
              <a:gd fmla="*/ 58 w 1404434" name="connsiteX5-1099"/>
              <a:gd fmla="*/ 1832797 h 3550128" name="connsiteY5-1100"/>
              <a:gd fmla="*/ 394393 w 1404434" name="connsiteX6-1101"/>
              <a:gd fmla="*/ 1705162 h 3550128" name="connsiteY6-1102"/>
              <a:gd fmla="*/ 642043 w 1404434" name="connsiteX7-1103"/>
              <a:gd fmla="*/ 1838512 h 3550128" name="connsiteY7-1104"/>
              <a:gd fmla="*/ 689668 w 1404434" name="connsiteX8-1105"/>
              <a:gd fmla="*/ 1609912 h 3550128" name="connsiteY8-1106"/>
              <a:gd fmla="*/ 823018 w 1404434" name="connsiteX9-1107"/>
              <a:gd fmla="*/ 1295587 h 3550128" name="connsiteY9-1108"/>
              <a:gd fmla="*/ 765868 w 1404434" name="connsiteX10-1109"/>
              <a:gd fmla="*/ 771712 h 3550128" name="connsiteY10-1110"/>
              <a:gd fmla="*/ 537268 w 1404434" name="connsiteX11-1111"/>
              <a:gd fmla="*/ 628837 h 3550128" name="connsiteY11-1112"/>
              <a:gd fmla="*/ 689668 w 1404434" name="connsiteX12-1113"/>
              <a:gd fmla="*/ 628837 h 3550128" name="connsiteY12-1114"/>
              <a:gd fmla="*/ 765868 w 1404434" name="connsiteX13-1115"/>
              <a:gd fmla="*/ 714562 h 3550128" name="connsiteY13-1116"/>
              <a:gd fmla="*/ 870643 w 1404434" name="connsiteX14-1117"/>
              <a:gd fmla="*/ 187 h 3550128" name="connsiteY14-1118"/>
              <a:gd fmla="*/ 832543 w 1404434" name="connsiteX15-1119"/>
              <a:gd fmla="*/ 647887 h 3550128" name="connsiteY15-1120"/>
              <a:gd fmla="*/ 908743 w 1404434" name="connsiteX16-1121"/>
              <a:gd fmla="*/ 1038412 h 3550128" name="connsiteY16-1122"/>
              <a:gd fmla="*/ 937318 w 1404434" name="connsiteX17-1123"/>
              <a:gd fmla="*/ 1286062 h 3550128" name="connsiteY17-1124"/>
              <a:gd fmla="*/ 1108768 w 1404434" name="connsiteX18-1125"/>
              <a:gd fmla="*/ 1152712 h 3550128" name="connsiteY18-1126"/>
              <a:gd fmla="*/ 1337368 w 1404434" name="connsiteX19-1127"/>
              <a:gd fmla="*/ 1133662 h 3550128" name="connsiteY19-1128"/>
              <a:gd fmla="*/ 1089718 w 1404434" name="connsiteX20-1129"/>
              <a:gd fmla="*/ 1190812 h 3550128" name="connsiteY20-1130"/>
              <a:gd fmla="*/ 880168 w 1404434" name="connsiteX21-1131"/>
              <a:gd fmla="*/ 1495612 h 3550128" name="connsiteY21-1132"/>
              <a:gd fmla="*/ 823018 w 1404434" name="connsiteX22-1133"/>
              <a:gd fmla="*/ 1857562 h 3550128" name="connsiteY22-1134"/>
              <a:gd fmla="*/ 975418 w 1404434" name="connsiteX23-1135"/>
              <a:gd fmla="*/ 2314762 h 3550128" name="connsiteY23-1136"/>
              <a:gd fmla="*/ 899218 w 1404434" name="connsiteX24-1137"/>
              <a:gd fmla="*/ 2552887 h 3550128" name="connsiteY24-1138"/>
              <a:gd fmla="*/ 1213543 w 1404434" name="connsiteX25-1139"/>
              <a:gd fmla="*/ 2495737 h 3550128" name="connsiteY25-1140"/>
              <a:gd fmla="*/ 1404043 w 1404434" name="connsiteX26-1141"/>
              <a:gd fmla="*/ 2590987 h 3550128" name="connsiteY26-1142"/>
              <a:gd fmla="*/ 1165918 w 1404434" name="connsiteX27-1143"/>
              <a:gd fmla="*/ 2533837 h 3550128" name="connsiteY27-1144"/>
              <a:gd fmla="*/ 832543 w 1404434" name="connsiteX28-1145"/>
              <a:gd fmla="*/ 2695762 h 3550128" name="connsiteY28-1146"/>
              <a:gd fmla="*/ 689668 w 1404434" name="connsiteX29-1147"/>
              <a:gd fmla="*/ 3048187 h 3550128" name="connsiteY29-1148"/>
              <a:gd fmla="*/ 918268 w 1404434" name="connsiteX30-1149"/>
              <a:gd fmla="*/ 3381562 h 3550128" name="connsiteY30-1150"/>
              <a:gd fmla="*/ 1016693 w 1404434" name="connsiteX31-1151"/>
              <a:gd fmla="*/ 3543487 h 3550128" name="connsiteY31-1152"/>
              <a:gd fmla="*/ 1016693 w 1404434" name="connsiteX0-1153"/>
              <a:gd fmla="*/ 3543487 h 3550128" name="connsiteY0-1154"/>
              <a:gd fmla="*/ 591243 w 1404434" name="connsiteX1-1155"/>
              <a:gd fmla="*/ 3549837 h 3550128" name="connsiteY1-1156"/>
              <a:gd fmla="*/ 394393 w 1404434" name="connsiteX2-1157"/>
              <a:gd fmla="*/ 3038662 h 3550128" name="connsiteY2-1158"/>
              <a:gd fmla="*/ 746818 w 1404434" name="connsiteX3-1159"/>
              <a:gd fmla="*/ 2343337 h 3550128" name="connsiteY3-1160"/>
              <a:gd fmla="*/ 560128 w 1404434" name="connsiteX4-1161"/>
              <a:gd fmla="*/ 1884232 h 3550128" name="connsiteY4-1162"/>
              <a:gd fmla="*/ 58 w 1404434" name="connsiteX5-1163"/>
              <a:gd fmla="*/ 1832797 h 3550128" name="connsiteY5-1164"/>
              <a:gd fmla="*/ 394393 w 1404434" name="connsiteX6-1165"/>
              <a:gd fmla="*/ 1705162 h 3550128" name="connsiteY6-1166"/>
              <a:gd fmla="*/ 642043 w 1404434" name="connsiteX7-1167"/>
              <a:gd fmla="*/ 1838512 h 3550128" name="connsiteY7-1168"/>
              <a:gd fmla="*/ 689668 w 1404434" name="connsiteX8-1169"/>
              <a:gd fmla="*/ 1609912 h 3550128" name="connsiteY8-1170"/>
              <a:gd fmla="*/ 823018 w 1404434" name="connsiteX9-1171"/>
              <a:gd fmla="*/ 1295587 h 3550128" name="connsiteY9-1172"/>
              <a:gd fmla="*/ 765868 w 1404434" name="connsiteX10-1173"/>
              <a:gd fmla="*/ 771712 h 3550128" name="connsiteY10-1174"/>
              <a:gd fmla="*/ 537268 w 1404434" name="connsiteX11-1175"/>
              <a:gd fmla="*/ 628837 h 3550128" name="connsiteY11-1176"/>
              <a:gd fmla="*/ 689668 w 1404434" name="connsiteX12-1177"/>
              <a:gd fmla="*/ 628837 h 3550128" name="connsiteY12-1178"/>
              <a:gd fmla="*/ 765868 w 1404434" name="connsiteX13-1179"/>
              <a:gd fmla="*/ 714562 h 3550128" name="connsiteY13-1180"/>
              <a:gd fmla="*/ 870643 w 1404434" name="connsiteX14-1181"/>
              <a:gd fmla="*/ 187 h 3550128" name="connsiteY14-1182"/>
              <a:gd fmla="*/ 832543 w 1404434" name="connsiteX15-1183"/>
              <a:gd fmla="*/ 647887 h 3550128" name="connsiteY15-1184"/>
              <a:gd fmla="*/ 908743 w 1404434" name="connsiteX16-1185"/>
              <a:gd fmla="*/ 1038412 h 3550128" name="connsiteY16-1186"/>
              <a:gd fmla="*/ 937318 w 1404434" name="connsiteX17-1187"/>
              <a:gd fmla="*/ 1286062 h 3550128" name="connsiteY17-1188"/>
              <a:gd fmla="*/ 1108768 w 1404434" name="connsiteX18-1189"/>
              <a:gd fmla="*/ 1152712 h 3550128" name="connsiteY18-1190"/>
              <a:gd fmla="*/ 1337368 w 1404434" name="connsiteX19-1191"/>
              <a:gd fmla="*/ 1133662 h 3550128" name="connsiteY19-1192"/>
              <a:gd fmla="*/ 1089718 w 1404434" name="connsiteX20-1193"/>
              <a:gd fmla="*/ 1190812 h 3550128" name="connsiteY20-1194"/>
              <a:gd fmla="*/ 880168 w 1404434" name="connsiteX21-1195"/>
              <a:gd fmla="*/ 1495612 h 3550128" name="connsiteY21-1196"/>
              <a:gd fmla="*/ 823018 w 1404434" name="connsiteX22-1197"/>
              <a:gd fmla="*/ 1857562 h 3550128" name="connsiteY22-1198"/>
              <a:gd fmla="*/ 975418 w 1404434" name="connsiteX23-1199"/>
              <a:gd fmla="*/ 2314762 h 3550128" name="connsiteY23-1200"/>
              <a:gd fmla="*/ 899218 w 1404434" name="connsiteX24-1201"/>
              <a:gd fmla="*/ 2552887 h 3550128" name="connsiteY24-1202"/>
              <a:gd fmla="*/ 1213543 w 1404434" name="connsiteX25-1203"/>
              <a:gd fmla="*/ 2495737 h 3550128" name="connsiteY25-1204"/>
              <a:gd fmla="*/ 1404043 w 1404434" name="connsiteX26-1205"/>
              <a:gd fmla="*/ 2590987 h 3550128" name="connsiteY26-1206"/>
              <a:gd fmla="*/ 1165918 w 1404434" name="connsiteX27-1207"/>
              <a:gd fmla="*/ 2533837 h 3550128" name="connsiteY27-1208"/>
              <a:gd fmla="*/ 832543 w 1404434" name="connsiteX28-1209"/>
              <a:gd fmla="*/ 2695762 h 3550128" name="connsiteY28-1210"/>
              <a:gd fmla="*/ 689668 w 1404434" name="connsiteX29-1211"/>
              <a:gd fmla="*/ 3048187 h 3550128" name="connsiteY29-1212"/>
              <a:gd fmla="*/ 918268 w 1404434" name="connsiteX30-1213"/>
              <a:gd fmla="*/ 3381562 h 3550128" name="connsiteY30-1214"/>
              <a:gd fmla="*/ 1016693 w 1404434" name="connsiteX31-1215"/>
              <a:gd fmla="*/ 3543487 h 3550128" name="connsiteY31-1216"/>
              <a:gd fmla="*/ 1016693 w 1404434" name="connsiteX0-1217"/>
              <a:gd fmla="*/ 3543487 h 3550128" name="connsiteY0-1218"/>
              <a:gd fmla="*/ 591243 w 1404434" name="connsiteX1-1219"/>
              <a:gd fmla="*/ 3549837 h 3550128" name="connsiteY1-1220"/>
              <a:gd fmla="*/ 394393 w 1404434" name="connsiteX2-1221"/>
              <a:gd fmla="*/ 3038662 h 3550128" name="connsiteY2-1222"/>
              <a:gd fmla="*/ 746818 w 1404434" name="connsiteX3-1223"/>
              <a:gd fmla="*/ 2343337 h 3550128" name="connsiteY3-1224"/>
              <a:gd fmla="*/ 560128 w 1404434" name="connsiteX4-1225"/>
              <a:gd fmla="*/ 1884232 h 3550128" name="connsiteY4-1226"/>
              <a:gd fmla="*/ 58 w 1404434" name="connsiteX5-1227"/>
              <a:gd fmla="*/ 1832797 h 3550128" name="connsiteY5-1228"/>
              <a:gd fmla="*/ 394393 w 1404434" name="connsiteX6-1229"/>
              <a:gd fmla="*/ 1705162 h 3550128" name="connsiteY6-1230"/>
              <a:gd fmla="*/ 642043 w 1404434" name="connsiteX7-1231"/>
              <a:gd fmla="*/ 1838512 h 3550128" name="connsiteY7-1232"/>
              <a:gd fmla="*/ 689668 w 1404434" name="connsiteX8-1233"/>
              <a:gd fmla="*/ 1609912 h 3550128" name="connsiteY8-1234"/>
              <a:gd fmla="*/ 823018 w 1404434" name="connsiteX9-1235"/>
              <a:gd fmla="*/ 1295587 h 3550128" name="connsiteY9-1236"/>
              <a:gd fmla="*/ 765868 w 1404434" name="connsiteX10-1237"/>
              <a:gd fmla="*/ 771712 h 3550128" name="connsiteY10-1238"/>
              <a:gd fmla="*/ 537268 w 1404434" name="connsiteX11-1239"/>
              <a:gd fmla="*/ 628837 h 3550128" name="connsiteY11-1240"/>
              <a:gd fmla="*/ 689668 w 1404434" name="connsiteX12-1241"/>
              <a:gd fmla="*/ 628837 h 3550128" name="connsiteY12-1242"/>
              <a:gd fmla="*/ 765868 w 1404434" name="connsiteX13-1243"/>
              <a:gd fmla="*/ 714562 h 3550128" name="connsiteY13-1244"/>
              <a:gd fmla="*/ 870643 w 1404434" name="connsiteX14-1245"/>
              <a:gd fmla="*/ 187 h 3550128" name="connsiteY14-1246"/>
              <a:gd fmla="*/ 832543 w 1404434" name="connsiteX15-1247"/>
              <a:gd fmla="*/ 647887 h 3550128" name="connsiteY15-1248"/>
              <a:gd fmla="*/ 908743 w 1404434" name="connsiteX16-1249"/>
              <a:gd fmla="*/ 1038412 h 3550128" name="connsiteY16-1250"/>
              <a:gd fmla="*/ 937318 w 1404434" name="connsiteX17-1251"/>
              <a:gd fmla="*/ 1286062 h 3550128" name="connsiteY17-1252"/>
              <a:gd fmla="*/ 1108768 w 1404434" name="connsiteX18-1253"/>
              <a:gd fmla="*/ 1152712 h 3550128" name="connsiteY18-1254"/>
              <a:gd fmla="*/ 1337368 w 1404434" name="connsiteX19-1255"/>
              <a:gd fmla="*/ 1133662 h 3550128" name="connsiteY19-1256"/>
              <a:gd fmla="*/ 1089718 w 1404434" name="connsiteX20-1257"/>
              <a:gd fmla="*/ 1190812 h 3550128" name="connsiteY20-1258"/>
              <a:gd fmla="*/ 880168 w 1404434" name="connsiteX21-1259"/>
              <a:gd fmla="*/ 1495612 h 3550128" name="connsiteY21-1260"/>
              <a:gd fmla="*/ 823018 w 1404434" name="connsiteX22-1261"/>
              <a:gd fmla="*/ 1857562 h 3550128" name="connsiteY22-1262"/>
              <a:gd fmla="*/ 975418 w 1404434" name="connsiteX23-1263"/>
              <a:gd fmla="*/ 2314762 h 3550128" name="connsiteY23-1264"/>
              <a:gd fmla="*/ 899218 w 1404434" name="connsiteX24-1265"/>
              <a:gd fmla="*/ 2552887 h 3550128" name="connsiteY24-1266"/>
              <a:gd fmla="*/ 1213543 w 1404434" name="connsiteX25-1267"/>
              <a:gd fmla="*/ 2495737 h 3550128" name="connsiteY25-1268"/>
              <a:gd fmla="*/ 1404043 w 1404434" name="connsiteX26-1269"/>
              <a:gd fmla="*/ 2590987 h 3550128" name="connsiteY26-1270"/>
              <a:gd fmla="*/ 1165918 w 1404434" name="connsiteX27-1271"/>
              <a:gd fmla="*/ 2533837 h 3550128" name="connsiteY27-1272"/>
              <a:gd fmla="*/ 832543 w 1404434" name="connsiteX28-1273"/>
              <a:gd fmla="*/ 2695762 h 3550128" name="connsiteY28-1274"/>
              <a:gd fmla="*/ 689668 w 1404434" name="connsiteX29-1275"/>
              <a:gd fmla="*/ 3048187 h 3550128" name="connsiteY29-1276"/>
              <a:gd fmla="*/ 918268 w 1404434" name="connsiteX30-1277"/>
              <a:gd fmla="*/ 3381562 h 3550128" name="connsiteY30-1278"/>
              <a:gd fmla="*/ 1016693 w 1404434" name="connsiteX31-1279"/>
              <a:gd fmla="*/ 3543487 h 3550128" name="connsiteY31-1280"/>
              <a:gd fmla="*/ 1016693 w 1404434" name="connsiteX0-1281"/>
              <a:gd fmla="*/ 3543487 h 3550128" name="connsiteY0-1282"/>
              <a:gd fmla="*/ 591243 w 1404434" name="connsiteX1-1283"/>
              <a:gd fmla="*/ 3549837 h 3550128" name="connsiteY1-1284"/>
              <a:gd fmla="*/ 394393 w 1404434" name="connsiteX2-1285"/>
              <a:gd fmla="*/ 3038662 h 3550128" name="connsiteY2-1286"/>
              <a:gd fmla="*/ 746818 w 1404434" name="connsiteX3-1287"/>
              <a:gd fmla="*/ 2343337 h 3550128" name="connsiteY3-1288"/>
              <a:gd fmla="*/ 560128 w 1404434" name="connsiteX4-1289"/>
              <a:gd fmla="*/ 1884232 h 3550128" name="connsiteY4-1290"/>
              <a:gd fmla="*/ 58 w 1404434" name="connsiteX5-1291"/>
              <a:gd fmla="*/ 1832797 h 3550128" name="connsiteY5-1292"/>
              <a:gd fmla="*/ 394393 w 1404434" name="connsiteX6-1293"/>
              <a:gd fmla="*/ 1705162 h 3550128" name="connsiteY6-1294"/>
              <a:gd fmla="*/ 642043 w 1404434" name="connsiteX7-1295"/>
              <a:gd fmla="*/ 1838512 h 3550128" name="connsiteY7-1296"/>
              <a:gd fmla="*/ 689668 w 1404434" name="connsiteX8-1297"/>
              <a:gd fmla="*/ 1609912 h 3550128" name="connsiteY8-1298"/>
              <a:gd fmla="*/ 823018 w 1404434" name="connsiteX9-1299"/>
              <a:gd fmla="*/ 1295587 h 3550128" name="connsiteY9-1300"/>
              <a:gd fmla="*/ 765868 w 1404434" name="connsiteX10-1301"/>
              <a:gd fmla="*/ 771712 h 3550128" name="connsiteY10-1302"/>
              <a:gd fmla="*/ 537268 w 1404434" name="connsiteX11-1303"/>
              <a:gd fmla="*/ 628837 h 3550128" name="connsiteY11-1304"/>
              <a:gd fmla="*/ 689668 w 1404434" name="connsiteX12-1305"/>
              <a:gd fmla="*/ 628837 h 3550128" name="connsiteY12-1306"/>
              <a:gd fmla="*/ 765868 w 1404434" name="connsiteX13-1307"/>
              <a:gd fmla="*/ 714562 h 3550128" name="connsiteY13-1308"/>
              <a:gd fmla="*/ 870643 w 1404434" name="connsiteX14-1309"/>
              <a:gd fmla="*/ 187 h 3550128" name="connsiteY14-1310"/>
              <a:gd fmla="*/ 832543 w 1404434" name="connsiteX15-1311"/>
              <a:gd fmla="*/ 647887 h 3550128" name="connsiteY15-1312"/>
              <a:gd fmla="*/ 908743 w 1404434" name="connsiteX16-1313"/>
              <a:gd fmla="*/ 1038412 h 3550128" name="connsiteY16-1314"/>
              <a:gd fmla="*/ 937318 w 1404434" name="connsiteX17-1315"/>
              <a:gd fmla="*/ 1286062 h 3550128" name="connsiteY17-1316"/>
              <a:gd fmla="*/ 1108768 w 1404434" name="connsiteX18-1317"/>
              <a:gd fmla="*/ 1152712 h 3550128" name="connsiteY18-1318"/>
              <a:gd fmla="*/ 1337368 w 1404434" name="connsiteX19-1319"/>
              <a:gd fmla="*/ 1133662 h 3550128" name="connsiteY19-1320"/>
              <a:gd fmla="*/ 1089718 w 1404434" name="connsiteX20-1321"/>
              <a:gd fmla="*/ 1190812 h 3550128" name="connsiteY20-1322"/>
              <a:gd fmla="*/ 880168 w 1404434" name="connsiteX21-1323"/>
              <a:gd fmla="*/ 1495612 h 3550128" name="connsiteY21-1324"/>
              <a:gd fmla="*/ 823018 w 1404434" name="connsiteX22-1325"/>
              <a:gd fmla="*/ 1857562 h 3550128" name="connsiteY22-1326"/>
              <a:gd fmla="*/ 975418 w 1404434" name="connsiteX23-1327"/>
              <a:gd fmla="*/ 2314762 h 3550128" name="connsiteY23-1328"/>
              <a:gd fmla="*/ 899218 w 1404434" name="connsiteX24-1329"/>
              <a:gd fmla="*/ 2552887 h 3550128" name="connsiteY24-1330"/>
              <a:gd fmla="*/ 1213543 w 1404434" name="connsiteX25-1331"/>
              <a:gd fmla="*/ 2495737 h 3550128" name="connsiteY25-1332"/>
              <a:gd fmla="*/ 1404043 w 1404434" name="connsiteX26-1333"/>
              <a:gd fmla="*/ 2590987 h 3550128" name="connsiteY26-1334"/>
              <a:gd fmla="*/ 1165918 w 1404434" name="connsiteX27-1335"/>
              <a:gd fmla="*/ 2533837 h 3550128" name="connsiteY27-1336"/>
              <a:gd fmla="*/ 832543 w 1404434" name="connsiteX28-1337"/>
              <a:gd fmla="*/ 2695762 h 3550128" name="connsiteY28-1338"/>
              <a:gd fmla="*/ 689668 w 1404434" name="connsiteX29-1339"/>
              <a:gd fmla="*/ 3048187 h 3550128" name="connsiteY29-1340"/>
              <a:gd fmla="*/ 918268 w 1404434" name="connsiteX30-1341"/>
              <a:gd fmla="*/ 3381562 h 3550128" name="connsiteY30-1342"/>
              <a:gd fmla="*/ 1016693 w 1404434" name="connsiteX31-1343"/>
              <a:gd fmla="*/ 3543487 h 3550128" name="connsiteY31-1344"/>
              <a:gd fmla="*/ 1016693 w 1404387" name="connsiteX0-1345"/>
              <a:gd fmla="*/ 3543487 h 3550128" name="connsiteY0-1346"/>
              <a:gd fmla="*/ 591243 w 1404387" name="connsiteX1-1347"/>
              <a:gd fmla="*/ 3549837 h 3550128" name="connsiteY1-1348"/>
              <a:gd fmla="*/ 394393 w 1404387" name="connsiteX2-1349"/>
              <a:gd fmla="*/ 3038662 h 3550128" name="connsiteY2-1350"/>
              <a:gd fmla="*/ 746818 w 1404387" name="connsiteX3-1351"/>
              <a:gd fmla="*/ 2343337 h 3550128" name="connsiteY3-1352"/>
              <a:gd fmla="*/ 560128 w 1404387" name="connsiteX4-1353"/>
              <a:gd fmla="*/ 1884232 h 3550128" name="connsiteY4-1354"/>
              <a:gd fmla="*/ 58 w 1404387" name="connsiteX5-1355"/>
              <a:gd fmla="*/ 1832797 h 3550128" name="connsiteY5-1356"/>
              <a:gd fmla="*/ 394393 w 1404387" name="connsiteX6-1357"/>
              <a:gd fmla="*/ 1705162 h 3550128" name="connsiteY6-1358"/>
              <a:gd fmla="*/ 642043 w 1404387" name="connsiteX7-1359"/>
              <a:gd fmla="*/ 1838512 h 3550128" name="connsiteY7-1360"/>
              <a:gd fmla="*/ 689668 w 1404387" name="connsiteX8-1361"/>
              <a:gd fmla="*/ 1609912 h 3550128" name="connsiteY8-1362"/>
              <a:gd fmla="*/ 823018 w 1404387" name="connsiteX9-1363"/>
              <a:gd fmla="*/ 1295587 h 3550128" name="connsiteY9-1364"/>
              <a:gd fmla="*/ 765868 w 1404387" name="connsiteX10-1365"/>
              <a:gd fmla="*/ 771712 h 3550128" name="connsiteY10-1366"/>
              <a:gd fmla="*/ 537268 w 1404387" name="connsiteX11-1367"/>
              <a:gd fmla="*/ 628837 h 3550128" name="connsiteY11-1368"/>
              <a:gd fmla="*/ 689668 w 1404387" name="connsiteX12-1369"/>
              <a:gd fmla="*/ 628837 h 3550128" name="connsiteY12-1370"/>
              <a:gd fmla="*/ 765868 w 1404387" name="connsiteX13-1371"/>
              <a:gd fmla="*/ 714562 h 3550128" name="connsiteY13-1372"/>
              <a:gd fmla="*/ 870643 w 1404387" name="connsiteX14-1373"/>
              <a:gd fmla="*/ 187 h 3550128" name="connsiteY14-1374"/>
              <a:gd fmla="*/ 832543 w 1404387" name="connsiteX15-1375"/>
              <a:gd fmla="*/ 647887 h 3550128" name="connsiteY15-1376"/>
              <a:gd fmla="*/ 908743 w 1404387" name="connsiteX16-1377"/>
              <a:gd fmla="*/ 1038412 h 3550128" name="connsiteY16-1378"/>
              <a:gd fmla="*/ 937318 w 1404387" name="connsiteX17-1379"/>
              <a:gd fmla="*/ 1286062 h 3550128" name="connsiteY17-1380"/>
              <a:gd fmla="*/ 1108768 w 1404387" name="connsiteX18-1381"/>
              <a:gd fmla="*/ 1152712 h 3550128" name="connsiteY18-1382"/>
              <a:gd fmla="*/ 1337368 w 1404387" name="connsiteX19-1383"/>
              <a:gd fmla="*/ 1133662 h 3550128" name="connsiteY19-1384"/>
              <a:gd fmla="*/ 1089718 w 1404387" name="connsiteX20-1385"/>
              <a:gd fmla="*/ 1190812 h 3550128" name="connsiteY20-1386"/>
              <a:gd fmla="*/ 880168 w 1404387" name="connsiteX21-1387"/>
              <a:gd fmla="*/ 1495612 h 3550128" name="connsiteY21-1388"/>
              <a:gd fmla="*/ 823018 w 1404387" name="connsiteX22-1389"/>
              <a:gd fmla="*/ 1857562 h 3550128" name="connsiteY22-1390"/>
              <a:gd fmla="*/ 975418 w 1404387" name="connsiteX23-1391"/>
              <a:gd fmla="*/ 2314762 h 3550128" name="connsiteY23-1392"/>
              <a:gd fmla="*/ 899218 w 1404387" name="connsiteX24-1393"/>
              <a:gd fmla="*/ 2552887 h 3550128" name="connsiteY24-1394"/>
              <a:gd fmla="*/ 1213543 w 1404387" name="connsiteX25-1395"/>
              <a:gd fmla="*/ 2495737 h 3550128" name="connsiteY25-1396"/>
              <a:gd fmla="*/ 1404043 w 1404387" name="connsiteX26-1397"/>
              <a:gd fmla="*/ 2590987 h 3550128" name="connsiteY26-1398"/>
              <a:gd fmla="*/ 1169093 w 1404387" name="connsiteX27-1399"/>
              <a:gd fmla="*/ 2543362 h 3550128" name="connsiteY27-1400"/>
              <a:gd fmla="*/ 832543 w 1404387" name="connsiteX28-1401"/>
              <a:gd fmla="*/ 2695762 h 3550128" name="connsiteY28-1402"/>
              <a:gd fmla="*/ 689668 w 1404387" name="connsiteX29-1403"/>
              <a:gd fmla="*/ 3048187 h 3550128" name="connsiteY29-1404"/>
              <a:gd fmla="*/ 918268 w 1404387" name="connsiteX30-1405"/>
              <a:gd fmla="*/ 3381562 h 3550128" name="connsiteY30-1406"/>
              <a:gd fmla="*/ 1016693 w 1404387" name="connsiteX31-1407"/>
              <a:gd fmla="*/ 3543487 h 3550128" name="connsiteY31-1408"/>
              <a:gd fmla="*/ 1016693 w 1404387" name="connsiteX0-1409"/>
              <a:gd fmla="*/ 3543487 h 3550128" name="connsiteY0-1410"/>
              <a:gd fmla="*/ 591243 w 1404387" name="connsiteX1-1411"/>
              <a:gd fmla="*/ 3549837 h 3550128" name="connsiteY1-1412"/>
              <a:gd fmla="*/ 394393 w 1404387" name="connsiteX2-1413"/>
              <a:gd fmla="*/ 3038662 h 3550128" name="connsiteY2-1414"/>
              <a:gd fmla="*/ 746818 w 1404387" name="connsiteX3-1415"/>
              <a:gd fmla="*/ 2343337 h 3550128" name="connsiteY3-1416"/>
              <a:gd fmla="*/ 560128 w 1404387" name="connsiteX4-1417"/>
              <a:gd fmla="*/ 1884232 h 3550128" name="connsiteY4-1418"/>
              <a:gd fmla="*/ 58 w 1404387" name="connsiteX5-1419"/>
              <a:gd fmla="*/ 1832797 h 3550128" name="connsiteY5-1420"/>
              <a:gd fmla="*/ 394393 w 1404387" name="connsiteX6-1421"/>
              <a:gd fmla="*/ 1705162 h 3550128" name="connsiteY6-1422"/>
              <a:gd fmla="*/ 642043 w 1404387" name="connsiteX7-1423"/>
              <a:gd fmla="*/ 1838512 h 3550128" name="connsiteY7-1424"/>
              <a:gd fmla="*/ 689668 w 1404387" name="connsiteX8-1425"/>
              <a:gd fmla="*/ 1609912 h 3550128" name="connsiteY8-1426"/>
              <a:gd fmla="*/ 823018 w 1404387" name="connsiteX9-1427"/>
              <a:gd fmla="*/ 1295587 h 3550128" name="connsiteY9-1428"/>
              <a:gd fmla="*/ 765868 w 1404387" name="connsiteX10-1429"/>
              <a:gd fmla="*/ 771712 h 3550128" name="connsiteY10-1430"/>
              <a:gd fmla="*/ 537268 w 1404387" name="connsiteX11-1431"/>
              <a:gd fmla="*/ 628837 h 3550128" name="connsiteY11-1432"/>
              <a:gd fmla="*/ 689668 w 1404387" name="connsiteX12-1433"/>
              <a:gd fmla="*/ 628837 h 3550128" name="connsiteY12-1434"/>
              <a:gd fmla="*/ 765868 w 1404387" name="connsiteX13-1435"/>
              <a:gd fmla="*/ 714562 h 3550128" name="connsiteY13-1436"/>
              <a:gd fmla="*/ 870643 w 1404387" name="connsiteX14-1437"/>
              <a:gd fmla="*/ 187 h 3550128" name="connsiteY14-1438"/>
              <a:gd fmla="*/ 832543 w 1404387" name="connsiteX15-1439"/>
              <a:gd fmla="*/ 647887 h 3550128" name="connsiteY15-1440"/>
              <a:gd fmla="*/ 908743 w 1404387" name="connsiteX16-1441"/>
              <a:gd fmla="*/ 1038412 h 3550128" name="connsiteY16-1442"/>
              <a:gd fmla="*/ 937318 w 1404387" name="connsiteX17-1443"/>
              <a:gd fmla="*/ 1286062 h 3550128" name="connsiteY17-1444"/>
              <a:gd fmla="*/ 1108768 w 1404387" name="connsiteX18-1445"/>
              <a:gd fmla="*/ 1152712 h 3550128" name="connsiteY18-1446"/>
              <a:gd fmla="*/ 1337368 w 1404387" name="connsiteX19-1447"/>
              <a:gd fmla="*/ 1133662 h 3550128" name="connsiteY19-1448"/>
              <a:gd fmla="*/ 1089718 w 1404387" name="connsiteX20-1449"/>
              <a:gd fmla="*/ 1190812 h 3550128" name="connsiteY20-1450"/>
              <a:gd fmla="*/ 880168 w 1404387" name="connsiteX21-1451"/>
              <a:gd fmla="*/ 1495612 h 3550128" name="connsiteY21-1452"/>
              <a:gd fmla="*/ 823018 w 1404387" name="connsiteX22-1453"/>
              <a:gd fmla="*/ 1857562 h 3550128" name="connsiteY22-1454"/>
              <a:gd fmla="*/ 975418 w 1404387" name="connsiteX23-1455"/>
              <a:gd fmla="*/ 2314762 h 3550128" name="connsiteY23-1456"/>
              <a:gd fmla="*/ 899218 w 1404387" name="connsiteX24-1457"/>
              <a:gd fmla="*/ 2552887 h 3550128" name="connsiteY24-1458"/>
              <a:gd fmla="*/ 1213543 w 1404387" name="connsiteX25-1459"/>
              <a:gd fmla="*/ 2495737 h 3550128" name="connsiteY25-1460"/>
              <a:gd fmla="*/ 1404043 w 1404387" name="connsiteX26-1461"/>
              <a:gd fmla="*/ 2590987 h 3550128" name="connsiteY26-1462"/>
              <a:gd fmla="*/ 1169093 w 1404387" name="connsiteX27-1463"/>
              <a:gd fmla="*/ 2543362 h 3550128" name="connsiteY27-1464"/>
              <a:gd fmla="*/ 832543 w 1404387" name="connsiteX28-1465"/>
              <a:gd fmla="*/ 2695762 h 3550128" name="connsiteY28-1466"/>
              <a:gd fmla="*/ 689668 w 1404387" name="connsiteX29-1467"/>
              <a:gd fmla="*/ 3048187 h 3550128" name="connsiteY29-1468"/>
              <a:gd fmla="*/ 918268 w 1404387" name="connsiteX30-1469"/>
              <a:gd fmla="*/ 3381562 h 3550128" name="connsiteY30-1470"/>
              <a:gd fmla="*/ 1016693 w 1404387" name="connsiteX31-1471"/>
              <a:gd fmla="*/ 3543487 h 3550128" name="connsiteY31-1472"/>
              <a:gd fmla="*/ 1016693 w 1404160" name="connsiteX0-1473"/>
              <a:gd fmla="*/ 3543487 h 3550128" name="connsiteY0-1474"/>
              <a:gd fmla="*/ 591243 w 1404160" name="connsiteX1-1475"/>
              <a:gd fmla="*/ 3549837 h 3550128" name="connsiteY1-1476"/>
              <a:gd fmla="*/ 394393 w 1404160" name="connsiteX2-1477"/>
              <a:gd fmla="*/ 3038662 h 3550128" name="connsiteY2-1478"/>
              <a:gd fmla="*/ 746818 w 1404160" name="connsiteX3-1479"/>
              <a:gd fmla="*/ 2343337 h 3550128" name="connsiteY3-1480"/>
              <a:gd fmla="*/ 560128 w 1404160" name="connsiteX4-1481"/>
              <a:gd fmla="*/ 1884232 h 3550128" name="connsiteY4-1482"/>
              <a:gd fmla="*/ 58 w 1404160" name="connsiteX5-1483"/>
              <a:gd fmla="*/ 1832797 h 3550128" name="connsiteY5-1484"/>
              <a:gd fmla="*/ 394393 w 1404160" name="connsiteX6-1485"/>
              <a:gd fmla="*/ 1705162 h 3550128" name="connsiteY6-1486"/>
              <a:gd fmla="*/ 642043 w 1404160" name="connsiteX7-1487"/>
              <a:gd fmla="*/ 1838512 h 3550128" name="connsiteY7-1488"/>
              <a:gd fmla="*/ 689668 w 1404160" name="connsiteX8-1489"/>
              <a:gd fmla="*/ 1609912 h 3550128" name="connsiteY8-1490"/>
              <a:gd fmla="*/ 823018 w 1404160" name="connsiteX9-1491"/>
              <a:gd fmla="*/ 1295587 h 3550128" name="connsiteY9-1492"/>
              <a:gd fmla="*/ 765868 w 1404160" name="connsiteX10-1493"/>
              <a:gd fmla="*/ 771712 h 3550128" name="connsiteY10-1494"/>
              <a:gd fmla="*/ 537268 w 1404160" name="connsiteX11-1495"/>
              <a:gd fmla="*/ 628837 h 3550128" name="connsiteY11-1496"/>
              <a:gd fmla="*/ 689668 w 1404160" name="connsiteX12-1497"/>
              <a:gd fmla="*/ 628837 h 3550128" name="connsiteY12-1498"/>
              <a:gd fmla="*/ 765868 w 1404160" name="connsiteX13-1499"/>
              <a:gd fmla="*/ 714562 h 3550128" name="connsiteY13-1500"/>
              <a:gd fmla="*/ 870643 w 1404160" name="connsiteX14-1501"/>
              <a:gd fmla="*/ 187 h 3550128" name="connsiteY14-1502"/>
              <a:gd fmla="*/ 832543 w 1404160" name="connsiteX15-1503"/>
              <a:gd fmla="*/ 647887 h 3550128" name="connsiteY15-1504"/>
              <a:gd fmla="*/ 908743 w 1404160" name="connsiteX16-1505"/>
              <a:gd fmla="*/ 1038412 h 3550128" name="connsiteY16-1506"/>
              <a:gd fmla="*/ 937318 w 1404160" name="connsiteX17-1507"/>
              <a:gd fmla="*/ 1286062 h 3550128" name="connsiteY17-1508"/>
              <a:gd fmla="*/ 1108768 w 1404160" name="connsiteX18-1509"/>
              <a:gd fmla="*/ 1152712 h 3550128" name="connsiteY18-1510"/>
              <a:gd fmla="*/ 1337368 w 1404160" name="connsiteX19-1511"/>
              <a:gd fmla="*/ 1133662 h 3550128" name="connsiteY19-1512"/>
              <a:gd fmla="*/ 1089718 w 1404160" name="connsiteX20-1513"/>
              <a:gd fmla="*/ 1190812 h 3550128" name="connsiteY20-1514"/>
              <a:gd fmla="*/ 880168 w 1404160" name="connsiteX21-1515"/>
              <a:gd fmla="*/ 1495612 h 3550128" name="connsiteY21-1516"/>
              <a:gd fmla="*/ 823018 w 1404160" name="connsiteX22-1517"/>
              <a:gd fmla="*/ 1857562 h 3550128" name="connsiteY22-1518"/>
              <a:gd fmla="*/ 975418 w 1404160" name="connsiteX23-1519"/>
              <a:gd fmla="*/ 2314762 h 3550128" name="connsiteY23-1520"/>
              <a:gd fmla="*/ 899218 w 1404160" name="connsiteX24-1521"/>
              <a:gd fmla="*/ 2552887 h 3550128" name="connsiteY24-1522"/>
              <a:gd fmla="*/ 1213543 w 1404160" name="connsiteX25-1523"/>
              <a:gd fmla="*/ 2495737 h 3550128" name="connsiteY25-1524"/>
              <a:gd fmla="*/ 1404043 w 1404160" name="connsiteX26-1525"/>
              <a:gd fmla="*/ 2590987 h 3550128" name="connsiteY26-1526"/>
              <a:gd fmla="*/ 1188143 w 1404160" name="connsiteX27-1527"/>
              <a:gd fmla="*/ 2552887 h 3550128" name="connsiteY27-1528"/>
              <a:gd fmla="*/ 832543 w 1404160" name="connsiteX28-1529"/>
              <a:gd fmla="*/ 2695762 h 3550128" name="connsiteY28-1530"/>
              <a:gd fmla="*/ 689668 w 1404160" name="connsiteX29-1531"/>
              <a:gd fmla="*/ 3048187 h 3550128" name="connsiteY29-1532"/>
              <a:gd fmla="*/ 918268 w 1404160" name="connsiteX30-1533"/>
              <a:gd fmla="*/ 3381562 h 3550128" name="connsiteY30-1534"/>
              <a:gd fmla="*/ 1016693 w 1404160" name="connsiteX31-1535"/>
              <a:gd fmla="*/ 3543487 h 3550128" name="connsiteY31-1536"/>
              <a:gd fmla="*/ 1016693 w 1404160" name="connsiteX0-1537"/>
              <a:gd fmla="*/ 3543487 h 3550128" name="connsiteY0-1538"/>
              <a:gd fmla="*/ 591243 w 1404160" name="connsiteX1-1539"/>
              <a:gd fmla="*/ 3549837 h 3550128" name="connsiteY1-1540"/>
              <a:gd fmla="*/ 394393 w 1404160" name="connsiteX2-1541"/>
              <a:gd fmla="*/ 3038662 h 3550128" name="connsiteY2-1542"/>
              <a:gd fmla="*/ 746818 w 1404160" name="connsiteX3-1543"/>
              <a:gd fmla="*/ 2343337 h 3550128" name="connsiteY3-1544"/>
              <a:gd fmla="*/ 560128 w 1404160" name="connsiteX4-1545"/>
              <a:gd fmla="*/ 1884232 h 3550128" name="connsiteY4-1546"/>
              <a:gd fmla="*/ 58 w 1404160" name="connsiteX5-1547"/>
              <a:gd fmla="*/ 1832797 h 3550128" name="connsiteY5-1548"/>
              <a:gd fmla="*/ 394393 w 1404160" name="connsiteX6-1549"/>
              <a:gd fmla="*/ 1705162 h 3550128" name="connsiteY6-1550"/>
              <a:gd fmla="*/ 642043 w 1404160" name="connsiteX7-1551"/>
              <a:gd fmla="*/ 1838512 h 3550128" name="connsiteY7-1552"/>
              <a:gd fmla="*/ 689668 w 1404160" name="connsiteX8-1553"/>
              <a:gd fmla="*/ 1609912 h 3550128" name="connsiteY8-1554"/>
              <a:gd fmla="*/ 823018 w 1404160" name="connsiteX9-1555"/>
              <a:gd fmla="*/ 1295587 h 3550128" name="connsiteY9-1556"/>
              <a:gd fmla="*/ 765868 w 1404160" name="connsiteX10-1557"/>
              <a:gd fmla="*/ 771712 h 3550128" name="connsiteY10-1558"/>
              <a:gd fmla="*/ 537268 w 1404160" name="connsiteX11-1559"/>
              <a:gd fmla="*/ 628837 h 3550128" name="connsiteY11-1560"/>
              <a:gd fmla="*/ 689668 w 1404160" name="connsiteX12-1561"/>
              <a:gd fmla="*/ 628837 h 3550128" name="connsiteY12-1562"/>
              <a:gd fmla="*/ 765868 w 1404160" name="connsiteX13-1563"/>
              <a:gd fmla="*/ 714562 h 3550128" name="connsiteY13-1564"/>
              <a:gd fmla="*/ 870643 w 1404160" name="connsiteX14-1565"/>
              <a:gd fmla="*/ 187 h 3550128" name="connsiteY14-1566"/>
              <a:gd fmla="*/ 832543 w 1404160" name="connsiteX15-1567"/>
              <a:gd fmla="*/ 647887 h 3550128" name="connsiteY15-1568"/>
              <a:gd fmla="*/ 908743 w 1404160" name="connsiteX16-1569"/>
              <a:gd fmla="*/ 1038412 h 3550128" name="connsiteY16-1570"/>
              <a:gd fmla="*/ 937318 w 1404160" name="connsiteX17-1571"/>
              <a:gd fmla="*/ 1286062 h 3550128" name="connsiteY17-1572"/>
              <a:gd fmla="*/ 1108768 w 1404160" name="connsiteX18-1573"/>
              <a:gd fmla="*/ 1152712 h 3550128" name="connsiteY18-1574"/>
              <a:gd fmla="*/ 1337368 w 1404160" name="connsiteX19-1575"/>
              <a:gd fmla="*/ 1133662 h 3550128" name="connsiteY19-1576"/>
              <a:gd fmla="*/ 1089718 w 1404160" name="connsiteX20-1577"/>
              <a:gd fmla="*/ 1190812 h 3550128" name="connsiteY20-1578"/>
              <a:gd fmla="*/ 880168 w 1404160" name="connsiteX21-1579"/>
              <a:gd fmla="*/ 1495612 h 3550128" name="connsiteY21-1580"/>
              <a:gd fmla="*/ 823018 w 1404160" name="connsiteX22-1581"/>
              <a:gd fmla="*/ 1857562 h 3550128" name="connsiteY22-1582"/>
              <a:gd fmla="*/ 975418 w 1404160" name="connsiteX23-1583"/>
              <a:gd fmla="*/ 2314762 h 3550128" name="connsiteY23-1584"/>
              <a:gd fmla="*/ 899218 w 1404160" name="connsiteX24-1585"/>
              <a:gd fmla="*/ 2552887 h 3550128" name="connsiteY24-1586"/>
              <a:gd fmla="*/ 1213543 w 1404160" name="connsiteX25-1587"/>
              <a:gd fmla="*/ 2495737 h 3550128" name="connsiteY25-1588"/>
              <a:gd fmla="*/ 1404043 w 1404160" name="connsiteX26-1589"/>
              <a:gd fmla="*/ 2590987 h 3550128" name="connsiteY26-1590"/>
              <a:gd fmla="*/ 1188143 w 1404160" name="connsiteX27-1591"/>
              <a:gd fmla="*/ 2552887 h 3550128" name="connsiteY27-1592"/>
              <a:gd fmla="*/ 832543 w 1404160" name="connsiteX28-1593"/>
              <a:gd fmla="*/ 2695762 h 3550128" name="connsiteY28-1594"/>
              <a:gd fmla="*/ 689668 w 1404160" name="connsiteX29-1595"/>
              <a:gd fmla="*/ 3048187 h 3550128" name="connsiteY29-1596"/>
              <a:gd fmla="*/ 918268 w 1404160" name="connsiteX30-1597"/>
              <a:gd fmla="*/ 3381562 h 3550128" name="connsiteY30-1598"/>
              <a:gd fmla="*/ 1016693 w 1404160" name="connsiteX31-1599"/>
              <a:gd fmla="*/ 3543487 h 3550128" name="connsiteY31-1600"/>
              <a:gd fmla="*/ 1016693 w 1423196" name="connsiteX0-1601"/>
              <a:gd fmla="*/ 3543487 h 3550128" name="connsiteY0-1602"/>
              <a:gd fmla="*/ 591243 w 1423196" name="connsiteX1-1603"/>
              <a:gd fmla="*/ 3549837 h 3550128" name="connsiteY1-1604"/>
              <a:gd fmla="*/ 394393 w 1423196" name="connsiteX2-1605"/>
              <a:gd fmla="*/ 3038662 h 3550128" name="connsiteY2-1606"/>
              <a:gd fmla="*/ 746818 w 1423196" name="connsiteX3-1607"/>
              <a:gd fmla="*/ 2343337 h 3550128" name="connsiteY3-1608"/>
              <a:gd fmla="*/ 560128 w 1423196" name="connsiteX4-1609"/>
              <a:gd fmla="*/ 1884232 h 3550128" name="connsiteY4-1610"/>
              <a:gd fmla="*/ 58 w 1423196" name="connsiteX5-1611"/>
              <a:gd fmla="*/ 1832797 h 3550128" name="connsiteY5-1612"/>
              <a:gd fmla="*/ 394393 w 1423196" name="connsiteX6-1613"/>
              <a:gd fmla="*/ 1705162 h 3550128" name="connsiteY6-1614"/>
              <a:gd fmla="*/ 642043 w 1423196" name="connsiteX7-1615"/>
              <a:gd fmla="*/ 1838512 h 3550128" name="connsiteY7-1616"/>
              <a:gd fmla="*/ 689668 w 1423196" name="connsiteX8-1617"/>
              <a:gd fmla="*/ 1609912 h 3550128" name="connsiteY8-1618"/>
              <a:gd fmla="*/ 823018 w 1423196" name="connsiteX9-1619"/>
              <a:gd fmla="*/ 1295587 h 3550128" name="connsiteY9-1620"/>
              <a:gd fmla="*/ 765868 w 1423196" name="connsiteX10-1621"/>
              <a:gd fmla="*/ 771712 h 3550128" name="connsiteY10-1622"/>
              <a:gd fmla="*/ 537268 w 1423196" name="connsiteX11-1623"/>
              <a:gd fmla="*/ 628837 h 3550128" name="connsiteY11-1624"/>
              <a:gd fmla="*/ 689668 w 1423196" name="connsiteX12-1625"/>
              <a:gd fmla="*/ 628837 h 3550128" name="connsiteY12-1626"/>
              <a:gd fmla="*/ 765868 w 1423196" name="connsiteX13-1627"/>
              <a:gd fmla="*/ 714562 h 3550128" name="connsiteY13-1628"/>
              <a:gd fmla="*/ 870643 w 1423196" name="connsiteX14-1629"/>
              <a:gd fmla="*/ 187 h 3550128" name="connsiteY14-1630"/>
              <a:gd fmla="*/ 832543 w 1423196" name="connsiteX15-1631"/>
              <a:gd fmla="*/ 647887 h 3550128" name="connsiteY15-1632"/>
              <a:gd fmla="*/ 908743 w 1423196" name="connsiteX16-1633"/>
              <a:gd fmla="*/ 1038412 h 3550128" name="connsiteY16-1634"/>
              <a:gd fmla="*/ 937318 w 1423196" name="connsiteX17-1635"/>
              <a:gd fmla="*/ 1286062 h 3550128" name="connsiteY17-1636"/>
              <a:gd fmla="*/ 1108768 w 1423196" name="connsiteX18-1637"/>
              <a:gd fmla="*/ 1152712 h 3550128" name="connsiteY18-1638"/>
              <a:gd fmla="*/ 1337368 w 1423196" name="connsiteX19-1639"/>
              <a:gd fmla="*/ 1133662 h 3550128" name="connsiteY19-1640"/>
              <a:gd fmla="*/ 1089718 w 1423196" name="connsiteX20-1641"/>
              <a:gd fmla="*/ 1190812 h 3550128" name="connsiteY20-1642"/>
              <a:gd fmla="*/ 880168 w 1423196" name="connsiteX21-1643"/>
              <a:gd fmla="*/ 1495612 h 3550128" name="connsiteY21-1644"/>
              <a:gd fmla="*/ 823018 w 1423196" name="connsiteX22-1645"/>
              <a:gd fmla="*/ 1857562 h 3550128" name="connsiteY22-1646"/>
              <a:gd fmla="*/ 975418 w 1423196" name="connsiteX23-1647"/>
              <a:gd fmla="*/ 2314762 h 3550128" name="connsiteY23-1648"/>
              <a:gd fmla="*/ 899218 w 1423196" name="connsiteX24-1649"/>
              <a:gd fmla="*/ 2552887 h 3550128" name="connsiteY24-1650"/>
              <a:gd fmla="*/ 1213543 w 1423196" name="connsiteX25-1651"/>
              <a:gd fmla="*/ 2495737 h 3550128" name="connsiteY25-1652"/>
              <a:gd fmla="*/ 1423093 w 1423196" name="connsiteX26-1653"/>
              <a:gd fmla="*/ 2612418 h 3550128" name="connsiteY26-1654"/>
              <a:gd fmla="*/ 1188143 w 1423196" name="connsiteX27-1655"/>
              <a:gd fmla="*/ 2552887 h 3550128" name="connsiteY27-1656"/>
              <a:gd fmla="*/ 832543 w 1423196" name="connsiteX28-1657"/>
              <a:gd fmla="*/ 2695762 h 3550128" name="connsiteY28-1658"/>
              <a:gd fmla="*/ 689668 w 1423196" name="connsiteX29-1659"/>
              <a:gd fmla="*/ 3048187 h 3550128" name="connsiteY29-1660"/>
              <a:gd fmla="*/ 918268 w 1423196" name="connsiteX30-1661"/>
              <a:gd fmla="*/ 3381562 h 3550128" name="connsiteY30-1662"/>
              <a:gd fmla="*/ 1016693 w 1423196" name="connsiteX31-1663"/>
              <a:gd fmla="*/ 3543487 h 3550128" name="connsiteY31-1664"/>
              <a:gd fmla="*/ 1016693 w 1420817" name="connsiteX0-1665"/>
              <a:gd fmla="*/ 3543487 h 3550128" name="connsiteY0-1666"/>
              <a:gd fmla="*/ 591243 w 1420817" name="connsiteX1-1667"/>
              <a:gd fmla="*/ 3549837 h 3550128" name="connsiteY1-1668"/>
              <a:gd fmla="*/ 394393 w 1420817" name="connsiteX2-1669"/>
              <a:gd fmla="*/ 3038662 h 3550128" name="connsiteY2-1670"/>
              <a:gd fmla="*/ 746818 w 1420817" name="connsiteX3-1671"/>
              <a:gd fmla="*/ 2343337 h 3550128" name="connsiteY3-1672"/>
              <a:gd fmla="*/ 560128 w 1420817" name="connsiteX4-1673"/>
              <a:gd fmla="*/ 1884232 h 3550128" name="connsiteY4-1674"/>
              <a:gd fmla="*/ 58 w 1420817" name="connsiteX5-1675"/>
              <a:gd fmla="*/ 1832797 h 3550128" name="connsiteY5-1676"/>
              <a:gd fmla="*/ 394393 w 1420817" name="connsiteX6-1677"/>
              <a:gd fmla="*/ 1705162 h 3550128" name="connsiteY6-1678"/>
              <a:gd fmla="*/ 642043 w 1420817" name="connsiteX7-1679"/>
              <a:gd fmla="*/ 1838512 h 3550128" name="connsiteY7-1680"/>
              <a:gd fmla="*/ 689668 w 1420817" name="connsiteX8-1681"/>
              <a:gd fmla="*/ 1609912 h 3550128" name="connsiteY8-1682"/>
              <a:gd fmla="*/ 823018 w 1420817" name="connsiteX9-1683"/>
              <a:gd fmla="*/ 1295587 h 3550128" name="connsiteY9-1684"/>
              <a:gd fmla="*/ 765868 w 1420817" name="connsiteX10-1685"/>
              <a:gd fmla="*/ 771712 h 3550128" name="connsiteY10-1686"/>
              <a:gd fmla="*/ 537268 w 1420817" name="connsiteX11-1687"/>
              <a:gd fmla="*/ 628837 h 3550128" name="connsiteY11-1688"/>
              <a:gd fmla="*/ 689668 w 1420817" name="connsiteX12-1689"/>
              <a:gd fmla="*/ 628837 h 3550128" name="connsiteY12-1690"/>
              <a:gd fmla="*/ 765868 w 1420817" name="connsiteX13-1691"/>
              <a:gd fmla="*/ 714562 h 3550128" name="connsiteY13-1692"/>
              <a:gd fmla="*/ 870643 w 1420817" name="connsiteX14-1693"/>
              <a:gd fmla="*/ 187 h 3550128" name="connsiteY14-1694"/>
              <a:gd fmla="*/ 832543 w 1420817" name="connsiteX15-1695"/>
              <a:gd fmla="*/ 647887 h 3550128" name="connsiteY15-1696"/>
              <a:gd fmla="*/ 908743 w 1420817" name="connsiteX16-1697"/>
              <a:gd fmla="*/ 1038412 h 3550128" name="connsiteY16-1698"/>
              <a:gd fmla="*/ 937318 w 1420817" name="connsiteX17-1699"/>
              <a:gd fmla="*/ 1286062 h 3550128" name="connsiteY17-1700"/>
              <a:gd fmla="*/ 1108768 w 1420817" name="connsiteX18-1701"/>
              <a:gd fmla="*/ 1152712 h 3550128" name="connsiteY18-1702"/>
              <a:gd fmla="*/ 1337368 w 1420817" name="connsiteX19-1703"/>
              <a:gd fmla="*/ 1133662 h 3550128" name="connsiteY19-1704"/>
              <a:gd fmla="*/ 1089718 w 1420817" name="connsiteX20-1705"/>
              <a:gd fmla="*/ 1190812 h 3550128" name="connsiteY20-1706"/>
              <a:gd fmla="*/ 880168 w 1420817" name="connsiteX21-1707"/>
              <a:gd fmla="*/ 1495612 h 3550128" name="connsiteY21-1708"/>
              <a:gd fmla="*/ 823018 w 1420817" name="connsiteX22-1709"/>
              <a:gd fmla="*/ 1857562 h 3550128" name="connsiteY22-1710"/>
              <a:gd fmla="*/ 975418 w 1420817" name="connsiteX23-1711"/>
              <a:gd fmla="*/ 2314762 h 3550128" name="connsiteY23-1712"/>
              <a:gd fmla="*/ 899218 w 1420817" name="connsiteX24-1713"/>
              <a:gd fmla="*/ 2552887 h 3550128" name="connsiteY24-1714"/>
              <a:gd fmla="*/ 1213543 w 1420817" name="connsiteX25-1715"/>
              <a:gd fmla="*/ 2495737 h 3550128" name="connsiteY25-1716"/>
              <a:gd fmla="*/ 1420712 w 1420817" name="connsiteX26-1717"/>
              <a:gd fmla="*/ 2583843 h 3550128" name="connsiteY26-1718"/>
              <a:gd fmla="*/ 1188143 w 1420817" name="connsiteX27-1719"/>
              <a:gd fmla="*/ 2552887 h 3550128" name="connsiteY27-1720"/>
              <a:gd fmla="*/ 832543 w 1420817" name="connsiteX28-1721"/>
              <a:gd fmla="*/ 2695762 h 3550128" name="connsiteY28-1722"/>
              <a:gd fmla="*/ 689668 w 1420817" name="connsiteX29-1723"/>
              <a:gd fmla="*/ 3048187 h 3550128" name="connsiteY29-1724"/>
              <a:gd fmla="*/ 918268 w 1420817" name="connsiteX30-1725"/>
              <a:gd fmla="*/ 3381562 h 3550128" name="connsiteY30-1726"/>
              <a:gd fmla="*/ 1016693 w 1420817" name="connsiteX31-1727"/>
              <a:gd fmla="*/ 3543487 h 3550128" name="connsiteY31-1728"/>
              <a:gd fmla="*/ 1016693 w 1420960" name="connsiteX0-1729"/>
              <a:gd fmla="*/ 3543487 h 3550128" name="connsiteY0-1730"/>
              <a:gd fmla="*/ 591243 w 1420960" name="connsiteX1-1731"/>
              <a:gd fmla="*/ 3549837 h 3550128" name="connsiteY1-1732"/>
              <a:gd fmla="*/ 394393 w 1420960" name="connsiteX2-1733"/>
              <a:gd fmla="*/ 3038662 h 3550128" name="connsiteY2-1734"/>
              <a:gd fmla="*/ 746818 w 1420960" name="connsiteX3-1735"/>
              <a:gd fmla="*/ 2343337 h 3550128" name="connsiteY3-1736"/>
              <a:gd fmla="*/ 560128 w 1420960" name="connsiteX4-1737"/>
              <a:gd fmla="*/ 1884232 h 3550128" name="connsiteY4-1738"/>
              <a:gd fmla="*/ 58 w 1420960" name="connsiteX5-1739"/>
              <a:gd fmla="*/ 1832797 h 3550128" name="connsiteY5-1740"/>
              <a:gd fmla="*/ 394393 w 1420960" name="connsiteX6-1741"/>
              <a:gd fmla="*/ 1705162 h 3550128" name="connsiteY6-1742"/>
              <a:gd fmla="*/ 642043 w 1420960" name="connsiteX7-1743"/>
              <a:gd fmla="*/ 1838512 h 3550128" name="connsiteY7-1744"/>
              <a:gd fmla="*/ 689668 w 1420960" name="connsiteX8-1745"/>
              <a:gd fmla="*/ 1609912 h 3550128" name="connsiteY8-1746"/>
              <a:gd fmla="*/ 823018 w 1420960" name="connsiteX9-1747"/>
              <a:gd fmla="*/ 1295587 h 3550128" name="connsiteY9-1748"/>
              <a:gd fmla="*/ 765868 w 1420960" name="connsiteX10-1749"/>
              <a:gd fmla="*/ 771712 h 3550128" name="connsiteY10-1750"/>
              <a:gd fmla="*/ 537268 w 1420960" name="connsiteX11-1751"/>
              <a:gd fmla="*/ 628837 h 3550128" name="connsiteY11-1752"/>
              <a:gd fmla="*/ 689668 w 1420960" name="connsiteX12-1753"/>
              <a:gd fmla="*/ 628837 h 3550128" name="connsiteY12-1754"/>
              <a:gd fmla="*/ 765868 w 1420960" name="connsiteX13-1755"/>
              <a:gd fmla="*/ 714562 h 3550128" name="connsiteY13-1756"/>
              <a:gd fmla="*/ 870643 w 1420960" name="connsiteX14-1757"/>
              <a:gd fmla="*/ 187 h 3550128" name="connsiteY14-1758"/>
              <a:gd fmla="*/ 832543 w 1420960" name="connsiteX15-1759"/>
              <a:gd fmla="*/ 647887 h 3550128" name="connsiteY15-1760"/>
              <a:gd fmla="*/ 908743 w 1420960" name="connsiteX16-1761"/>
              <a:gd fmla="*/ 1038412 h 3550128" name="connsiteY16-1762"/>
              <a:gd fmla="*/ 937318 w 1420960" name="connsiteX17-1763"/>
              <a:gd fmla="*/ 1286062 h 3550128" name="connsiteY17-1764"/>
              <a:gd fmla="*/ 1108768 w 1420960" name="connsiteX18-1765"/>
              <a:gd fmla="*/ 1152712 h 3550128" name="connsiteY18-1766"/>
              <a:gd fmla="*/ 1337368 w 1420960" name="connsiteX19-1767"/>
              <a:gd fmla="*/ 1133662 h 3550128" name="connsiteY19-1768"/>
              <a:gd fmla="*/ 1089718 w 1420960" name="connsiteX20-1769"/>
              <a:gd fmla="*/ 1190812 h 3550128" name="connsiteY20-1770"/>
              <a:gd fmla="*/ 880168 w 1420960" name="connsiteX21-1771"/>
              <a:gd fmla="*/ 1495612 h 3550128" name="connsiteY21-1772"/>
              <a:gd fmla="*/ 823018 w 1420960" name="connsiteX22-1773"/>
              <a:gd fmla="*/ 1857562 h 3550128" name="connsiteY22-1774"/>
              <a:gd fmla="*/ 975418 w 1420960" name="connsiteX23-1775"/>
              <a:gd fmla="*/ 2314762 h 3550128" name="connsiteY23-1776"/>
              <a:gd fmla="*/ 899218 w 1420960" name="connsiteX24-1777"/>
              <a:gd fmla="*/ 2552887 h 3550128" name="connsiteY24-1778"/>
              <a:gd fmla="*/ 1213543 w 1420960" name="connsiteX25-1779"/>
              <a:gd fmla="*/ 2495737 h 3550128" name="connsiteY25-1780"/>
              <a:gd fmla="*/ 1420712 w 1420960" name="connsiteX26-1781"/>
              <a:gd fmla="*/ 2583843 h 3550128" name="connsiteY26-1782"/>
              <a:gd fmla="*/ 1188143 w 1420960" name="connsiteX27-1783"/>
              <a:gd fmla="*/ 2552887 h 3550128" name="connsiteY27-1784"/>
              <a:gd fmla="*/ 832543 w 1420960" name="connsiteX28-1785"/>
              <a:gd fmla="*/ 2695762 h 3550128" name="connsiteY28-1786"/>
              <a:gd fmla="*/ 689668 w 1420960" name="connsiteX29-1787"/>
              <a:gd fmla="*/ 3048187 h 3550128" name="connsiteY29-1788"/>
              <a:gd fmla="*/ 918268 w 1420960" name="connsiteX30-1789"/>
              <a:gd fmla="*/ 3381562 h 3550128" name="connsiteY30-1790"/>
              <a:gd fmla="*/ 1016693 w 1420960" name="connsiteX31-1791"/>
              <a:gd fmla="*/ 3543487 h 3550128" name="connsiteY31-1792"/>
              <a:gd fmla="*/ 1016693 w 1432703" name="connsiteX0-1793"/>
              <a:gd fmla="*/ 3543487 h 3550128" name="connsiteY0-1794"/>
              <a:gd fmla="*/ 591243 w 1432703" name="connsiteX1-1795"/>
              <a:gd fmla="*/ 3549837 h 3550128" name="connsiteY1-1796"/>
              <a:gd fmla="*/ 394393 w 1432703" name="connsiteX2-1797"/>
              <a:gd fmla="*/ 3038662 h 3550128" name="connsiteY2-1798"/>
              <a:gd fmla="*/ 746818 w 1432703" name="connsiteX3-1799"/>
              <a:gd fmla="*/ 2343337 h 3550128" name="connsiteY3-1800"/>
              <a:gd fmla="*/ 560128 w 1432703" name="connsiteX4-1801"/>
              <a:gd fmla="*/ 1884232 h 3550128" name="connsiteY4-1802"/>
              <a:gd fmla="*/ 58 w 1432703" name="connsiteX5-1803"/>
              <a:gd fmla="*/ 1832797 h 3550128" name="connsiteY5-1804"/>
              <a:gd fmla="*/ 394393 w 1432703" name="connsiteX6-1805"/>
              <a:gd fmla="*/ 1705162 h 3550128" name="connsiteY6-1806"/>
              <a:gd fmla="*/ 642043 w 1432703" name="connsiteX7-1807"/>
              <a:gd fmla="*/ 1838512 h 3550128" name="connsiteY7-1808"/>
              <a:gd fmla="*/ 689668 w 1432703" name="connsiteX8-1809"/>
              <a:gd fmla="*/ 1609912 h 3550128" name="connsiteY8-1810"/>
              <a:gd fmla="*/ 823018 w 1432703" name="connsiteX9-1811"/>
              <a:gd fmla="*/ 1295587 h 3550128" name="connsiteY9-1812"/>
              <a:gd fmla="*/ 765868 w 1432703" name="connsiteX10-1813"/>
              <a:gd fmla="*/ 771712 h 3550128" name="connsiteY10-1814"/>
              <a:gd fmla="*/ 537268 w 1432703" name="connsiteX11-1815"/>
              <a:gd fmla="*/ 628837 h 3550128" name="connsiteY11-1816"/>
              <a:gd fmla="*/ 689668 w 1432703" name="connsiteX12-1817"/>
              <a:gd fmla="*/ 628837 h 3550128" name="connsiteY12-1818"/>
              <a:gd fmla="*/ 765868 w 1432703" name="connsiteX13-1819"/>
              <a:gd fmla="*/ 714562 h 3550128" name="connsiteY13-1820"/>
              <a:gd fmla="*/ 870643 w 1432703" name="connsiteX14-1821"/>
              <a:gd fmla="*/ 187 h 3550128" name="connsiteY14-1822"/>
              <a:gd fmla="*/ 832543 w 1432703" name="connsiteX15-1823"/>
              <a:gd fmla="*/ 647887 h 3550128" name="connsiteY15-1824"/>
              <a:gd fmla="*/ 908743 w 1432703" name="connsiteX16-1825"/>
              <a:gd fmla="*/ 1038412 h 3550128" name="connsiteY16-1826"/>
              <a:gd fmla="*/ 937318 w 1432703" name="connsiteX17-1827"/>
              <a:gd fmla="*/ 1286062 h 3550128" name="connsiteY17-1828"/>
              <a:gd fmla="*/ 1108768 w 1432703" name="connsiteX18-1829"/>
              <a:gd fmla="*/ 1152712 h 3550128" name="connsiteY18-1830"/>
              <a:gd fmla="*/ 1337368 w 1432703" name="connsiteX19-1831"/>
              <a:gd fmla="*/ 1133662 h 3550128" name="connsiteY19-1832"/>
              <a:gd fmla="*/ 1089718 w 1432703" name="connsiteX20-1833"/>
              <a:gd fmla="*/ 1190812 h 3550128" name="connsiteY20-1834"/>
              <a:gd fmla="*/ 880168 w 1432703" name="connsiteX21-1835"/>
              <a:gd fmla="*/ 1495612 h 3550128" name="connsiteY21-1836"/>
              <a:gd fmla="*/ 823018 w 1432703" name="connsiteX22-1837"/>
              <a:gd fmla="*/ 1857562 h 3550128" name="connsiteY22-1838"/>
              <a:gd fmla="*/ 975418 w 1432703" name="connsiteX23-1839"/>
              <a:gd fmla="*/ 2314762 h 3550128" name="connsiteY23-1840"/>
              <a:gd fmla="*/ 899218 w 1432703" name="connsiteX24-1841"/>
              <a:gd fmla="*/ 2552887 h 3550128" name="connsiteY24-1842"/>
              <a:gd fmla="*/ 1213543 w 1432703" name="connsiteX25-1843"/>
              <a:gd fmla="*/ 2495737 h 3550128" name="connsiteY25-1844"/>
              <a:gd fmla="*/ 1420712 w 1432703" name="connsiteX26-1845"/>
              <a:gd fmla="*/ 2583843 h 3550128" name="connsiteY26-1846"/>
              <a:gd fmla="*/ 1188143 w 1432703" name="connsiteX27-1847"/>
              <a:gd fmla="*/ 2552887 h 3550128" name="connsiteY27-1848"/>
              <a:gd fmla="*/ 832543 w 1432703" name="connsiteX28-1849"/>
              <a:gd fmla="*/ 2695762 h 3550128" name="connsiteY28-1850"/>
              <a:gd fmla="*/ 689668 w 1432703" name="connsiteX29-1851"/>
              <a:gd fmla="*/ 3048187 h 3550128" name="connsiteY29-1852"/>
              <a:gd fmla="*/ 918268 w 1432703" name="connsiteX30-1853"/>
              <a:gd fmla="*/ 3381562 h 3550128" name="connsiteY30-1854"/>
              <a:gd fmla="*/ 1016693 w 1432703" name="connsiteX31-1855"/>
              <a:gd fmla="*/ 3543487 h 3550128" name="connsiteY31-1856"/>
              <a:gd fmla="*/ 1016693 w 1420712" name="connsiteX0-1857"/>
              <a:gd fmla="*/ 3543487 h 3550128" name="connsiteY0-1858"/>
              <a:gd fmla="*/ 591243 w 1420712" name="connsiteX1-1859"/>
              <a:gd fmla="*/ 3549837 h 3550128" name="connsiteY1-1860"/>
              <a:gd fmla="*/ 394393 w 1420712" name="connsiteX2-1861"/>
              <a:gd fmla="*/ 3038662 h 3550128" name="connsiteY2-1862"/>
              <a:gd fmla="*/ 746818 w 1420712" name="connsiteX3-1863"/>
              <a:gd fmla="*/ 2343337 h 3550128" name="connsiteY3-1864"/>
              <a:gd fmla="*/ 560128 w 1420712" name="connsiteX4-1865"/>
              <a:gd fmla="*/ 1884232 h 3550128" name="connsiteY4-1866"/>
              <a:gd fmla="*/ 58 w 1420712" name="connsiteX5-1867"/>
              <a:gd fmla="*/ 1832797 h 3550128" name="connsiteY5-1868"/>
              <a:gd fmla="*/ 394393 w 1420712" name="connsiteX6-1869"/>
              <a:gd fmla="*/ 1705162 h 3550128" name="connsiteY6-1870"/>
              <a:gd fmla="*/ 642043 w 1420712" name="connsiteX7-1871"/>
              <a:gd fmla="*/ 1838512 h 3550128" name="connsiteY7-1872"/>
              <a:gd fmla="*/ 689668 w 1420712" name="connsiteX8-1873"/>
              <a:gd fmla="*/ 1609912 h 3550128" name="connsiteY8-1874"/>
              <a:gd fmla="*/ 823018 w 1420712" name="connsiteX9-1875"/>
              <a:gd fmla="*/ 1295587 h 3550128" name="connsiteY9-1876"/>
              <a:gd fmla="*/ 765868 w 1420712" name="connsiteX10-1877"/>
              <a:gd fmla="*/ 771712 h 3550128" name="connsiteY10-1878"/>
              <a:gd fmla="*/ 537268 w 1420712" name="connsiteX11-1879"/>
              <a:gd fmla="*/ 628837 h 3550128" name="connsiteY11-1880"/>
              <a:gd fmla="*/ 689668 w 1420712" name="connsiteX12-1881"/>
              <a:gd fmla="*/ 628837 h 3550128" name="connsiteY12-1882"/>
              <a:gd fmla="*/ 765868 w 1420712" name="connsiteX13-1883"/>
              <a:gd fmla="*/ 714562 h 3550128" name="connsiteY13-1884"/>
              <a:gd fmla="*/ 870643 w 1420712" name="connsiteX14-1885"/>
              <a:gd fmla="*/ 187 h 3550128" name="connsiteY14-1886"/>
              <a:gd fmla="*/ 832543 w 1420712" name="connsiteX15-1887"/>
              <a:gd fmla="*/ 647887 h 3550128" name="connsiteY15-1888"/>
              <a:gd fmla="*/ 908743 w 1420712" name="connsiteX16-1889"/>
              <a:gd fmla="*/ 1038412 h 3550128" name="connsiteY16-1890"/>
              <a:gd fmla="*/ 937318 w 1420712" name="connsiteX17-1891"/>
              <a:gd fmla="*/ 1286062 h 3550128" name="connsiteY17-1892"/>
              <a:gd fmla="*/ 1108768 w 1420712" name="connsiteX18-1893"/>
              <a:gd fmla="*/ 1152712 h 3550128" name="connsiteY18-1894"/>
              <a:gd fmla="*/ 1337368 w 1420712" name="connsiteX19-1895"/>
              <a:gd fmla="*/ 1133662 h 3550128" name="connsiteY19-1896"/>
              <a:gd fmla="*/ 1089718 w 1420712" name="connsiteX20-1897"/>
              <a:gd fmla="*/ 1190812 h 3550128" name="connsiteY20-1898"/>
              <a:gd fmla="*/ 880168 w 1420712" name="connsiteX21-1899"/>
              <a:gd fmla="*/ 1495612 h 3550128" name="connsiteY21-1900"/>
              <a:gd fmla="*/ 823018 w 1420712" name="connsiteX22-1901"/>
              <a:gd fmla="*/ 1857562 h 3550128" name="connsiteY22-1902"/>
              <a:gd fmla="*/ 975418 w 1420712" name="connsiteX23-1903"/>
              <a:gd fmla="*/ 2314762 h 3550128" name="connsiteY23-1904"/>
              <a:gd fmla="*/ 899218 w 1420712" name="connsiteX24-1905"/>
              <a:gd fmla="*/ 2552887 h 3550128" name="connsiteY24-1906"/>
              <a:gd fmla="*/ 1213543 w 1420712" name="connsiteX25-1907"/>
              <a:gd fmla="*/ 2495737 h 3550128" name="connsiteY25-1908"/>
              <a:gd fmla="*/ 1420712 w 1420712" name="connsiteX26-1909"/>
              <a:gd fmla="*/ 2583843 h 3550128" name="connsiteY26-1910"/>
              <a:gd fmla="*/ 1188143 w 1420712" name="connsiteX27-1911"/>
              <a:gd fmla="*/ 2552887 h 3550128" name="connsiteY27-1912"/>
              <a:gd fmla="*/ 832543 w 1420712" name="connsiteX28-1913"/>
              <a:gd fmla="*/ 2695762 h 3550128" name="connsiteY28-1914"/>
              <a:gd fmla="*/ 689668 w 1420712" name="connsiteX29-1915"/>
              <a:gd fmla="*/ 3048187 h 3550128" name="connsiteY29-1916"/>
              <a:gd fmla="*/ 918268 w 1420712" name="connsiteX30-1917"/>
              <a:gd fmla="*/ 3381562 h 3550128" name="connsiteY30-1918"/>
              <a:gd fmla="*/ 1016693 w 1420712" name="connsiteX31-1919"/>
              <a:gd fmla="*/ 3543487 h 3550128" name="connsiteY31-1920"/>
              <a:gd fmla="*/ 1016693 w 1432618" name="connsiteX0-1921"/>
              <a:gd fmla="*/ 3543487 h 3550128" name="connsiteY0-1922"/>
              <a:gd fmla="*/ 591243 w 1432618" name="connsiteX1-1923"/>
              <a:gd fmla="*/ 3549837 h 3550128" name="connsiteY1-1924"/>
              <a:gd fmla="*/ 394393 w 1432618" name="connsiteX2-1925"/>
              <a:gd fmla="*/ 3038662 h 3550128" name="connsiteY2-1926"/>
              <a:gd fmla="*/ 746818 w 1432618" name="connsiteX3-1927"/>
              <a:gd fmla="*/ 2343337 h 3550128" name="connsiteY3-1928"/>
              <a:gd fmla="*/ 560128 w 1432618" name="connsiteX4-1929"/>
              <a:gd fmla="*/ 1884232 h 3550128" name="connsiteY4-1930"/>
              <a:gd fmla="*/ 58 w 1432618" name="connsiteX5-1931"/>
              <a:gd fmla="*/ 1832797 h 3550128" name="connsiteY5-1932"/>
              <a:gd fmla="*/ 394393 w 1432618" name="connsiteX6-1933"/>
              <a:gd fmla="*/ 1705162 h 3550128" name="connsiteY6-1934"/>
              <a:gd fmla="*/ 642043 w 1432618" name="connsiteX7-1935"/>
              <a:gd fmla="*/ 1838512 h 3550128" name="connsiteY7-1936"/>
              <a:gd fmla="*/ 689668 w 1432618" name="connsiteX8-1937"/>
              <a:gd fmla="*/ 1609912 h 3550128" name="connsiteY8-1938"/>
              <a:gd fmla="*/ 823018 w 1432618" name="connsiteX9-1939"/>
              <a:gd fmla="*/ 1295587 h 3550128" name="connsiteY9-1940"/>
              <a:gd fmla="*/ 765868 w 1432618" name="connsiteX10-1941"/>
              <a:gd fmla="*/ 771712 h 3550128" name="connsiteY10-1942"/>
              <a:gd fmla="*/ 537268 w 1432618" name="connsiteX11-1943"/>
              <a:gd fmla="*/ 628837 h 3550128" name="connsiteY11-1944"/>
              <a:gd fmla="*/ 689668 w 1432618" name="connsiteX12-1945"/>
              <a:gd fmla="*/ 628837 h 3550128" name="connsiteY12-1946"/>
              <a:gd fmla="*/ 765868 w 1432618" name="connsiteX13-1947"/>
              <a:gd fmla="*/ 714562 h 3550128" name="connsiteY13-1948"/>
              <a:gd fmla="*/ 870643 w 1432618" name="connsiteX14-1949"/>
              <a:gd fmla="*/ 187 h 3550128" name="connsiteY14-1950"/>
              <a:gd fmla="*/ 832543 w 1432618" name="connsiteX15-1951"/>
              <a:gd fmla="*/ 647887 h 3550128" name="connsiteY15-1952"/>
              <a:gd fmla="*/ 908743 w 1432618" name="connsiteX16-1953"/>
              <a:gd fmla="*/ 1038412 h 3550128" name="connsiteY16-1954"/>
              <a:gd fmla="*/ 937318 w 1432618" name="connsiteX17-1955"/>
              <a:gd fmla="*/ 1286062 h 3550128" name="connsiteY17-1956"/>
              <a:gd fmla="*/ 1108768 w 1432618" name="connsiteX18-1957"/>
              <a:gd fmla="*/ 1152712 h 3550128" name="connsiteY18-1958"/>
              <a:gd fmla="*/ 1337368 w 1432618" name="connsiteX19-1959"/>
              <a:gd fmla="*/ 1133662 h 3550128" name="connsiteY19-1960"/>
              <a:gd fmla="*/ 1089718 w 1432618" name="connsiteX20-1961"/>
              <a:gd fmla="*/ 1190812 h 3550128" name="connsiteY20-1962"/>
              <a:gd fmla="*/ 880168 w 1432618" name="connsiteX21-1963"/>
              <a:gd fmla="*/ 1495612 h 3550128" name="connsiteY21-1964"/>
              <a:gd fmla="*/ 823018 w 1432618" name="connsiteX22-1965"/>
              <a:gd fmla="*/ 1857562 h 3550128" name="connsiteY22-1966"/>
              <a:gd fmla="*/ 975418 w 1432618" name="connsiteX23-1967"/>
              <a:gd fmla="*/ 2314762 h 3550128" name="connsiteY23-1968"/>
              <a:gd fmla="*/ 899218 w 1432618" name="connsiteX24-1969"/>
              <a:gd fmla="*/ 2552887 h 3550128" name="connsiteY24-1970"/>
              <a:gd fmla="*/ 1213543 w 1432618" name="connsiteX25-1971"/>
              <a:gd fmla="*/ 2495737 h 3550128" name="connsiteY25-1972"/>
              <a:gd fmla="*/ 1432618 w 1432618" name="connsiteX26-1973"/>
              <a:gd fmla="*/ 2588606 h 3550128" name="connsiteY26-1974"/>
              <a:gd fmla="*/ 1188143 w 1432618" name="connsiteX27-1975"/>
              <a:gd fmla="*/ 2552887 h 3550128" name="connsiteY27-1976"/>
              <a:gd fmla="*/ 832543 w 1432618" name="connsiteX28-1977"/>
              <a:gd fmla="*/ 2695762 h 3550128" name="connsiteY28-1978"/>
              <a:gd fmla="*/ 689668 w 1432618" name="connsiteX29-1979"/>
              <a:gd fmla="*/ 3048187 h 3550128" name="connsiteY29-1980"/>
              <a:gd fmla="*/ 918268 w 1432618" name="connsiteX30-1981"/>
              <a:gd fmla="*/ 3381562 h 3550128" name="connsiteY30-1982"/>
              <a:gd fmla="*/ 1016693 w 1432618" name="connsiteX31-1983"/>
              <a:gd fmla="*/ 3543487 h 3550128" name="connsiteY31-1984"/>
              <a:gd fmla="*/ 1016693 w 1432618" name="connsiteX0-1985"/>
              <a:gd fmla="*/ 3543487 h 3550128" name="connsiteY0-1986"/>
              <a:gd fmla="*/ 591243 w 1432618" name="connsiteX1-1987"/>
              <a:gd fmla="*/ 3549837 h 3550128" name="connsiteY1-1988"/>
              <a:gd fmla="*/ 394393 w 1432618" name="connsiteX2-1989"/>
              <a:gd fmla="*/ 3038662 h 3550128" name="connsiteY2-1990"/>
              <a:gd fmla="*/ 746818 w 1432618" name="connsiteX3-1991"/>
              <a:gd fmla="*/ 2343337 h 3550128" name="connsiteY3-1992"/>
              <a:gd fmla="*/ 560128 w 1432618" name="connsiteX4-1993"/>
              <a:gd fmla="*/ 1884232 h 3550128" name="connsiteY4-1994"/>
              <a:gd fmla="*/ 58 w 1432618" name="connsiteX5-1995"/>
              <a:gd fmla="*/ 1832797 h 3550128" name="connsiteY5-1996"/>
              <a:gd fmla="*/ 394393 w 1432618" name="connsiteX6-1997"/>
              <a:gd fmla="*/ 1705162 h 3550128" name="connsiteY6-1998"/>
              <a:gd fmla="*/ 642043 w 1432618" name="connsiteX7-1999"/>
              <a:gd fmla="*/ 1838512 h 3550128" name="connsiteY7-2000"/>
              <a:gd fmla="*/ 689668 w 1432618" name="connsiteX8-2001"/>
              <a:gd fmla="*/ 1609912 h 3550128" name="connsiteY8-2002"/>
              <a:gd fmla="*/ 823018 w 1432618" name="connsiteX9-2003"/>
              <a:gd fmla="*/ 1295587 h 3550128" name="connsiteY9-2004"/>
              <a:gd fmla="*/ 765868 w 1432618" name="connsiteX10-2005"/>
              <a:gd fmla="*/ 771712 h 3550128" name="connsiteY10-2006"/>
              <a:gd fmla="*/ 537268 w 1432618" name="connsiteX11-2007"/>
              <a:gd fmla="*/ 628837 h 3550128" name="connsiteY11-2008"/>
              <a:gd fmla="*/ 689668 w 1432618" name="connsiteX12-2009"/>
              <a:gd fmla="*/ 628837 h 3550128" name="connsiteY12-2010"/>
              <a:gd fmla="*/ 765868 w 1432618" name="connsiteX13-2011"/>
              <a:gd fmla="*/ 714562 h 3550128" name="connsiteY13-2012"/>
              <a:gd fmla="*/ 870643 w 1432618" name="connsiteX14-2013"/>
              <a:gd fmla="*/ 187 h 3550128" name="connsiteY14-2014"/>
              <a:gd fmla="*/ 832543 w 1432618" name="connsiteX15-2015"/>
              <a:gd fmla="*/ 647887 h 3550128" name="connsiteY15-2016"/>
              <a:gd fmla="*/ 908743 w 1432618" name="connsiteX16-2017"/>
              <a:gd fmla="*/ 1038412 h 3550128" name="connsiteY16-2018"/>
              <a:gd fmla="*/ 937318 w 1432618" name="connsiteX17-2019"/>
              <a:gd fmla="*/ 1286062 h 3550128" name="connsiteY17-2020"/>
              <a:gd fmla="*/ 1108768 w 1432618" name="connsiteX18-2021"/>
              <a:gd fmla="*/ 1152712 h 3550128" name="connsiteY18-2022"/>
              <a:gd fmla="*/ 1337368 w 1432618" name="connsiteX19-2023"/>
              <a:gd fmla="*/ 1133662 h 3550128" name="connsiteY19-2024"/>
              <a:gd fmla="*/ 1089718 w 1432618" name="connsiteX20-2025"/>
              <a:gd fmla="*/ 1190812 h 3550128" name="connsiteY20-2026"/>
              <a:gd fmla="*/ 880168 w 1432618" name="connsiteX21-2027"/>
              <a:gd fmla="*/ 1495612 h 3550128" name="connsiteY21-2028"/>
              <a:gd fmla="*/ 823018 w 1432618" name="connsiteX22-2029"/>
              <a:gd fmla="*/ 1857562 h 3550128" name="connsiteY22-2030"/>
              <a:gd fmla="*/ 975418 w 1432618" name="connsiteX23-2031"/>
              <a:gd fmla="*/ 2314762 h 3550128" name="connsiteY23-2032"/>
              <a:gd fmla="*/ 899218 w 1432618" name="connsiteX24-2033"/>
              <a:gd fmla="*/ 2552887 h 3550128" name="connsiteY24-2034"/>
              <a:gd fmla="*/ 1213543 w 1432618" name="connsiteX25-2035"/>
              <a:gd fmla="*/ 2495737 h 3550128" name="connsiteY25-2036"/>
              <a:gd fmla="*/ 1432618 w 1432618" name="connsiteX26-2037"/>
              <a:gd fmla="*/ 2588606 h 3550128" name="connsiteY26-2038"/>
              <a:gd fmla="*/ 1188143 w 1432618" name="connsiteX27-2039"/>
              <a:gd fmla="*/ 2552887 h 3550128" name="connsiteY27-2040"/>
              <a:gd fmla="*/ 832543 w 1432618" name="connsiteX28-2041"/>
              <a:gd fmla="*/ 2695762 h 3550128" name="connsiteY28-2042"/>
              <a:gd fmla="*/ 689668 w 1432618" name="connsiteX29-2043"/>
              <a:gd fmla="*/ 3048187 h 3550128" name="connsiteY29-2044"/>
              <a:gd fmla="*/ 918268 w 1432618" name="connsiteX30-2045"/>
              <a:gd fmla="*/ 3381562 h 3550128" name="connsiteY30-2046"/>
              <a:gd fmla="*/ 1016693 w 1432618" name="connsiteX31-2047"/>
              <a:gd fmla="*/ 3543487 h 3550128" name="connsiteY31-2048"/>
              <a:gd fmla="*/ 1016693 w 1432618" name="connsiteX0-2049"/>
              <a:gd fmla="*/ 3543487 h 3550128" name="connsiteY0-2050"/>
              <a:gd fmla="*/ 591243 w 1432618" name="connsiteX1-2051"/>
              <a:gd fmla="*/ 3549837 h 3550128" name="connsiteY1-2052"/>
              <a:gd fmla="*/ 394393 w 1432618" name="connsiteX2-2053"/>
              <a:gd fmla="*/ 3038662 h 3550128" name="connsiteY2-2054"/>
              <a:gd fmla="*/ 746818 w 1432618" name="connsiteX3-2055"/>
              <a:gd fmla="*/ 2343337 h 3550128" name="connsiteY3-2056"/>
              <a:gd fmla="*/ 560128 w 1432618" name="connsiteX4-2057"/>
              <a:gd fmla="*/ 1884232 h 3550128" name="connsiteY4-2058"/>
              <a:gd fmla="*/ 58 w 1432618" name="connsiteX5-2059"/>
              <a:gd fmla="*/ 1832797 h 3550128" name="connsiteY5-2060"/>
              <a:gd fmla="*/ 394393 w 1432618" name="connsiteX6-2061"/>
              <a:gd fmla="*/ 1705162 h 3550128" name="connsiteY6-2062"/>
              <a:gd fmla="*/ 642043 w 1432618" name="connsiteX7-2063"/>
              <a:gd fmla="*/ 1838512 h 3550128" name="connsiteY7-2064"/>
              <a:gd fmla="*/ 689668 w 1432618" name="connsiteX8-2065"/>
              <a:gd fmla="*/ 1609912 h 3550128" name="connsiteY8-2066"/>
              <a:gd fmla="*/ 823018 w 1432618" name="connsiteX9-2067"/>
              <a:gd fmla="*/ 1295587 h 3550128" name="connsiteY9-2068"/>
              <a:gd fmla="*/ 765868 w 1432618" name="connsiteX10-2069"/>
              <a:gd fmla="*/ 771712 h 3550128" name="connsiteY10-2070"/>
              <a:gd fmla="*/ 537268 w 1432618" name="connsiteX11-2071"/>
              <a:gd fmla="*/ 628837 h 3550128" name="connsiteY11-2072"/>
              <a:gd fmla="*/ 689668 w 1432618" name="connsiteX12-2073"/>
              <a:gd fmla="*/ 628837 h 3550128" name="connsiteY12-2074"/>
              <a:gd fmla="*/ 765868 w 1432618" name="connsiteX13-2075"/>
              <a:gd fmla="*/ 714562 h 3550128" name="connsiteY13-2076"/>
              <a:gd fmla="*/ 870643 w 1432618" name="connsiteX14-2077"/>
              <a:gd fmla="*/ 187 h 3550128" name="connsiteY14-2078"/>
              <a:gd fmla="*/ 832543 w 1432618" name="connsiteX15-2079"/>
              <a:gd fmla="*/ 647887 h 3550128" name="connsiteY15-2080"/>
              <a:gd fmla="*/ 908743 w 1432618" name="connsiteX16-2081"/>
              <a:gd fmla="*/ 1038412 h 3550128" name="connsiteY16-2082"/>
              <a:gd fmla="*/ 937318 w 1432618" name="connsiteX17-2083"/>
              <a:gd fmla="*/ 1286062 h 3550128" name="connsiteY17-2084"/>
              <a:gd fmla="*/ 1108768 w 1432618" name="connsiteX18-2085"/>
              <a:gd fmla="*/ 1152712 h 3550128" name="connsiteY18-2086"/>
              <a:gd fmla="*/ 1337368 w 1432618" name="connsiteX19-2087"/>
              <a:gd fmla="*/ 1133662 h 3550128" name="connsiteY19-2088"/>
              <a:gd fmla="*/ 1089718 w 1432618" name="connsiteX20-2089"/>
              <a:gd fmla="*/ 1190812 h 3550128" name="connsiteY20-2090"/>
              <a:gd fmla="*/ 880168 w 1432618" name="connsiteX21-2091"/>
              <a:gd fmla="*/ 1495612 h 3550128" name="connsiteY21-2092"/>
              <a:gd fmla="*/ 823018 w 1432618" name="connsiteX22-2093"/>
              <a:gd fmla="*/ 1857562 h 3550128" name="connsiteY22-2094"/>
              <a:gd fmla="*/ 975418 w 1432618" name="connsiteX23-2095"/>
              <a:gd fmla="*/ 2314762 h 3550128" name="connsiteY23-2096"/>
              <a:gd fmla="*/ 899218 w 1432618" name="connsiteX24-2097"/>
              <a:gd fmla="*/ 2552887 h 3550128" name="connsiteY24-2098"/>
              <a:gd fmla="*/ 1213543 w 1432618" name="connsiteX25-2099"/>
              <a:gd fmla="*/ 2495737 h 3550128" name="connsiteY25-2100"/>
              <a:gd fmla="*/ 1432618 w 1432618" name="connsiteX26-2101"/>
              <a:gd fmla="*/ 2588606 h 3550128" name="connsiteY26-2102"/>
              <a:gd fmla="*/ 1188143 w 1432618" name="connsiteX27-2103"/>
              <a:gd fmla="*/ 2552887 h 3550128" name="connsiteY27-2104"/>
              <a:gd fmla="*/ 832543 w 1432618" name="connsiteX28-2105"/>
              <a:gd fmla="*/ 2695762 h 3550128" name="connsiteY28-2106"/>
              <a:gd fmla="*/ 689668 w 1432618" name="connsiteX29-2107"/>
              <a:gd fmla="*/ 3048187 h 3550128" name="connsiteY29-2108"/>
              <a:gd fmla="*/ 918268 w 1432618" name="connsiteX30-2109"/>
              <a:gd fmla="*/ 3381562 h 3550128" name="connsiteY30-2110"/>
              <a:gd fmla="*/ 1016693 w 1432618" name="connsiteX31-2111"/>
              <a:gd fmla="*/ 3543487 h 3550128" name="connsiteY31-2112"/>
              <a:gd fmla="*/ 1016693 w 1432618" name="connsiteX0-2113"/>
              <a:gd fmla="*/ 3543487 h 3550128" name="connsiteY0-2114"/>
              <a:gd fmla="*/ 591243 w 1432618" name="connsiteX1-2115"/>
              <a:gd fmla="*/ 3549837 h 3550128" name="connsiteY1-2116"/>
              <a:gd fmla="*/ 394393 w 1432618" name="connsiteX2-2117"/>
              <a:gd fmla="*/ 3038662 h 3550128" name="connsiteY2-2118"/>
              <a:gd fmla="*/ 746818 w 1432618" name="connsiteX3-2119"/>
              <a:gd fmla="*/ 2343337 h 3550128" name="connsiteY3-2120"/>
              <a:gd fmla="*/ 560128 w 1432618" name="connsiteX4-2121"/>
              <a:gd fmla="*/ 1884232 h 3550128" name="connsiteY4-2122"/>
              <a:gd fmla="*/ 58 w 1432618" name="connsiteX5-2123"/>
              <a:gd fmla="*/ 1832797 h 3550128" name="connsiteY5-2124"/>
              <a:gd fmla="*/ 394393 w 1432618" name="connsiteX6-2125"/>
              <a:gd fmla="*/ 1705162 h 3550128" name="connsiteY6-2126"/>
              <a:gd fmla="*/ 642043 w 1432618" name="connsiteX7-2127"/>
              <a:gd fmla="*/ 1838512 h 3550128" name="connsiteY7-2128"/>
              <a:gd fmla="*/ 689668 w 1432618" name="connsiteX8-2129"/>
              <a:gd fmla="*/ 1609912 h 3550128" name="connsiteY8-2130"/>
              <a:gd fmla="*/ 823018 w 1432618" name="connsiteX9-2131"/>
              <a:gd fmla="*/ 1295587 h 3550128" name="connsiteY9-2132"/>
              <a:gd fmla="*/ 765868 w 1432618" name="connsiteX10-2133"/>
              <a:gd fmla="*/ 771712 h 3550128" name="connsiteY10-2134"/>
              <a:gd fmla="*/ 537268 w 1432618" name="connsiteX11-2135"/>
              <a:gd fmla="*/ 628837 h 3550128" name="connsiteY11-2136"/>
              <a:gd fmla="*/ 689668 w 1432618" name="connsiteX12-2137"/>
              <a:gd fmla="*/ 628837 h 3550128" name="connsiteY12-2138"/>
              <a:gd fmla="*/ 765868 w 1432618" name="connsiteX13-2139"/>
              <a:gd fmla="*/ 714562 h 3550128" name="connsiteY13-2140"/>
              <a:gd fmla="*/ 870643 w 1432618" name="connsiteX14-2141"/>
              <a:gd fmla="*/ 187 h 3550128" name="connsiteY14-2142"/>
              <a:gd fmla="*/ 832543 w 1432618" name="connsiteX15-2143"/>
              <a:gd fmla="*/ 647887 h 3550128" name="connsiteY15-2144"/>
              <a:gd fmla="*/ 908743 w 1432618" name="connsiteX16-2145"/>
              <a:gd fmla="*/ 1038412 h 3550128" name="connsiteY16-2146"/>
              <a:gd fmla="*/ 937318 w 1432618" name="connsiteX17-2147"/>
              <a:gd fmla="*/ 1286062 h 3550128" name="connsiteY17-2148"/>
              <a:gd fmla="*/ 1108768 w 1432618" name="connsiteX18-2149"/>
              <a:gd fmla="*/ 1152712 h 3550128" name="connsiteY18-2150"/>
              <a:gd fmla="*/ 1337368 w 1432618" name="connsiteX19-2151"/>
              <a:gd fmla="*/ 1133662 h 3550128" name="connsiteY19-2152"/>
              <a:gd fmla="*/ 1089718 w 1432618" name="connsiteX20-2153"/>
              <a:gd fmla="*/ 1190812 h 3550128" name="connsiteY20-2154"/>
              <a:gd fmla="*/ 880168 w 1432618" name="connsiteX21-2155"/>
              <a:gd fmla="*/ 1495612 h 3550128" name="connsiteY21-2156"/>
              <a:gd fmla="*/ 823018 w 1432618" name="connsiteX22-2157"/>
              <a:gd fmla="*/ 1857562 h 3550128" name="connsiteY22-2158"/>
              <a:gd fmla="*/ 975418 w 1432618" name="connsiteX23-2159"/>
              <a:gd fmla="*/ 2314762 h 3550128" name="connsiteY23-2160"/>
              <a:gd fmla="*/ 899218 w 1432618" name="connsiteX24-2161"/>
              <a:gd fmla="*/ 2552887 h 3550128" name="connsiteY24-2162"/>
              <a:gd fmla="*/ 1213543 w 1432618" name="connsiteX25-2163"/>
              <a:gd fmla="*/ 2495737 h 3550128" name="connsiteY25-2164"/>
              <a:gd fmla="*/ 1432618 w 1432618" name="connsiteX26-2165"/>
              <a:gd fmla="*/ 2588606 h 3550128" name="connsiteY26-2166"/>
              <a:gd fmla="*/ 1188143 w 1432618" name="connsiteX27-2167"/>
              <a:gd fmla="*/ 2552887 h 3550128" name="connsiteY27-2168"/>
              <a:gd fmla="*/ 832543 w 1432618" name="connsiteX28-2169"/>
              <a:gd fmla="*/ 2695762 h 3550128" name="connsiteY28-2170"/>
              <a:gd fmla="*/ 689668 w 1432618" name="connsiteX29-2171"/>
              <a:gd fmla="*/ 3048187 h 3550128" name="connsiteY29-2172"/>
              <a:gd fmla="*/ 918268 w 1432618" name="connsiteX30-2173"/>
              <a:gd fmla="*/ 3381562 h 3550128" name="connsiteY30-2174"/>
              <a:gd fmla="*/ 1016693 w 1432618" name="connsiteX31-2175"/>
              <a:gd fmla="*/ 3543487 h 3550128" name="connsiteY31-2176"/>
              <a:gd fmla="*/ 1016693 w 1432618" name="connsiteX0-2177"/>
              <a:gd fmla="*/ 3543487 h 3550128" name="connsiteY0-2178"/>
              <a:gd fmla="*/ 591243 w 1432618" name="connsiteX1-2179"/>
              <a:gd fmla="*/ 3549837 h 3550128" name="connsiteY1-2180"/>
              <a:gd fmla="*/ 394393 w 1432618" name="connsiteX2-2181"/>
              <a:gd fmla="*/ 3038662 h 3550128" name="connsiteY2-2182"/>
              <a:gd fmla="*/ 746818 w 1432618" name="connsiteX3-2183"/>
              <a:gd fmla="*/ 2343337 h 3550128" name="connsiteY3-2184"/>
              <a:gd fmla="*/ 560128 w 1432618" name="connsiteX4-2185"/>
              <a:gd fmla="*/ 1884232 h 3550128" name="connsiteY4-2186"/>
              <a:gd fmla="*/ 58 w 1432618" name="connsiteX5-2187"/>
              <a:gd fmla="*/ 1832797 h 3550128" name="connsiteY5-2188"/>
              <a:gd fmla="*/ 394393 w 1432618" name="connsiteX6-2189"/>
              <a:gd fmla="*/ 1705162 h 3550128" name="connsiteY6-2190"/>
              <a:gd fmla="*/ 642043 w 1432618" name="connsiteX7-2191"/>
              <a:gd fmla="*/ 1838512 h 3550128" name="connsiteY7-2192"/>
              <a:gd fmla="*/ 689668 w 1432618" name="connsiteX8-2193"/>
              <a:gd fmla="*/ 1609912 h 3550128" name="connsiteY8-2194"/>
              <a:gd fmla="*/ 823018 w 1432618" name="connsiteX9-2195"/>
              <a:gd fmla="*/ 1295587 h 3550128" name="connsiteY9-2196"/>
              <a:gd fmla="*/ 765868 w 1432618" name="connsiteX10-2197"/>
              <a:gd fmla="*/ 771712 h 3550128" name="connsiteY10-2198"/>
              <a:gd fmla="*/ 537268 w 1432618" name="connsiteX11-2199"/>
              <a:gd fmla="*/ 628837 h 3550128" name="connsiteY11-2200"/>
              <a:gd fmla="*/ 689668 w 1432618" name="connsiteX12-2201"/>
              <a:gd fmla="*/ 628837 h 3550128" name="connsiteY12-2202"/>
              <a:gd fmla="*/ 765868 w 1432618" name="connsiteX13-2203"/>
              <a:gd fmla="*/ 714562 h 3550128" name="connsiteY13-2204"/>
              <a:gd fmla="*/ 870643 w 1432618" name="connsiteX14-2205"/>
              <a:gd fmla="*/ 187 h 3550128" name="connsiteY14-2206"/>
              <a:gd fmla="*/ 832543 w 1432618" name="connsiteX15-2207"/>
              <a:gd fmla="*/ 647887 h 3550128" name="connsiteY15-2208"/>
              <a:gd fmla="*/ 908743 w 1432618" name="connsiteX16-2209"/>
              <a:gd fmla="*/ 1038412 h 3550128" name="connsiteY16-2210"/>
              <a:gd fmla="*/ 937318 w 1432618" name="connsiteX17-2211"/>
              <a:gd fmla="*/ 1286062 h 3550128" name="connsiteY17-2212"/>
              <a:gd fmla="*/ 1108768 w 1432618" name="connsiteX18-2213"/>
              <a:gd fmla="*/ 1152712 h 3550128" name="connsiteY18-2214"/>
              <a:gd fmla="*/ 1337368 w 1432618" name="connsiteX19-2215"/>
              <a:gd fmla="*/ 1133662 h 3550128" name="connsiteY19-2216"/>
              <a:gd fmla="*/ 1089718 w 1432618" name="connsiteX20-2217"/>
              <a:gd fmla="*/ 1190812 h 3550128" name="connsiteY20-2218"/>
              <a:gd fmla="*/ 880168 w 1432618" name="connsiteX21-2219"/>
              <a:gd fmla="*/ 1495612 h 3550128" name="connsiteY21-2220"/>
              <a:gd fmla="*/ 823018 w 1432618" name="connsiteX22-2221"/>
              <a:gd fmla="*/ 1857562 h 3550128" name="connsiteY22-2222"/>
              <a:gd fmla="*/ 975418 w 1432618" name="connsiteX23-2223"/>
              <a:gd fmla="*/ 2314762 h 3550128" name="connsiteY23-2224"/>
              <a:gd fmla="*/ 899218 w 1432618" name="connsiteX24-2225"/>
              <a:gd fmla="*/ 2552887 h 3550128" name="connsiteY24-2226"/>
              <a:gd fmla="*/ 1213543 w 1432618" name="connsiteX25-2227"/>
              <a:gd fmla="*/ 2495737 h 3550128" name="connsiteY25-2228"/>
              <a:gd fmla="*/ 1432618 w 1432618" name="connsiteX26-2229"/>
              <a:gd fmla="*/ 2588606 h 3550128" name="connsiteY26-2230"/>
              <a:gd fmla="*/ 1188143 w 1432618" name="connsiteX27-2231"/>
              <a:gd fmla="*/ 2552887 h 3550128" name="connsiteY27-2232"/>
              <a:gd fmla="*/ 832543 w 1432618" name="connsiteX28-2233"/>
              <a:gd fmla="*/ 2695762 h 3550128" name="connsiteY28-2234"/>
              <a:gd fmla="*/ 689668 w 1432618" name="connsiteX29-2235"/>
              <a:gd fmla="*/ 3048187 h 3550128" name="connsiteY29-2236"/>
              <a:gd fmla="*/ 918268 w 1432618" name="connsiteX30-2237"/>
              <a:gd fmla="*/ 3381562 h 3550128" name="connsiteY30-2238"/>
              <a:gd fmla="*/ 1016693 w 1432618" name="connsiteX31-2239"/>
              <a:gd fmla="*/ 3543487 h 3550128" name="connsiteY31-2240"/>
              <a:gd fmla="*/ 1016693 w 1432618" name="connsiteX0-2241"/>
              <a:gd fmla="*/ 3543487 h 3550128" name="connsiteY0-2242"/>
              <a:gd fmla="*/ 591243 w 1432618" name="connsiteX1-2243"/>
              <a:gd fmla="*/ 3549837 h 3550128" name="connsiteY1-2244"/>
              <a:gd fmla="*/ 394393 w 1432618" name="connsiteX2-2245"/>
              <a:gd fmla="*/ 3038662 h 3550128" name="connsiteY2-2246"/>
              <a:gd fmla="*/ 746818 w 1432618" name="connsiteX3-2247"/>
              <a:gd fmla="*/ 2343337 h 3550128" name="connsiteY3-2248"/>
              <a:gd fmla="*/ 560128 w 1432618" name="connsiteX4-2249"/>
              <a:gd fmla="*/ 1884232 h 3550128" name="connsiteY4-2250"/>
              <a:gd fmla="*/ 58 w 1432618" name="connsiteX5-2251"/>
              <a:gd fmla="*/ 1832797 h 3550128" name="connsiteY5-2252"/>
              <a:gd fmla="*/ 394393 w 1432618" name="connsiteX6-2253"/>
              <a:gd fmla="*/ 1705162 h 3550128" name="connsiteY6-2254"/>
              <a:gd fmla="*/ 642043 w 1432618" name="connsiteX7-2255"/>
              <a:gd fmla="*/ 1838512 h 3550128" name="connsiteY7-2256"/>
              <a:gd fmla="*/ 689668 w 1432618" name="connsiteX8-2257"/>
              <a:gd fmla="*/ 1609912 h 3550128" name="connsiteY8-2258"/>
              <a:gd fmla="*/ 823018 w 1432618" name="connsiteX9-2259"/>
              <a:gd fmla="*/ 1295587 h 3550128" name="connsiteY9-2260"/>
              <a:gd fmla="*/ 765868 w 1432618" name="connsiteX10-2261"/>
              <a:gd fmla="*/ 771712 h 3550128" name="connsiteY10-2262"/>
              <a:gd fmla="*/ 537268 w 1432618" name="connsiteX11-2263"/>
              <a:gd fmla="*/ 628837 h 3550128" name="connsiteY11-2264"/>
              <a:gd fmla="*/ 689668 w 1432618" name="connsiteX12-2265"/>
              <a:gd fmla="*/ 628837 h 3550128" name="connsiteY12-2266"/>
              <a:gd fmla="*/ 765868 w 1432618" name="connsiteX13-2267"/>
              <a:gd fmla="*/ 714562 h 3550128" name="connsiteY13-2268"/>
              <a:gd fmla="*/ 870643 w 1432618" name="connsiteX14-2269"/>
              <a:gd fmla="*/ 187 h 3550128" name="connsiteY14-2270"/>
              <a:gd fmla="*/ 832543 w 1432618" name="connsiteX15-2271"/>
              <a:gd fmla="*/ 647887 h 3550128" name="connsiteY15-2272"/>
              <a:gd fmla="*/ 908743 w 1432618" name="connsiteX16-2273"/>
              <a:gd fmla="*/ 1038412 h 3550128" name="connsiteY16-2274"/>
              <a:gd fmla="*/ 937318 w 1432618" name="connsiteX17-2275"/>
              <a:gd fmla="*/ 1286062 h 3550128" name="connsiteY17-2276"/>
              <a:gd fmla="*/ 1108768 w 1432618" name="connsiteX18-2277"/>
              <a:gd fmla="*/ 1152712 h 3550128" name="connsiteY18-2278"/>
              <a:gd fmla="*/ 1337368 w 1432618" name="connsiteX19-2279"/>
              <a:gd fmla="*/ 1133662 h 3550128" name="connsiteY19-2280"/>
              <a:gd fmla="*/ 1089718 w 1432618" name="connsiteX20-2281"/>
              <a:gd fmla="*/ 1190812 h 3550128" name="connsiteY20-2282"/>
              <a:gd fmla="*/ 880168 w 1432618" name="connsiteX21-2283"/>
              <a:gd fmla="*/ 1495612 h 3550128" name="connsiteY21-2284"/>
              <a:gd fmla="*/ 823018 w 1432618" name="connsiteX22-2285"/>
              <a:gd fmla="*/ 1857562 h 3550128" name="connsiteY22-2286"/>
              <a:gd fmla="*/ 975418 w 1432618" name="connsiteX23-2287"/>
              <a:gd fmla="*/ 2314762 h 3550128" name="connsiteY23-2288"/>
              <a:gd fmla="*/ 899218 w 1432618" name="connsiteX24-2289"/>
              <a:gd fmla="*/ 2552887 h 3550128" name="connsiteY24-2290"/>
              <a:gd fmla="*/ 1213543 w 1432618" name="connsiteX25-2291"/>
              <a:gd fmla="*/ 2495737 h 3550128" name="connsiteY25-2292"/>
              <a:gd fmla="*/ 1432618 w 1432618" name="connsiteX26-2293"/>
              <a:gd fmla="*/ 2588606 h 3550128" name="connsiteY26-2294"/>
              <a:gd fmla="*/ 1188143 w 1432618" name="connsiteX27-2295"/>
              <a:gd fmla="*/ 2552887 h 3550128" name="connsiteY27-2296"/>
              <a:gd fmla="*/ 832543 w 1432618" name="connsiteX28-2297"/>
              <a:gd fmla="*/ 2695762 h 3550128" name="connsiteY28-2298"/>
              <a:gd fmla="*/ 689668 w 1432618" name="connsiteX29-2299"/>
              <a:gd fmla="*/ 3048187 h 3550128" name="connsiteY29-2300"/>
              <a:gd fmla="*/ 918268 w 1432618" name="connsiteX30-2301"/>
              <a:gd fmla="*/ 3381562 h 3550128" name="connsiteY30-2302"/>
              <a:gd fmla="*/ 1016693 w 1432618" name="connsiteX31-2303"/>
              <a:gd fmla="*/ 3543487 h 3550128" name="connsiteY31-2304"/>
              <a:gd fmla="*/ 1016693 w 1432618" name="connsiteX0-2305"/>
              <a:gd fmla="*/ 3543487 h 3550128" name="connsiteY0-2306"/>
              <a:gd fmla="*/ 591243 w 1432618" name="connsiteX1-2307"/>
              <a:gd fmla="*/ 3549837 h 3550128" name="connsiteY1-2308"/>
              <a:gd fmla="*/ 394393 w 1432618" name="connsiteX2-2309"/>
              <a:gd fmla="*/ 3038662 h 3550128" name="connsiteY2-2310"/>
              <a:gd fmla="*/ 746818 w 1432618" name="connsiteX3-2311"/>
              <a:gd fmla="*/ 2343337 h 3550128" name="connsiteY3-2312"/>
              <a:gd fmla="*/ 560128 w 1432618" name="connsiteX4-2313"/>
              <a:gd fmla="*/ 1884232 h 3550128" name="connsiteY4-2314"/>
              <a:gd fmla="*/ 58 w 1432618" name="connsiteX5-2315"/>
              <a:gd fmla="*/ 1832797 h 3550128" name="connsiteY5-2316"/>
              <a:gd fmla="*/ 394393 w 1432618" name="connsiteX6-2317"/>
              <a:gd fmla="*/ 1705162 h 3550128" name="connsiteY6-2318"/>
              <a:gd fmla="*/ 642043 w 1432618" name="connsiteX7-2319"/>
              <a:gd fmla="*/ 1838512 h 3550128" name="connsiteY7-2320"/>
              <a:gd fmla="*/ 689668 w 1432618" name="connsiteX8-2321"/>
              <a:gd fmla="*/ 1609912 h 3550128" name="connsiteY8-2322"/>
              <a:gd fmla="*/ 823018 w 1432618" name="connsiteX9-2323"/>
              <a:gd fmla="*/ 1295587 h 3550128" name="connsiteY9-2324"/>
              <a:gd fmla="*/ 765868 w 1432618" name="connsiteX10-2325"/>
              <a:gd fmla="*/ 771712 h 3550128" name="connsiteY10-2326"/>
              <a:gd fmla="*/ 537268 w 1432618" name="connsiteX11-2327"/>
              <a:gd fmla="*/ 628837 h 3550128" name="connsiteY11-2328"/>
              <a:gd fmla="*/ 689668 w 1432618" name="connsiteX12-2329"/>
              <a:gd fmla="*/ 628837 h 3550128" name="connsiteY12-2330"/>
              <a:gd fmla="*/ 765868 w 1432618" name="connsiteX13-2331"/>
              <a:gd fmla="*/ 714562 h 3550128" name="connsiteY13-2332"/>
              <a:gd fmla="*/ 870643 w 1432618" name="connsiteX14-2333"/>
              <a:gd fmla="*/ 187 h 3550128" name="connsiteY14-2334"/>
              <a:gd fmla="*/ 832543 w 1432618" name="connsiteX15-2335"/>
              <a:gd fmla="*/ 647887 h 3550128" name="connsiteY15-2336"/>
              <a:gd fmla="*/ 908743 w 1432618" name="connsiteX16-2337"/>
              <a:gd fmla="*/ 1038412 h 3550128" name="connsiteY16-2338"/>
              <a:gd fmla="*/ 937318 w 1432618" name="connsiteX17-2339"/>
              <a:gd fmla="*/ 1286062 h 3550128" name="connsiteY17-2340"/>
              <a:gd fmla="*/ 1108768 w 1432618" name="connsiteX18-2341"/>
              <a:gd fmla="*/ 1152712 h 3550128" name="connsiteY18-2342"/>
              <a:gd fmla="*/ 1337368 w 1432618" name="connsiteX19-2343"/>
              <a:gd fmla="*/ 1133662 h 3550128" name="connsiteY19-2344"/>
              <a:gd fmla="*/ 1089718 w 1432618" name="connsiteX20-2345"/>
              <a:gd fmla="*/ 1190812 h 3550128" name="connsiteY20-2346"/>
              <a:gd fmla="*/ 880168 w 1432618" name="connsiteX21-2347"/>
              <a:gd fmla="*/ 1495612 h 3550128" name="connsiteY21-2348"/>
              <a:gd fmla="*/ 823018 w 1432618" name="connsiteX22-2349"/>
              <a:gd fmla="*/ 1857562 h 3550128" name="connsiteY22-2350"/>
              <a:gd fmla="*/ 975418 w 1432618" name="connsiteX23-2351"/>
              <a:gd fmla="*/ 2314762 h 3550128" name="connsiteY23-2352"/>
              <a:gd fmla="*/ 899218 w 1432618" name="connsiteX24-2353"/>
              <a:gd fmla="*/ 2552887 h 3550128" name="connsiteY24-2354"/>
              <a:gd fmla="*/ 1213543 w 1432618" name="connsiteX25-2355"/>
              <a:gd fmla="*/ 2495737 h 3550128" name="connsiteY25-2356"/>
              <a:gd fmla="*/ 1432618 w 1432618" name="connsiteX26-2357"/>
              <a:gd fmla="*/ 2588606 h 3550128" name="connsiteY26-2358"/>
              <a:gd fmla="*/ 1188143 w 1432618" name="connsiteX27-2359"/>
              <a:gd fmla="*/ 2552887 h 3550128" name="connsiteY27-2360"/>
              <a:gd fmla="*/ 832543 w 1432618" name="connsiteX28-2361"/>
              <a:gd fmla="*/ 2695762 h 3550128" name="connsiteY28-2362"/>
              <a:gd fmla="*/ 689668 w 1432618" name="connsiteX29-2363"/>
              <a:gd fmla="*/ 3048187 h 3550128" name="connsiteY29-2364"/>
              <a:gd fmla="*/ 918268 w 1432618" name="connsiteX30-2365"/>
              <a:gd fmla="*/ 3381562 h 3550128" name="connsiteY30-2366"/>
              <a:gd fmla="*/ 1016693 w 1432618" name="connsiteX31-2367"/>
              <a:gd fmla="*/ 3543487 h 3550128" name="connsiteY31-2368"/>
              <a:gd fmla="*/ 1016693 w 1432618" name="connsiteX0-2369"/>
              <a:gd fmla="*/ 3543487 h 3550128" name="connsiteY0-2370"/>
              <a:gd fmla="*/ 591243 w 1432618" name="connsiteX1-2371"/>
              <a:gd fmla="*/ 3549837 h 3550128" name="connsiteY1-2372"/>
              <a:gd fmla="*/ 394393 w 1432618" name="connsiteX2-2373"/>
              <a:gd fmla="*/ 3038662 h 3550128" name="connsiteY2-2374"/>
              <a:gd fmla="*/ 746818 w 1432618" name="connsiteX3-2375"/>
              <a:gd fmla="*/ 2343337 h 3550128" name="connsiteY3-2376"/>
              <a:gd fmla="*/ 560128 w 1432618" name="connsiteX4-2377"/>
              <a:gd fmla="*/ 1884232 h 3550128" name="connsiteY4-2378"/>
              <a:gd fmla="*/ 58 w 1432618" name="connsiteX5-2379"/>
              <a:gd fmla="*/ 1832797 h 3550128" name="connsiteY5-2380"/>
              <a:gd fmla="*/ 394393 w 1432618" name="connsiteX6-2381"/>
              <a:gd fmla="*/ 1705162 h 3550128" name="connsiteY6-2382"/>
              <a:gd fmla="*/ 642043 w 1432618" name="connsiteX7-2383"/>
              <a:gd fmla="*/ 1838512 h 3550128" name="connsiteY7-2384"/>
              <a:gd fmla="*/ 689668 w 1432618" name="connsiteX8-2385"/>
              <a:gd fmla="*/ 1609912 h 3550128" name="connsiteY8-2386"/>
              <a:gd fmla="*/ 823018 w 1432618" name="connsiteX9-2387"/>
              <a:gd fmla="*/ 1295587 h 3550128" name="connsiteY9-2388"/>
              <a:gd fmla="*/ 765868 w 1432618" name="connsiteX10-2389"/>
              <a:gd fmla="*/ 771712 h 3550128" name="connsiteY10-2390"/>
              <a:gd fmla="*/ 537268 w 1432618" name="connsiteX11-2391"/>
              <a:gd fmla="*/ 628837 h 3550128" name="connsiteY11-2392"/>
              <a:gd fmla="*/ 689668 w 1432618" name="connsiteX12-2393"/>
              <a:gd fmla="*/ 628837 h 3550128" name="connsiteY12-2394"/>
              <a:gd fmla="*/ 765868 w 1432618" name="connsiteX13-2395"/>
              <a:gd fmla="*/ 714562 h 3550128" name="connsiteY13-2396"/>
              <a:gd fmla="*/ 870643 w 1432618" name="connsiteX14-2397"/>
              <a:gd fmla="*/ 187 h 3550128" name="connsiteY14-2398"/>
              <a:gd fmla="*/ 832543 w 1432618" name="connsiteX15-2399"/>
              <a:gd fmla="*/ 647887 h 3550128" name="connsiteY15-2400"/>
              <a:gd fmla="*/ 908743 w 1432618" name="connsiteX16-2401"/>
              <a:gd fmla="*/ 1038412 h 3550128" name="connsiteY16-2402"/>
              <a:gd fmla="*/ 937318 w 1432618" name="connsiteX17-2403"/>
              <a:gd fmla="*/ 1286062 h 3550128" name="connsiteY17-2404"/>
              <a:gd fmla="*/ 1108768 w 1432618" name="connsiteX18-2405"/>
              <a:gd fmla="*/ 1152712 h 3550128" name="connsiteY18-2406"/>
              <a:gd fmla="*/ 1337368 w 1432618" name="connsiteX19-2407"/>
              <a:gd fmla="*/ 1133662 h 3550128" name="connsiteY19-2408"/>
              <a:gd fmla="*/ 1089718 w 1432618" name="connsiteX20-2409"/>
              <a:gd fmla="*/ 1190812 h 3550128" name="connsiteY20-2410"/>
              <a:gd fmla="*/ 880168 w 1432618" name="connsiteX21-2411"/>
              <a:gd fmla="*/ 1495612 h 3550128" name="connsiteY21-2412"/>
              <a:gd fmla="*/ 823018 w 1432618" name="connsiteX22-2413"/>
              <a:gd fmla="*/ 1857562 h 3550128" name="connsiteY22-2414"/>
              <a:gd fmla="*/ 975418 w 1432618" name="connsiteX23-2415"/>
              <a:gd fmla="*/ 2314762 h 3550128" name="connsiteY23-2416"/>
              <a:gd fmla="*/ 896043 w 1432618" name="connsiteX24-2417"/>
              <a:gd fmla="*/ 2540187 h 3550128" name="connsiteY24-2418"/>
              <a:gd fmla="*/ 1213543 w 1432618" name="connsiteX25-2419"/>
              <a:gd fmla="*/ 2495737 h 3550128" name="connsiteY25-2420"/>
              <a:gd fmla="*/ 1432618 w 1432618" name="connsiteX26-2421"/>
              <a:gd fmla="*/ 2588606 h 3550128" name="connsiteY26-2422"/>
              <a:gd fmla="*/ 1188143 w 1432618" name="connsiteX27-2423"/>
              <a:gd fmla="*/ 2552887 h 3550128" name="connsiteY27-2424"/>
              <a:gd fmla="*/ 832543 w 1432618" name="connsiteX28-2425"/>
              <a:gd fmla="*/ 2695762 h 3550128" name="connsiteY28-2426"/>
              <a:gd fmla="*/ 689668 w 1432618" name="connsiteX29-2427"/>
              <a:gd fmla="*/ 3048187 h 3550128" name="connsiteY29-2428"/>
              <a:gd fmla="*/ 918268 w 1432618" name="connsiteX30-2429"/>
              <a:gd fmla="*/ 3381562 h 3550128" name="connsiteY30-2430"/>
              <a:gd fmla="*/ 1016693 w 1432618" name="connsiteX31-2431"/>
              <a:gd fmla="*/ 3543487 h 3550128" name="connsiteY31-2432"/>
              <a:gd fmla="*/ 1016693 w 1432618" name="connsiteX0-2433"/>
              <a:gd fmla="*/ 3543487 h 3550128" name="connsiteY0-2434"/>
              <a:gd fmla="*/ 591243 w 1432618" name="connsiteX1-2435"/>
              <a:gd fmla="*/ 3549837 h 3550128" name="connsiteY1-2436"/>
              <a:gd fmla="*/ 394393 w 1432618" name="connsiteX2-2437"/>
              <a:gd fmla="*/ 3038662 h 3550128" name="connsiteY2-2438"/>
              <a:gd fmla="*/ 746818 w 1432618" name="connsiteX3-2439"/>
              <a:gd fmla="*/ 2343337 h 3550128" name="connsiteY3-2440"/>
              <a:gd fmla="*/ 560128 w 1432618" name="connsiteX4-2441"/>
              <a:gd fmla="*/ 1884232 h 3550128" name="connsiteY4-2442"/>
              <a:gd fmla="*/ 58 w 1432618" name="connsiteX5-2443"/>
              <a:gd fmla="*/ 1832797 h 3550128" name="connsiteY5-2444"/>
              <a:gd fmla="*/ 394393 w 1432618" name="connsiteX6-2445"/>
              <a:gd fmla="*/ 1705162 h 3550128" name="connsiteY6-2446"/>
              <a:gd fmla="*/ 642043 w 1432618" name="connsiteX7-2447"/>
              <a:gd fmla="*/ 1838512 h 3550128" name="connsiteY7-2448"/>
              <a:gd fmla="*/ 689668 w 1432618" name="connsiteX8-2449"/>
              <a:gd fmla="*/ 1609912 h 3550128" name="connsiteY8-2450"/>
              <a:gd fmla="*/ 823018 w 1432618" name="connsiteX9-2451"/>
              <a:gd fmla="*/ 1295587 h 3550128" name="connsiteY9-2452"/>
              <a:gd fmla="*/ 765868 w 1432618" name="connsiteX10-2453"/>
              <a:gd fmla="*/ 771712 h 3550128" name="connsiteY10-2454"/>
              <a:gd fmla="*/ 537268 w 1432618" name="connsiteX11-2455"/>
              <a:gd fmla="*/ 628837 h 3550128" name="connsiteY11-2456"/>
              <a:gd fmla="*/ 689668 w 1432618" name="connsiteX12-2457"/>
              <a:gd fmla="*/ 628837 h 3550128" name="connsiteY12-2458"/>
              <a:gd fmla="*/ 765868 w 1432618" name="connsiteX13-2459"/>
              <a:gd fmla="*/ 714562 h 3550128" name="connsiteY13-2460"/>
              <a:gd fmla="*/ 870643 w 1432618" name="connsiteX14-2461"/>
              <a:gd fmla="*/ 187 h 3550128" name="connsiteY14-2462"/>
              <a:gd fmla="*/ 832543 w 1432618" name="connsiteX15-2463"/>
              <a:gd fmla="*/ 647887 h 3550128" name="connsiteY15-2464"/>
              <a:gd fmla="*/ 908743 w 1432618" name="connsiteX16-2465"/>
              <a:gd fmla="*/ 1038412 h 3550128" name="connsiteY16-2466"/>
              <a:gd fmla="*/ 937318 w 1432618" name="connsiteX17-2467"/>
              <a:gd fmla="*/ 1286062 h 3550128" name="connsiteY17-2468"/>
              <a:gd fmla="*/ 1108768 w 1432618" name="connsiteX18-2469"/>
              <a:gd fmla="*/ 1152712 h 3550128" name="connsiteY18-2470"/>
              <a:gd fmla="*/ 1337368 w 1432618" name="connsiteX19-2471"/>
              <a:gd fmla="*/ 1133662 h 3550128" name="connsiteY19-2472"/>
              <a:gd fmla="*/ 1089718 w 1432618" name="connsiteX20-2473"/>
              <a:gd fmla="*/ 1190812 h 3550128" name="connsiteY20-2474"/>
              <a:gd fmla="*/ 880168 w 1432618" name="connsiteX21-2475"/>
              <a:gd fmla="*/ 1495612 h 3550128" name="connsiteY21-2476"/>
              <a:gd fmla="*/ 823018 w 1432618" name="connsiteX22-2477"/>
              <a:gd fmla="*/ 1857562 h 3550128" name="connsiteY22-2478"/>
              <a:gd fmla="*/ 975418 w 1432618" name="connsiteX23-2479"/>
              <a:gd fmla="*/ 2314762 h 3550128" name="connsiteY23-2480"/>
              <a:gd fmla="*/ 896043 w 1432618" name="connsiteX24-2481"/>
              <a:gd fmla="*/ 2540187 h 3550128" name="connsiteY24-2482"/>
              <a:gd fmla="*/ 1213543 w 1432618" name="connsiteX25-2483"/>
              <a:gd fmla="*/ 2495737 h 3550128" name="connsiteY25-2484"/>
              <a:gd fmla="*/ 1432618 w 1432618" name="connsiteX26-2485"/>
              <a:gd fmla="*/ 2588606 h 3550128" name="connsiteY26-2486"/>
              <a:gd fmla="*/ 1188143 w 1432618" name="connsiteX27-2487"/>
              <a:gd fmla="*/ 2552887 h 3550128" name="connsiteY27-2488"/>
              <a:gd fmla="*/ 832543 w 1432618" name="connsiteX28-2489"/>
              <a:gd fmla="*/ 2695762 h 3550128" name="connsiteY28-2490"/>
              <a:gd fmla="*/ 689668 w 1432618" name="connsiteX29-2491"/>
              <a:gd fmla="*/ 3048187 h 3550128" name="connsiteY29-2492"/>
              <a:gd fmla="*/ 918268 w 1432618" name="connsiteX30-2493"/>
              <a:gd fmla="*/ 3381562 h 3550128" name="connsiteY30-2494"/>
              <a:gd fmla="*/ 1016693 w 1432618" name="connsiteX31-2495"/>
              <a:gd fmla="*/ 3543487 h 3550128" name="connsiteY31-2496"/>
              <a:gd fmla="*/ 1016693 w 1432618" name="connsiteX0-2497"/>
              <a:gd fmla="*/ 3543487 h 3550128" name="connsiteY0-2498"/>
              <a:gd fmla="*/ 591243 w 1432618" name="connsiteX1-2499"/>
              <a:gd fmla="*/ 3549837 h 3550128" name="connsiteY1-2500"/>
              <a:gd fmla="*/ 394393 w 1432618" name="connsiteX2-2501"/>
              <a:gd fmla="*/ 3038662 h 3550128" name="connsiteY2-2502"/>
              <a:gd fmla="*/ 746818 w 1432618" name="connsiteX3-2503"/>
              <a:gd fmla="*/ 2343337 h 3550128" name="connsiteY3-2504"/>
              <a:gd fmla="*/ 560128 w 1432618" name="connsiteX4-2505"/>
              <a:gd fmla="*/ 1884232 h 3550128" name="connsiteY4-2506"/>
              <a:gd fmla="*/ 58 w 1432618" name="connsiteX5-2507"/>
              <a:gd fmla="*/ 1832797 h 3550128" name="connsiteY5-2508"/>
              <a:gd fmla="*/ 394393 w 1432618" name="connsiteX6-2509"/>
              <a:gd fmla="*/ 1705162 h 3550128" name="connsiteY6-2510"/>
              <a:gd fmla="*/ 642043 w 1432618" name="connsiteX7-2511"/>
              <a:gd fmla="*/ 1838512 h 3550128" name="connsiteY7-2512"/>
              <a:gd fmla="*/ 689668 w 1432618" name="connsiteX8-2513"/>
              <a:gd fmla="*/ 1609912 h 3550128" name="connsiteY8-2514"/>
              <a:gd fmla="*/ 823018 w 1432618" name="connsiteX9-2515"/>
              <a:gd fmla="*/ 1295587 h 3550128" name="connsiteY9-2516"/>
              <a:gd fmla="*/ 765868 w 1432618" name="connsiteX10-2517"/>
              <a:gd fmla="*/ 771712 h 3550128" name="connsiteY10-2518"/>
              <a:gd fmla="*/ 537268 w 1432618" name="connsiteX11-2519"/>
              <a:gd fmla="*/ 628837 h 3550128" name="connsiteY11-2520"/>
              <a:gd fmla="*/ 689668 w 1432618" name="connsiteX12-2521"/>
              <a:gd fmla="*/ 628837 h 3550128" name="connsiteY12-2522"/>
              <a:gd fmla="*/ 765868 w 1432618" name="connsiteX13-2523"/>
              <a:gd fmla="*/ 714562 h 3550128" name="connsiteY13-2524"/>
              <a:gd fmla="*/ 870643 w 1432618" name="connsiteX14-2525"/>
              <a:gd fmla="*/ 187 h 3550128" name="connsiteY14-2526"/>
              <a:gd fmla="*/ 832543 w 1432618" name="connsiteX15-2527"/>
              <a:gd fmla="*/ 647887 h 3550128" name="connsiteY15-2528"/>
              <a:gd fmla="*/ 908743 w 1432618" name="connsiteX16-2529"/>
              <a:gd fmla="*/ 1038412 h 3550128" name="connsiteY16-2530"/>
              <a:gd fmla="*/ 937318 w 1432618" name="connsiteX17-2531"/>
              <a:gd fmla="*/ 1286062 h 3550128" name="connsiteY17-2532"/>
              <a:gd fmla="*/ 1108768 w 1432618" name="connsiteX18-2533"/>
              <a:gd fmla="*/ 1152712 h 3550128" name="connsiteY18-2534"/>
              <a:gd fmla="*/ 1337368 w 1432618" name="connsiteX19-2535"/>
              <a:gd fmla="*/ 1133662 h 3550128" name="connsiteY19-2536"/>
              <a:gd fmla="*/ 1089718 w 1432618" name="connsiteX20-2537"/>
              <a:gd fmla="*/ 1190812 h 3550128" name="connsiteY20-2538"/>
              <a:gd fmla="*/ 880168 w 1432618" name="connsiteX21-2539"/>
              <a:gd fmla="*/ 1495612 h 3550128" name="connsiteY21-2540"/>
              <a:gd fmla="*/ 823018 w 1432618" name="connsiteX22-2541"/>
              <a:gd fmla="*/ 1857562 h 3550128" name="connsiteY22-2542"/>
              <a:gd fmla="*/ 975418 w 1432618" name="connsiteX23-2543"/>
              <a:gd fmla="*/ 2314762 h 3550128" name="connsiteY23-2544"/>
              <a:gd fmla="*/ 896043 w 1432618" name="connsiteX24-2545"/>
              <a:gd fmla="*/ 2540187 h 3550128" name="connsiteY24-2546"/>
              <a:gd fmla="*/ 1213543 w 1432618" name="connsiteX25-2547"/>
              <a:gd fmla="*/ 2495737 h 3550128" name="connsiteY25-2548"/>
              <a:gd fmla="*/ 1432618 w 1432618" name="connsiteX26-2549"/>
              <a:gd fmla="*/ 2588606 h 3550128" name="connsiteY26-2550"/>
              <a:gd fmla="*/ 1188143 w 1432618" name="connsiteX27-2551"/>
              <a:gd fmla="*/ 2552887 h 3550128" name="connsiteY27-2552"/>
              <a:gd fmla="*/ 832543 w 1432618" name="connsiteX28-2553"/>
              <a:gd fmla="*/ 2695762 h 3550128" name="connsiteY28-2554"/>
              <a:gd fmla="*/ 689668 w 1432618" name="connsiteX29-2555"/>
              <a:gd fmla="*/ 3048187 h 3550128" name="connsiteY29-2556"/>
              <a:gd fmla="*/ 918268 w 1432618" name="connsiteX30-2557"/>
              <a:gd fmla="*/ 3381562 h 3550128" name="connsiteY30-2558"/>
              <a:gd fmla="*/ 1016693 w 1432618" name="connsiteX31-2559"/>
              <a:gd fmla="*/ 3543487 h 3550128" name="connsiteY31-2560"/>
              <a:gd fmla="*/ 1016693 w 1432618" name="connsiteX0-2561"/>
              <a:gd fmla="*/ 3543487 h 3550128" name="connsiteY0-2562"/>
              <a:gd fmla="*/ 591243 w 1432618" name="connsiteX1-2563"/>
              <a:gd fmla="*/ 3549837 h 3550128" name="connsiteY1-2564"/>
              <a:gd fmla="*/ 394393 w 1432618" name="connsiteX2-2565"/>
              <a:gd fmla="*/ 3038662 h 3550128" name="connsiteY2-2566"/>
              <a:gd fmla="*/ 746818 w 1432618" name="connsiteX3-2567"/>
              <a:gd fmla="*/ 2343337 h 3550128" name="connsiteY3-2568"/>
              <a:gd fmla="*/ 560128 w 1432618" name="connsiteX4-2569"/>
              <a:gd fmla="*/ 1884232 h 3550128" name="connsiteY4-2570"/>
              <a:gd fmla="*/ 58 w 1432618" name="connsiteX5-2571"/>
              <a:gd fmla="*/ 1832797 h 3550128" name="connsiteY5-2572"/>
              <a:gd fmla="*/ 394393 w 1432618" name="connsiteX6-2573"/>
              <a:gd fmla="*/ 1705162 h 3550128" name="connsiteY6-2574"/>
              <a:gd fmla="*/ 642043 w 1432618" name="connsiteX7-2575"/>
              <a:gd fmla="*/ 1838512 h 3550128" name="connsiteY7-2576"/>
              <a:gd fmla="*/ 689668 w 1432618" name="connsiteX8-2577"/>
              <a:gd fmla="*/ 1609912 h 3550128" name="connsiteY8-2578"/>
              <a:gd fmla="*/ 823018 w 1432618" name="connsiteX9-2579"/>
              <a:gd fmla="*/ 1295587 h 3550128" name="connsiteY9-2580"/>
              <a:gd fmla="*/ 765868 w 1432618" name="connsiteX10-2581"/>
              <a:gd fmla="*/ 771712 h 3550128" name="connsiteY10-2582"/>
              <a:gd fmla="*/ 537268 w 1432618" name="connsiteX11-2583"/>
              <a:gd fmla="*/ 628837 h 3550128" name="connsiteY11-2584"/>
              <a:gd fmla="*/ 689668 w 1432618" name="connsiteX12-2585"/>
              <a:gd fmla="*/ 628837 h 3550128" name="connsiteY12-2586"/>
              <a:gd fmla="*/ 765868 w 1432618" name="connsiteX13-2587"/>
              <a:gd fmla="*/ 714562 h 3550128" name="connsiteY13-2588"/>
              <a:gd fmla="*/ 870643 w 1432618" name="connsiteX14-2589"/>
              <a:gd fmla="*/ 187 h 3550128" name="connsiteY14-2590"/>
              <a:gd fmla="*/ 832543 w 1432618" name="connsiteX15-2591"/>
              <a:gd fmla="*/ 647887 h 3550128" name="connsiteY15-2592"/>
              <a:gd fmla="*/ 908743 w 1432618" name="connsiteX16-2593"/>
              <a:gd fmla="*/ 1038412 h 3550128" name="connsiteY16-2594"/>
              <a:gd fmla="*/ 937318 w 1432618" name="connsiteX17-2595"/>
              <a:gd fmla="*/ 1286062 h 3550128" name="connsiteY17-2596"/>
              <a:gd fmla="*/ 1108768 w 1432618" name="connsiteX18-2597"/>
              <a:gd fmla="*/ 1152712 h 3550128" name="connsiteY18-2598"/>
              <a:gd fmla="*/ 1337368 w 1432618" name="connsiteX19-2599"/>
              <a:gd fmla="*/ 1133662 h 3550128" name="connsiteY19-2600"/>
              <a:gd fmla="*/ 1089718 w 1432618" name="connsiteX20-2601"/>
              <a:gd fmla="*/ 1190812 h 3550128" name="connsiteY20-2602"/>
              <a:gd fmla="*/ 880168 w 1432618" name="connsiteX21-2603"/>
              <a:gd fmla="*/ 1495612 h 3550128" name="connsiteY21-2604"/>
              <a:gd fmla="*/ 823018 w 1432618" name="connsiteX22-2605"/>
              <a:gd fmla="*/ 1857562 h 3550128" name="connsiteY22-2606"/>
              <a:gd fmla="*/ 975418 w 1432618" name="connsiteX23-2607"/>
              <a:gd fmla="*/ 2314762 h 3550128" name="connsiteY23-2608"/>
              <a:gd fmla="*/ 896043 w 1432618" name="connsiteX24-2609"/>
              <a:gd fmla="*/ 2540187 h 3550128" name="connsiteY24-2610"/>
              <a:gd fmla="*/ 1213543 w 1432618" name="connsiteX25-2611"/>
              <a:gd fmla="*/ 2495737 h 3550128" name="connsiteY25-2612"/>
              <a:gd fmla="*/ 1432618 w 1432618" name="connsiteX26-2613"/>
              <a:gd fmla="*/ 2588606 h 3550128" name="connsiteY26-2614"/>
              <a:gd fmla="*/ 1188143 w 1432618" name="connsiteX27-2615"/>
              <a:gd fmla="*/ 2552887 h 3550128" name="connsiteY27-2616"/>
              <a:gd fmla="*/ 832543 w 1432618" name="connsiteX28-2617"/>
              <a:gd fmla="*/ 2695762 h 3550128" name="connsiteY28-2618"/>
              <a:gd fmla="*/ 689668 w 1432618" name="connsiteX29-2619"/>
              <a:gd fmla="*/ 3048187 h 3550128" name="connsiteY29-2620"/>
              <a:gd fmla="*/ 918268 w 1432618" name="connsiteX30-2621"/>
              <a:gd fmla="*/ 3381562 h 3550128" name="connsiteY30-2622"/>
              <a:gd fmla="*/ 1016693 w 1432618" name="connsiteX31-2623"/>
              <a:gd fmla="*/ 3543487 h 3550128" name="connsiteY31-2624"/>
              <a:gd fmla="*/ 1016693 w 1432618" name="connsiteX0-2625"/>
              <a:gd fmla="*/ 3543487 h 3550128" name="connsiteY0-2626"/>
              <a:gd fmla="*/ 591243 w 1432618" name="connsiteX1-2627"/>
              <a:gd fmla="*/ 3549837 h 3550128" name="connsiteY1-2628"/>
              <a:gd fmla="*/ 394393 w 1432618" name="connsiteX2-2629"/>
              <a:gd fmla="*/ 3038662 h 3550128" name="connsiteY2-2630"/>
              <a:gd fmla="*/ 746818 w 1432618" name="connsiteX3-2631"/>
              <a:gd fmla="*/ 2343337 h 3550128" name="connsiteY3-2632"/>
              <a:gd fmla="*/ 560128 w 1432618" name="connsiteX4-2633"/>
              <a:gd fmla="*/ 1884232 h 3550128" name="connsiteY4-2634"/>
              <a:gd fmla="*/ 58 w 1432618" name="connsiteX5-2635"/>
              <a:gd fmla="*/ 1832797 h 3550128" name="connsiteY5-2636"/>
              <a:gd fmla="*/ 394393 w 1432618" name="connsiteX6-2637"/>
              <a:gd fmla="*/ 1705162 h 3550128" name="connsiteY6-2638"/>
              <a:gd fmla="*/ 642043 w 1432618" name="connsiteX7-2639"/>
              <a:gd fmla="*/ 1838512 h 3550128" name="connsiteY7-2640"/>
              <a:gd fmla="*/ 689668 w 1432618" name="connsiteX8-2641"/>
              <a:gd fmla="*/ 1609912 h 3550128" name="connsiteY8-2642"/>
              <a:gd fmla="*/ 823018 w 1432618" name="connsiteX9-2643"/>
              <a:gd fmla="*/ 1295587 h 3550128" name="connsiteY9-2644"/>
              <a:gd fmla="*/ 765868 w 1432618" name="connsiteX10-2645"/>
              <a:gd fmla="*/ 771712 h 3550128" name="connsiteY10-2646"/>
              <a:gd fmla="*/ 537268 w 1432618" name="connsiteX11-2647"/>
              <a:gd fmla="*/ 628837 h 3550128" name="connsiteY11-2648"/>
              <a:gd fmla="*/ 689668 w 1432618" name="connsiteX12-2649"/>
              <a:gd fmla="*/ 628837 h 3550128" name="connsiteY12-2650"/>
              <a:gd fmla="*/ 765868 w 1432618" name="connsiteX13-2651"/>
              <a:gd fmla="*/ 714562 h 3550128" name="connsiteY13-2652"/>
              <a:gd fmla="*/ 870643 w 1432618" name="connsiteX14-2653"/>
              <a:gd fmla="*/ 187 h 3550128" name="connsiteY14-2654"/>
              <a:gd fmla="*/ 832543 w 1432618" name="connsiteX15-2655"/>
              <a:gd fmla="*/ 647887 h 3550128" name="connsiteY15-2656"/>
              <a:gd fmla="*/ 908743 w 1432618" name="connsiteX16-2657"/>
              <a:gd fmla="*/ 1038412 h 3550128" name="connsiteY16-2658"/>
              <a:gd fmla="*/ 937318 w 1432618" name="connsiteX17-2659"/>
              <a:gd fmla="*/ 1286062 h 3550128" name="connsiteY17-2660"/>
              <a:gd fmla="*/ 1108768 w 1432618" name="connsiteX18-2661"/>
              <a:gd fmla="*/ 1152712 h 3550128" name="connsiteY18-2662"/>
              <a:gd fmla="*/ 1337368 w 1432618" name="connsiteX19-2663"/>
              <a:gd fmla="*/ 1133662 h 3550128" name="connsiteY19-2664"/>
              <a:gd fmla="*/ 1089718 w 1432618" name="connsiteX20-2665"/>
              <a:gd fmla="*/ 1190812 h 3550128" name="connsiteY20-2666"/>
              <a:gd fmla="*/ 880168 w 1432618" name="connsiteX21-2667"/>
              <a:gd fmla="*/ 1495612 h 3550128" name="connsiteY21-2668"/>
              <a:gd fmla="*/ 823018 w 1432618" name="connsiteX22-2669"/>
              <a:gd fmla="*/ 1857562 h 3550128" name="connsiteY22-2670"/>
              <a:gd fmla="*/ 1003993 w 1432618" name="connsiteX23-2671"/>
              <a:gd fmla="*/ 2270312 h 3550128" name="connsiteY23-2672"/>
              <a:gd fmla="*/ 896043 w 1432618" name="connsiteX24-2673"/>
              <a:gd fmla="*/ 2540187 h 3550128" name="connsiteY24-2674"/>
              <a:gd fmla="*/ 1213543 w 1432618" name="connsiteX25-2675"/>
              <a:gd fmla="*/ 2495737 h 3550128" name="connsiteY25-2676"/>
              <a:gd fmla="*/ 1432618 w 1432618" name="connsiteX26-2677"/>
              <a:gd fmla="*/ 2588606 h 3550128" name="connsiteY26-2678"/>
              <a:gd fmla="*/ 1188143 w 1432618" name="connsiteX27-2679"/>
              <a:gd fmla="*/ 2552887 h 3550128" name="connsiteY27-2680"/>
              <a:gd fmla="*/ 832543 w 1432618" name="connsiteX28-2681"/>
              <a:gd fmla="*/ 2695762 h 3550128" name="connsiteY28-2682"/>
              <a:gd fmla="*/ 689668 w 1432618" name="connsiteX29-2683"/>
              <a:gd fmla="*/ 3048187 h 3550128" name="connsiteY29-2684"/>
              <a:gd fmla="*/ 918268 w 1432618" name="connsiteX30-2685"/>
              <a:gd fmla="*/ 3381562 h 3550128" name="connsiteY30-2686"/>
              <a:gd fmla="*/ 1016693 w 1432618" name="connsiteX31-2687"/>
              <a:gd fmla="*/ 3543487 h 3550128" name="connsiteY31-2688"/>
              <a:gd fmla="*/ 1016693 w 1432618" name="connsiteX0-2689"/>
              <a:gd fmla="*/ 3543487 h 3550128" name="connsiteY0-2690"/>
              <a:gd fmla="*/ 591243 w 1432618" name="connsiteX1-2691"/>
              <a:gd fmla="*/ 3549837 h 3550128" name="connsiteY1-2692"/>
              <a:gd fmla="*/ 394393 w 1432618" name="connsiteX2-2693"/>
              <a:gd fmla="*/ 3038662 h 3550128" name="connsiteY2-2694"/>
              <a:gd fmla="*/ 746818 w 1432618" name="connsiteX3-2695"/>
              <a:gd fmla="*/ 2343337 h 3550128" name="connsiteY3-2696"/>
              <a:gd fmla="*/ 560128 w 1432618" name="connsiteX4-2697"/>
              <a:gd fmla="*/ 1884232 h 3550128" name="connsiteY4-2698"/>
              <a:gd fmla="*/ 58 w 1432618" name="connsiteX5-2699"/>
              <a:gd fmla="*/ 1832797 h 3550128" name="connsiteY5-2700"/>
              <a:gd fmla="*/ 394393 w 1432618" name="connsiteX6-2701"/>
              <a:gd fmla="*/ 1705162 h 3550128" name="connsiteY6-2702"/>
              <a:gd fmla="*/ 642043 w 1432618" name="connsiteX7-2703"/>
              <a:gd fmla="*/ 1838512 h 3550128" name="connsiteY7-2704"/>
              <a:gd fmla="*/ 689668 w 1432618" name="connsiteX8-2705"/>
              <a:gd fmla="*/ 1609912 h 3550128" name="connsiteY8-2706"/>
              <a:gd fmla="*/ 823018 w 1432618" name="connsiteX9-2707"/>
              <a:gd fmla="*/ 1295587 h 3550128" name="connsiteY9-2708"/>
              <a:gd fmla="*/ 765868 w 1432618" name="connsiteX10-2709"/>
              <a:gd fmla="*/ 771712 h 3550128" name="connsiteY10-2710"/>
              <a:gd fmla="*/ 537268 w 1432618" name="connsiteX11-2711"/>
              <a:gd fmla="*/ 628837 h 3550128" name="connsiteY11-2712"/>
              <a:gd fmla="*/ 689668 w 1432618" name="connsiteX12-2713"/>
              <a:gd fmla="*/ 628837 h 3550128" name="connsiteY12-2714"/>
              <a:gd fmla="*/ 765868 w 1432618" name="connsiteX13-2715"/>
              <a:gd fmla="*/ 714562 h 3550128" name="connsiteY13-2716"/>
              <a:gd fmla="*/ 870643 w 1432618" name="connsiteX14-2717"/>
              <a:gd fmla="*/ 187 h 3550128" name="connsiteY14-2718"/>
              <a:gd fmla="*/ 832543 w 1432618" name="connsiteX15-2719"/>
              <a:gd fmla="*/ 647887 h 3550128" name="connsiteY15-2720"/>
              <a:gd fmla="*/ 908743 w 1432618" name="connsiteX16-2721"/>
              <a:gd fmla="*/ 1038412 h 3550128" name="connsiteY16-2722"/>
              <a:gd fmla="*/ 937318 w 1432618" name="connsiteX17-2723"/>
              <a:gd fmla="*/ 1286062 h 3550128" name="connsiteY17-2724"/>
              <a:gd fmla="*/ 1108768 w 1432618" name="connsiteX18-2725"/>
              <a:gd fmla="*/ 1152712 h 3550128" name="connsiteY18-2726"/>
              <a:gd fmla="*/ 1337368 w 1432618" name="connsiteX19-2727"/>
              <a:gd fmla="*/ 1133662 h 3550128" name="connsiteY19-2728"/>
              <a:gd fmla="*/ 1089718 w 1432618" name="connsiteX20-2729"/>
              <a:gd fmla="*/ 1190812 h 3550128" name="connsiteY20-2730"/>
              <a:gd fmla="*/ 880168 w 1432618" name="connsiteX21-2731"/>
              <a:gd fmla="*/ 1495612 h 3550128" name="connsiteY21-2732"/>
              <a:gd fmla="*/ 835718 w 1432618" name="connsiteX22-2733"/>
              <a:gd fmla="*/ 1857562 h 3550128" name="connsiteY22-2734"/>
              <a:gd fmla="*/ 1003993 w 1432618" name="connsiteX23-2735"/>
              <a:gd fmla="*/ 2270312 h 3550128" name="connsiteY23-2736"/>
              <a:gd fmla="*/ 896043 w 1432618" name="connsiteX24-2737"/>
              <a:gd fmla="*/ 2540187 h 3550128" name="connsiteY24-2738"/>
              <a:gd fmla="*/ 1213543 w 1432618" name="connsiteX25-2739"/>
              <a:gd fmla="*/ 2495737 h 3550128" name="connsiteY25-2740"/>
              <a:gd fmla="*/ 1432618 w 1432618" name="connsiteX26-2741"/>
              <a:gd fmla="*/ 2588606 h 3550128" name="connsiteY26-2742"/>
              <a:gd fmla="*/ 1188143 w 1432618" name="connsiteX27-2743"/>
              <a:gd fmla="*/ 2552887 h 3550128" name="connsiteY27-2744"/>
              <a:gd fmla="*/ 832543 w 1432618" name="connsiteX28-2745"/>
              <a:gd fmla="*/ 2695762 h 3550128" name="connsiteY28-2746"/>
              <a:gd fmla="*/ 689668 w 1432618" name="connsiteX29-2747"/>
              <a:gd fmla="*/ 3048187 h 3550128" name="connsiteY29-2748"/>
              <a:gd fmla="*/ 918268 w 1432618" name="connsiteX30-2749"/>
              <a:gd fmla="*/ 3381562 h 3550128" name="connsiteY30-2750"/>
              <a:gd fmla="*/ 1016693 w 1432618" name="connsiteX31-2751"/>
              <a:gd fmla="*/ 3543487 h 3550128" name="connsiteY31-2752"/>
              <a:gd fmla="*/ 1016693 w 1432618" name="connsiteX0-2753"/>
              <a:gd fmla="*/ 3543487 h 3550128" name="connsiteY0-2754"/>
              <a:gd fmla="*/ 591243 w 1432618" name="connsiteX1-2755"/>
              <a:gd fmla="*/ 3549837 h 3550128" name="connsiteY1-2756"/>
              <a:gd fmla="*/ 394393 w 1432618" name="connsiteX2-2757"/>
              <a:gd fmla="*/ 3038662 h 3550128" name="connsiteY2-2758"/>
              <a:gd fmla="*/ 746818 w 1432618" name="connsiteX3-2759"/>
              <a:gd fmla="*/ 2343337 h 3550128" name="connsiteY3-2760"/>
              <a:gd fmla="*/ 560128 w 1432618" name="connsiteX4-2761"/>
              <a:gd fmla="*/ 1884232 h 3550128" name="connsiteY4-2762"/>
              <a:gd fmla="*/ 58 w 1432618" name="connsiteX5-2763"/>
              <a:gd fmla="*/ 1832797 h 3550128" name="connsiteY5-2764"/>
              <a:gd fmla="*/ 394393 w 1432618" name="connsiteX6-2765"/>
              <a:gd fmla="*/ 1705162 h 3550128" name="connsiteY6-2766"/>
              <a:gd fmla="*/ 642043 w 1432618" name="connsiteX7-2767"/>
              <a:gd fmla="*/ 1838512 h 3550128" name="connsiteY7-2768"/>
              <a:gd fmla="*/ 689668 w 1432618" name="connsiteX8-2769"/>
              <a:gd fmla="*/ 1609912 h 3550128" name="connsiteY8-2770"/>
              <a:gd fmla="*/ 823018 w 1432618" name="connsiteX9-2771"/>
              <a:gd fmla="*/ 1295587 h 3550128" name="connsiteY9-2772"/>
              <a:gd fmla="*/ 765868 w 1432618" name="connsiteX10-2773"/>
              <a:gd fmla="*/ 771712 h 3550128" name="connsiteY10-2774"/>
              <a:gd fmla="*/ 537268 w 1432618" name="connsiteX11-2775"/>
              <a:gd fmla="*/ 628837 h 3550128" name="connsiteY11-2776"/>
              <a:gd fmla="*/ 689668 w 1432618" name="connsiteX12-2777"/>
              <a:gd fmla="*/ 628837 h 3550128" name="connsiteY12-2778"/>
              <a:gd fmla="*/ 765868 w 1432618" name="connsiteX13-2779"/>
              <a:gd fmla="*/ 714562 h 3550128" name="connsiteY13-2780"/>
              <a:gd fmla="*/ 870643 w 1432618" name="connsiteX14-2781"/>
              <a:gd fmla="*/ 187 h 3550128" name="connsiteY14-2782"/>
              <a:gd fmla="*/ 832543 w 1432618" name="connsiteX15-2783"/>
              <a:gd fmla="*/ 647887 h 3550128" name="connsiteY15-2784"/>
              <a:gd fmla="*/ 908743 w 1432618" name="connsiteX16-2785"/>
              <a:gd fmla="*/ 1038412 h 3550128" name="connsiteY16-2786"/>
              <a:gd fmla="*/ 937318 w 1432618" name="connsiteX17-2787"/>
              <a:gd fmla="*/ 1286062 h 3550128" name="connsiteY17-2788"/>
              <a:gd fmla="*/ 1108768 w 1432618" name="connsiteX18-2789"/>
              <a:gd fmla="*/ 1152712 h 3550128" name="connsiteY18-2790"/>
              <a:gd fmla="*/ 1337368 w 1432618" name="connsiteX19-2791"/>
              <a:gd fmla="*/ 1133662 h 3550128" name="connsiteY19-2792"/>
              <a:gd fmla="*/ 1089718 w 1432618" name="connsiteX20-2793"/>
              <a:gd fmla="*/ 1190812 h 3550128" name="connsiteY20-2794"/>
              <a:gd fmla="*/ 889693 w 1432618" name="connsiteX21-2795"/>
              <a:gd fmla="*/ 1489262 h 3550128" name="connsiteY21-2796"/>
              <a:gd fmla="*/ 835718 w 1432618" name="connsiteX22-2797"/>
              <a:gd fmla="*/ 1857562 h 3550128" name="connsiteY22-2798"/>
              <a:gd fmla="*/ 1003993 w 1432618" name="connsiteX23-2799"/>
              <a:gd fmla="*/ 2270312 h 3550128" name="connsiteY23-2800"/>
              <a:gd fmla="*/ 896043 w 1432618" name="connsiteX24-2801"/>
              <a:gd fmla="*/ 2540187 h 3550128" name="connsiteY24-2802"/>
              <a:gd fmla="*/ 1213543 w 1432618" name="connsiteX25-2803"/>
              <a:gd fmla="*/ 2495737 h 3550128" name="connsiteY25-2804"/>
              <a:gd fmla="*/ 1432618 w 1432618" name="connsiteX26-2805"/>
              <a:gd fmla="*/ 2588606 h 3550128" name="connsiteY26-2806"/>
              <a:gd fmla="*/ 1188143 w 1432618" name="connsiteX27-2807"/>
              <a:gd fmla="*/ 2552887 h 3550128" name="connsiteY27-2808"/>
              <a:gd fmla="*/ 832543 w 1432618" name="connsiteX28-2809"/>
              <a:gd fmla="*/ 2695762 h 3550128" name="connsiteY28-2810"/>
              <a:gd fmla="*/ 689668 w 1432618" name="connsiteX29-2811"/>
              <a:gd fmla="*/ 3048187 h 3550128" name="connsiteY29-2812"/>
              <a:gd fmla="*/ 918268 w 1432618" name="connsiteX30-2813"/>
              <a:gd fmla="*/ 3381562 h 3550128" name="connsiteY30-2814"/>
              <a:gd fmla="*/ 1016693 w 1432618" name="connsiteX31-2815"/>
              <a:gd fmla="*/ 3543487 h 3550128" name="connsiteY31-2816"/>
              <a:gd fmla="*/ 1016693 w 1432618" name="connsiteX0-2817"/>
              <a:gd fmla="*/ 3543487 h 3550128" name="connsiteY0-2818"/>
              <a:gd fmla="*/ 591243 w 1432618" name="connsiteX1-2819"/>
              <a:gd fmla="*/ 3549837 h 3550128" name="connsiteY1-2820"/>
              <a:gd fmla="*/ 394393 w 1432618" name="connsiteX2-2821"/>
              <a:gd fmla="*/ 3038662 h 3550128" name="connsiteY2-2822"/>
              <a:gd fmla="*/ 746818 w 1432618" name="connsiteX3-2823"/>
              <a:gd fmla="*/ 2343337 h 3550128" name="connsiteY3-2824"/>
              <a:gd fmla="*/ 560128 w 1432618" name="connsiteX4-2825"/>
              <a:gd fmla="*/ 1884232 h 3550128" name="connsiteY4-2826"/>
              <a:gd fmla="*/ 58 w 1432618" name="connsiteX5-2827"/>
              <a:gd fmla="*/ 1832797 h 3550128" name="connsiteY5-2828"/>
              <a:gd fmla="*/ 394393 w 1432618" name="connsiteX6-2829"/>
              <a:gd fmla="*/ 1705162 h 3550128" name="connsiteY6-2830"/>
              <a:gd fmla="*/ 642043 w 1432618" name="connsiteX7-2831"/>
              <a:gd fmla="*/ 1838512 h 3550128" name="connsiteY7-2832"/>
              <a:gd fmla="*/ 689668 w 1432618" name="connsiteX8-2833"/>
              <a:gd fmla="*/ 1609912 h 3550128" name="connsiteY8-2834"/>
              <a:gd fmla="*/ 823018 w 1432618" name="connsiteX9-2835"/>
              <a:gd fmla="*/ 1295587 h 3550128" name="connsiteY9-2836"/>
              <a:gd fmla="*/ 765868 w 1432618" name="connsiteX10-2837"/>
              <a:gd fmla="*/ 771712 h 3550128" name="connsiteY10-2838"/>
              <a:gd fmla="*/ 537268 w 1432618" name="connsiteX11-2839"/>
              <a:gd fmla="*/ 628837 h 3550128" name="connsiteY11-2840"/>
              <a:gd fmla="*/ 689668 w 1432618" name="connsiteX12-2841"/>
              <a:gd fmla="*/ 628837 h 3550128" name="connsiteY12-2842"/>
              <a:gd fmla="*/ 765868 w 1432618" name="connsiteX13-2843"/>
              <a:gd fmla="*/ 714562 h 3550128" name="connsiteY13-2844"/>
              <a:gd fmla="*/ 870643 w 1432618" name="connsiteX14-2845"/>
              <a:gd fmla="*/ 187 h 3550128" name="connsiteY14-2846"/>
              <a:gd fmla="*/ 832543 w 1432618" name="connsiteX15-2847"/>
              <a:gd fmla="*/ 647887 h 3550128" name="connsiteY15-2848"/>
              <a:gd fmla="*/ 908743 w 1432618" name="connsiteX16-2849"/>
              <a:gd fmla="*/ 1038412 h 3550128" name="connsiteY16-2850"/>
              <a:gd fmla="*/ 937318 w 1432618" name="connsiteX17-2851"/>
              <a:gd fmla="*/ 1286062 h 3550128" name="connsiteY17-2852"/>
              <a:gd fmla="*/ 1108768 w 1432618" name="connsiteX18-2853"/>
              <a:gd fmla="*/ 1152712 h 3550128" name="connsiteY18-2854"/>
              <a:gd fmla="*/ 1337368 w 1432618" name="connsiteX19-2855"/>
              <a:gd fmla="*/ 1133662 h 3550128" name="connsiteY19-2856"/>
              <a:gd fmla="*/ 1105593 w 1432618" name="connsiteX20-2857"/>
              <a:gd fmla="*/ 1197162 h 3550128" name="connsiteY20-2858"/>
              <a:gd fmla="*/ 889693 w 1432618" name="connsiteX21-2859"/>
              <a:gd fmla="*/ 1489262 h 3550128" name="connsiteY21-2860"/>
              <a:gd fmla="*/ 835718 w 1432618" name="connsiteX22-2861"/>
              <a:gd fmla="*/ 1857562 h 3550128" name="connsiteY22-2862"/>
              <a:gd fmla="*/ 1003993 w 1432618" name="connsiteX23-2863"/>
              <a:gd fmla="*/ 2270312 h 3550128" name="connsiteY23-2864"/>
              <a:gd fmla="*/ 896043 w 1432618" name="connsiteX24-2865"/>
              <a:gd fmla="*/ 2540187 h 3550128" name="connsiteY24-2866"/>
              <a:gd fmla="*/ 1213543 w 1432618" name="connsiteX25-2867"/>
              <a:gd fmla="*/ 2495737 h 3550128" name="connsiteY25-2868"/>
              <a:gd fmla="*/ 1432618 w 1432618" name="connsiteX26-2869"/>
              <a:gd fmla="*/ 2588606 h 3550128" name="connsiteY26-2870"/>
              <a:gd fmla="*/ 1188143 w 1432618" name="connsiteX27-2871"/>
              <a:gd fmla="*/ 2552887 h 3550128" name="connsiteY27-2872"/>
              <a:gd fmla="*/ 832543 w 1432618" name="connsiteX28-2873"/>
              <a:gd fmla="*/ 2695762 h 3550128" name="connsiteY28-2874"/>
              <a:gd fmla="*/ 689668 w 1432618" name="connsiteX29-2875"/>
              <a:gd fmla="*/ 3048187 h 3550128" name="connsiteY29-2876"/>
              <a:gd fmla="*/ 918268 w 1432618" name="connsiteX30-2877"/>
              <a:gd fmla="*/ 3381562 h 3550128" name="connsiteY30-2878"/>
              <a:gd fmla="*/ 1016693 w 1432618" name="connsiteX31-2879"/>
              <a:gd fmla="*/ 3543487 h 3550128" name="connsiteY31-2880"/>
              <a:gd fmla="*/ 1016693 w 1432618" name="connsiteX0-2881"/>
              <a:gd fmla="*/ 3543487 h 3550128" name="connsiteY0-2882"/>
              <a:gd fmla="*/ 591243 w 1432618" name="connsiteX1-2883"/>
              <a:gd fmla="*/ 3549837 h 3550128" name="connsiteY1-2884"/>
              <a:gd fmla="*/ 394393 w 1432618" name="connsiteX2-2885"/>
              <a:gd fmla="*/ 3038662 h 3550128" name="connsiteY2-2886"/>
              <a:gd fmla="*/ 746818 w 1432618" name="connsiteX3-2887"/>
              <a:gd fmla="*/ 2343337 h 3550128" name="connsiteY3-2888"/>
              <a:gd fmla="*/ 560128 w 1432618" name="connsiteX4-2889"/>
              <a:gd fmla="*/ 1884232 h 3550128" name="connsiteY4-2890"/>
              <a:gd fmla="*/ 58 w 1432618" name="connsiteX5-2891"/>
              <a:gd fmla="*/ 1832797 h 3550128" name="connsiteY5-2892"/>
              <a:gd fmla="*/ 394393 w 1432618" name="connsiteX6-2893"/>
              <a:gd fmla="*/ 1705162 h 3550128" name="connsiteY6-2894"/>
              <a:gd fmla="*/ 642043 w 1432618" name="connsiteX7-2895"/>
              <a:gd fmla="*/ 1838512 h 3550128" name="connsiteY7-2896"/>
              <a:gd fmla="*/ 689668 w 1432618" name="connsiteX8-2897"/>
              <a:gd fmla="*/ 1609912 h 3550128" name="connsiteY8-2898"/>
              <a:gd fmla="*/ 823018 w 1432618" name="connsiteX9-2899"/>
              <a:gd fmla="*/ 1295587 h 3550128" name="connsiteY9-2900"/>
              <a:gd fmla="*/ 765868 w 1432618" name="connsiteX10-2901"/>
              <a:gd fmla="*/ 771712 h 3550128" name="connsiteY10-2902"/>
              <a:gd fmla="*/ 537268 w 1432618" name="connsiteX11-2903"/>
              <a:gd fmla="*/ 628837 h 3550128" name="connsiteY11-2904"/>
              <a:gd fmla="*/ 689668 w 1432618" name="connsiteX12-2905"/>
              <a:gd fmla="*/ 628837 h 3550128" name="connsiteY12-2906"/>
              <a:gd fmla="*/ 765868 w 1432618" name="connsiteX13-2907"/>
              <a:gd fmla="*/ 714562 h 3550128" name="connsiteY13-2908"/>
              <a:gd fmla="*/ 870643 w 1432618" name="connsiteX14-2909"/>
              <a:gd fmla="*/ 187 h 3550128" name="connsiteY14-2910"/>
              <a:gd fmla="*/ 832543 w 1432618" name="connsiteX15-2911"/>
              <a:gd fmla="*/ 647887 h 3550128" name="connsiteY15-2912"/>
              <a:gd fmla="*/ 908743 w 1432618" name="connsiteX16-2913"/>
              <a:gd fmla="*/ 1038412 h 3550128" name="connsiteY16-2914"/>
              <a:gd fmla="*/ 937318 w 1432618" name="connsiteX17-2915"/>
              <a:gd fmla="*/ 1286062 h 3550128" name="connsiteY17-2916"/>
              <a:gd fmla="*/ 1108768 w 1432618" name="connsiteX18-2917"/>
              <a:gd fmla="*/ 1152712 h 3550128" name="connsiteY18-2918"/>
              <a:gd fmla="*/ 1337368 w 1432618" name="connsiteX19-2919"/>
              <a:gd fmla="*/ 1133662 h 3550128" name="connsiteY19-2920"/>
              <a:gd fmla="*/ 1108768 w 1432618" name="connsiteX20-2921"/>
              <a:gd fmla="*/ 1216212 h 3550128" name="connsiteY20-2922"/>
              <a:gd fmla="*/ 889693 w 1432618" name="connsiteX21-2923"/>
              <a:gd fmla="*/ 1489262 h 3550128" name="connsiteY21-2924"/>
              <a:gd fmla="*/ 835718 w 1432618" name="connsiteX22-2925"/>
              <a:gd fmla="*/ 1857562 h 3550128" name="connsiteY22-2926"/>
              <a:gd fmla="*/ 1003993 w 1432618" name="connsiteX23-2927"/>
              <a:gd fmla="*/ 2270312 h 3550128" name="connsiteY23-2928"/>
              <a:gd fmla="*/ 896043 w 1432618" name="connsiteX24-2929"/>
              <a:gd fmla="*/ 2540187 h 3550128" name="connsiteY24-2930"/>
              <a:gd fmla="*/ 1213543 w 1432618" name="connsiteX25-2931"/>
              <a:gd fmla="*/ 2495737 h 3550128" name="connsiteY25-2932"/>
              <a:gd fmla="*/ 1432618 w 1432618" name="connsiteX26-2933"/>
              <a:gd fmla="*/ 2588606 h 3550128" name="connsiteY26-2934"/>
              <a:gd fmla="*/ 1188143 w 1432618" name="connsiteX27-2935"/>
              <a:gd fmla="*/ 2552887 h 3550128" name="connsiteY27-2936"/>
              <a:gd fmla="*/ 832543 w 1432618" name="connsiteX28-2937"/>
              <a:gd fmla="*/ 2695762 h 3550128" name="connsiteY28-2938"/>
              <a:gd fmla="*/ 689668 w 1432618" name="connsiteX29-2939"/>
              <a:gd fmla="*/ 3048187 h 3550128" name="connsiteY29-2940"/>
              <a:gd fmla="*/ 918268 w 1432618" name="connsiteX30-2941"/>
              <a:gd fmla="*/ 3381562 h 3550128" name="connsiteY30-2942"/>
              <a:gd fmla="*/ 1016693 w 1432618" name="connsiteX31-2943"/>
              <a:gd fmla="*/ 3543487 h 3550128" name="connsiteY31-2944"/>
              <a:gd fmla="*/ 1016693 w 1432618" name="connsiteX0-2945"/>
              <a:gd fmla="*/ 3543487 h 3550128" name="connsiteY0-2946"/>
              <a:gd fmla="*/ 591243 w 1432618" name="connsiteX1-2947"/>
              <a:gd fmla="*/ 3549837 h 3550128" name="connsiteY1-2948"/>
              <a:gd fmla="*/ 394393 w 1432618" name="connsiteX2-2949"/>
              <a:gd fmla="*/ 3038662 h 3550128" name="connsiteY2-2950"/>
              <a:gd fmla="*/ 746818 w 1432618" name="connsiteX3-2951"/>
              <a:gd fmla="*/ 2343337 h 3550128" name="connsiteY3-2952"/>
              <a:gd fmla="*/ 560128 w 1432618" name="connsiteX4-2953"/>
              <a:gd fmla="*/ 1884232 h 3550128" name="connsiteY4-2954"/>
              <a:gd fmla="*/ 58 w 1432618" name="connsiteX5-2955"/>
              <a:gd fmla="*/ 1832797 h 3550128" name="connsiteY5-2956"/>
              <a:gd fmla="*/ 394393 w 1432618" name="connsiteX6-2957"/>
              <a:gd fmla="*/ 1705162 h 3550128" name="connsiteY6-2958"/>
              <a:gd fmla="*/ 642043 w 1432618" name="connsiteX7-2959"/>
              <a:gd fmla="*/ 1838512 h 3550128" name="connsiteY7-2960"/>
              <a:gd fmla="*/ 689668 w 1432618" name="connsiteX8-2961"/>
              <a:gd fmla="*/ 1609912 h 3550128" name="connsiteY8-2962"/>
              <a:gd fmla="*/ 823018 w 1432618" name="connsiteX9-2963"/>
              <a:gd fmla="*/ 1295587 h 3550128" name="connsiteY9-2964"/>
              <a:gd fmla="*/ 765868 w 1432618" name="connsiteX10-2965"/>
              <a:gd fmla="*/ 771712 h 3550128" name="connsiteY10-2966"/>
              <a:gd fmla="*/ 537268 w 1432618" name="connsiteX11-2967"/>
              <a:gd fmla="*/ 628837 h 3550128" name="connsiteY11-2968"/>
              <a:gd fmla="*/ 689668 w 1432618" name="connsiteX12-2969"/>
              <a:gd fmla="*/ 628837 h 3550128" name="connsiteY12-2970"/>
              <a:gd fmla="*/ 765868 w 1432618" name="connsiteX13-2971"/>
              <a:gd fmla="*/ 714562 h 3550128" name="connsiteY13-2972"/>
              <a:gd fmla="*/ 870643 w 1432618" name="connsiteX14-2973"/>
              <a:gd fmla="*/ 187 h 3550128" name="connsiteY14-2974"/>
              <a:gd fmla="*/ 832543 w 1432618" name="connsiteX15-2975"/>
              <a:gd fmla="*/ 647887 h 3550128" name="connsiteY15-2976"/>
              <a:gd fmla="*/ 908743 w 1432618" name="connsiteX16-2977"/>
              <a:gd fmla="*/ 1038412 h 3550128" name="connsiteY16-2978"/>
              <a:gd fmla="*/ 937318 w 1432618" name="connsiteX17-2979"/>
              <a:gd fmla="*/ 1286062 h 3550128" name="connsiteY17-2980"/>
              <a:gd fmla="*/ 1108768 w 1432618" name="connsiteX18-2981"/>
              <a:gd fmla="*/ 1152712 h 3550128" name="connsiteY18-2982"/>
              <a:gd fmla="*/ 1375468 w 1432618" name="connsiteX19-2983"/>
              <a:gd fmla="*/ 1133662 h 3550128" name="connsiteY19-2984"/>
              <a:gd fmla="*/ 1108768 w 1432618" name="connsiteX20-2985"/>
              <a:gd fmla="*/ 1216212 h 3550128" name="connsiteY20-2986"/>
              <a:gd fmla="*/ 889693 w 1432618" name="connsiteX21-2987"/>
              <a:gd fmla="*/ 1489262 h 3550128" name="connsiteY21-2988"/>
              <a:gd fmla="*/ 835718 w 1432618" name="connsiteX22-2989"/>
              <a:gd fmla="*/ 1857562 h 3550128" name="connsiteY22-2990"/>
              <a:gd fmla="*/ 1003993 w 1432618" name="connsiteX23-2991"/>
              <a:gd fmla="*/ 2270312 h 3550128" name="connsiteY23-2992"/>
              <a:gd fmla="*/ 896043 w 1432618" name="connsiteX24-2993"/>
              <a:gd fmla="*/ 2540187 h 3550128" name="connsiteY24-2994"/>
              <a:gd fmla="*/ 1213543 w 1432618" name="connsiteX25-2995"/>
              <a:gd fmla="*/ 2495737 h 3550128" name="connsiteY25-2996"/>
              <a:gd fmla="*/ 1432618 w 1432618" name="connsiteX26-2997"/>
              <a:gd fmla="*/ 2588606 h 3550128" name="connsiteY26-2998"/>
              <a:gd fmla="*/ 1188143 w 1432618" name="connsiteX27-2999"/>
              <a:gd fmla="*/ 2552887 h 3550128" name="connsiteY27-3000"/>
              <a:gd fmla="*/ 832543 w 1432618" name="connsiteX28-3001"/>
              <a:gd fmla="*/ 2695762 h 3550128" name="connsiteY28-3002"/>
              <a:gd fmla="*/ 689668 w 1432618" name="connsiteX29-3003"/>
              <a:gd fmla="*/ 3048187 h 3550128" name="connsiteY29-3004"/>
              <a:gd fmla="*/ 918268 w 1432618" name="connsiteX30-3005"/>
              <a:gd fmla="*/ 3381562 h 3550128" name="connsiteY30-3006"/>
              <a:gd fmla="*/ 1016693 w 1432618" name="connsiteX31-3007"/>
              <a:gd fmla="*/ 3543487 h 3550128" name="connsiteY31-3008"/>
              <a:gd fmla="*/ 1016693 w 1432618" name="connsiteX0-3009"/>
              <a:gd fmla="*/ 3543487 h 3550128" name="connsiteY0-3010"/>
              <a:gd fmla="*/ 591243 w 1432618" name="connsiteX1-3011"/>
              <a:gd fmla="*/ 3549837 h 3550128" name="connsiteY1-3012"/>
              <a:gd fmla="*/ 394393 w 1432618" name="connsiteX2-3013"/>
              <a:gd fmla="*/ 3038662 h 3550128" name="connsiteY2-3014"/>
              <a:gd fmla="*/ 746818 w 1432618" name="connsiteX3-3015"/>
              <a:gd fmla="*/ 2343337 h 3550128" name="connsiteY3-3016"/>
              <a:gd fmla="*/ 560128 w 1432618" name="connsiteX4-3017"/>
              <a:gd fmla="*/ 1884232 h 3550128" name="connsiteY4-3018"/>
              <a:gd fmla="*/ 58 w 1432618" name="connsiteX5-3019"/>
              <a:gd fmla="*/ 1832797 h 3550128" name="connsiteY5-3020"/>
              <a:gd fmla="*/ 394393 w 1432618" name="connsiteX6-3021"/>
              <a:gd fmla="*/ 1705162 h 3550128" name="connsiteY6-3022"/>
              <a:gd fmla="*/ 642043 w 1432618" name="connsiteX7-3023"/>
              <a:gd fmla="*/ 1838512 h 3550128" name="connsiteY7-3024"/>
              <a:gd fmla="*/ 689668 w 1432618" name="connsiteX8-3025"/>
              <a:gd fmla="*/ 1609912 h 3550128" name="connsiteY8-3026"/>
              <a:gd fmla="*/ 823018 w 1432618" name="connsiteX9-3027"/>
              <a:gd fmla="*/ 1295587 h 3550128" name="connsiteY9-3028"/>
              <a:gd fmla="*/ 765868 w 1432618" name="connsiteX10-3029"/>
              <a:gd fmla="*/ 771712 h 3550128" name="connsiteY10-3030"/>
              <a:gd fmla="*/ 537268 w 1432618" name="connsiteX11-3031"/>
              <a:gd fmla="*/ 628837 h 3550128" name="connsiteY11-3032"/>
              <a:gd fmla="*/ 689668 w 1432618" name="connsiteX12-3033"/>
              <a:gd fmla="*/ 628837 h 3550128" name="connsiteY12-3034"/>
              <a:gd fmla="*/ 765868 w 1432618" name="connsiteX13-3035"/>
              <a:gd fmla="*/ 714562 h 3550128" name="connsiteY13-3036"/>
              <a:gd fmla="*/ 870643 w 1432618" name="connsiteX14-3037"/>
              <a:gd fmla="*/ 187 h 3550128" name="connsiteY14-3038"/>
              <a:gd fmla="*/ 832543 w 1432618" name="connsiteX15-3039"/>
              <a:gd fmla="*/ 647887 h 3550128" name="connsiteY15-3040"/>
              <a:gd fmla="*/ 908743 w 1432618" name="connsiteX16-3041"/>
              <a:gd fmla="*/ 1038412 h 3550128" name="connsiteY16-3042"/>
              <a:gd fmla="*/ 937318 w 1432618" name="connsiteX17-3043"/>
              <a:gd fmla="*/ 1286062 h 3550128" name="connsiteY17-3044"/>
              <a:gd fmla="*/ 1108768 w 1432618" name="connsiteX18-3045"/>
              <a:gd fmla="*/ 1152712 h 3550128" name="connsiteY18-3046"/>
              <a:gd fmla="*/ 1375468 w 1432618" name="connsiteX19-3047"/>
              <a:gd fmla="*/ 1133662 h 3550128" name="connsiteY19-3048"/>
              <a:gd fmla="*/ 1108768 w 1432618" name="connsiteX20-3049"/>
              <a:gd fmla="*/ 1216212 h 3550128" name="connsiteY20-3050"/>
              <a:gd fmla="*/ 889693 w 1432618" name="connsiteX21-3051"/>
              <a:gd fmla="*/ 1489262 h 3550128" name="connsiteY21-3052"/>
              <a:gd fmla="*/ 835718 w 1432618" name="connsiteX22-3053"/>
              <a:gd fmla="*/ 1857562 h 3550128" name="connsiteY22-3054"/>
              <a:gd fmla="*/ 1003993 w 1432618" name="connsiteX23-3055"/>
              <a:gd fmla="*/ 2270312 h 3550128" name="connsiteY23-3056"/>
              <a:gd fmla="*/ 896043 w 1432618" name="connsiteX24-3057"/>
              <a:gd fmla="*/ 2540187 h 3550128" name="connsiteY24-3058"/>
              <a:gd fmla="*/ 1213543 w 1432618" name="connsiteX25-3059"/>
              <a:gd fmla="*/ 2495737 h 3550128" name="connsiteY25-3060"/>
              <a:gd fmla="*/ 1432618 w 1432618" name="connsiteX26-3061"/>
              <a:gd fmla="*/ 2588606 h 3550128" name="connsiteY26-3062"/>
              <a:gd fmla="*/ 1188143 w 1432618" name="connsiteX27-3063"/>
              <a:gd fmla="*/ 2552887 h 3550128" name="connsiteY27-3064"/>
              <a:gd fmla="*/ 832543 w 1432618" name="connsiteX28-3065"/>
              <a:gd fmla="*/ 2695762 h 3550128" name="connsiteY28-3066"/>
              <a:gd fmla="*/ 689668 w 1432618" name="connsiteX29-3067"/>
              <a:gd fmla="*/ 3048187 h 3550128" name="connsiteY29-3068"/>
              <a:gd fmla="*/ 918268 w 1432618" name="connsiteX30-3069"/>
              <a:gd fmla="*/ 3381562 h 3550128" name="connsiteY30-3070"/>
              <a:gd fmla="*/ 1016693 w 1432618" name="connsiteX31-3071"/>
              <a:gd fmla="*/ 3543487 h 3550128" name="connsiteY31-3072"/>
              <a:gd fmla="*/ 1016693 w 1432618" name="connsiteX0-3073"/>
              <a:gd fmla="*/ 3543487 h 3550128" name="connsiteY0-3074"/>
              <a:gd fmla="*/ 591243 w 1432618" name="connsiteX1-3075"/>
              <a:gd fmla="*/ 3549837 h 3550128" name="connsiteY1-3076"/>
              <a:gd fmla="*/ 394393 w 1432618" name="connsiteX2-3077"/>
              <a:gd fmla="*/ 3038662 h 3550128" name="connsiteY2-3078"/>
              <a:gd fmla="*/ 746818 w 1432618" name="connsiteX3-3079"/>
              <a:gd fmla="*/ 2343337 h 3550128" name="connsiteY3-3080"/>
              <a:gd fmla="*/ 560128 w 1432618" name="connsiteX4-3081"/>
              <a:gd fmla="*/ 1884232 h 3550128" name="connsiteY4-3082"/>
              <a:gd fmla="*/ 58 w 1432618" name="connsiteX5-3083"/>
              <a:gd fmla="*/ 1832797 h 3550128" name="connsiteY5-3084"/>
              <a:gd fmla="*/ 394393 w 1432618" name="connsiteX6-3085"/>
              <a:gd fmla="*/ 1705162 h 3550128" name="connsiteY6-3086"/>
              <a:gd fmla="*/ 642043 w 1432618" name="connsiteX7-3087"/>
              <a:gd fmla="*/ 1838512 h 3550128" name="connsiteY7-3088"/>
              <a:gd fmla="*/ 689668 w 1432618" name="connsiteX8-3089"/>
              <a:gd fmla="*/ 1609912 h 3550128" name="connsiteY8-3090"/>
              <a:gd fmla="*/ 823018 w 1432618" name="connsiteX9-3091"/>
              <a:gd fmla="*/ 1295587 h 3550128" name="connsiteY9-3092"/>
              <a:gd fmla="*/ 765868 w 1432618" name="connsiteX10-3093"/>
              <a:gd fmla="*/ 771712 h 3550128" name="connsiteY10-3094"/>
              <a:gd fmla="*/ 537268 w 1432618" name="connsiteX11-3095"/>
              <a:gd fmla="*/ 628837 h 3550128" name="connsiteY11-3096"/>
              <a:gd fmla="*/ 689668 w 1432618" name="connsiteX12-3097"/>
              <a:gd fmla="*/ 628837 h 3550128" name="connsiteY12-3098"/>
              <a:gd fmla="*/ 765868 w 1432618" name="connsiteX13-3099"/>
              <a:gd fmla="*/ 714562 h 3550128" name="connsiteY13-3100"/>
              <a:gd fmla="*/ 870643 w 1432618" name="connsiteX14-3101"/>
              <a:gd fmla="*/ 187 h 3550128" name="connsiteY14-3102"/>
              <a:gd fmla="*/ 832543 w 1432618" name="connsiteX15-3103"/>
              <a:gd fmla="*/ 647887 h 3550128" name="connsiteY15-3104"/>
              <a:gd fmla="*/ 908743 w 1432618" name="connsiteX16-3105"/>
              <a:gd fmla="*/ 1038412 h 3550128" name="connsiteY16-3106"/>
              <a:gd fmla="*/ 937318 w 1432618" name="connsiteX17-3107"/>
              <a:gd fmla="*/ 1286062 h 3550128" name="connsiteY17-3108"/>
              <a:gd fmla="*/ 1108768 w 1432618" name="connsiteX18-3109"/>
              <a:gd fmla="*/ 1152712 h 3550128" name="connsiteY18-3110"/>
              <a:gd fmla="*/ 1375468 w 1432618" name="connsiteX19-3111"/>
              <a:gd fmla="*/ 1133662 h 3550128" name="connsiteY19-3112"/>
              <a:gd fmla="*/ 1108768 w 1432618" name="connsiteX20-3113"/>
              <a:gd fmla="*/ 1216212 h 3550128" name="connsiteY20-3114"/>
              <a:gd fmla="*/ 889693 w 1432618" name="connsiteX21-3115"/>
              <a:gd fmla="*/ 1489262 h 3550128" name="connsiteY21-3116"/>
              <a:gd fmla="*/ 835718 w 1432618" name="connsiteX22-3117"/>
              <a:gd fmla="*/ 1857562 h 3550128" name="connsiteY22-3118"/>
              <a:gd fmla="*/ 1003993 w 1432618" name="connsiteX23-3119"/>
              <a:gd fmla="*/ 2270312 h 3550128" name="connsiteY23-3120"/>
              <a:gd fmla="*/ 896043 w 1432618" name="connsiteX24-3121"/>
              <a:gd fmla="*/ 2540187 h 3550128" name="connsiteY24-3122"/>
              <a:gd fmla="*/ 1213543 w 1432618" name="connsiteX25-3123"/>
              <a:gd fmla="*/ 2495737 h 3550128" name="connsiteY25-3124"/>
              <a:gd fmla="*/ 1432618 w 1432618" name="connsiteX26-3125"/>
              <a:gd fmla="*/ 2588606 h 3550128" name="connsiteY26-3126"/>
              <a:gd fmla="*/ 1188143 w 1432618" name="connsiteX27-3127"/>
              <a:gd fmla="*/ 2552887 h 3550128" name="connsiteY27-3128"/>
              <a:gd fmla="*/ 832543 w 1432618" name="connsiteX28-3129"/>
              <a:gd fmla="*/ 2695762 h 3550128" name="connsiteY28-3130"/>
              <a:gd fmla="*/ 689668 w 1432618" name="connsiteX29-3131"/>
              <a:gd fmla="*/ 3048187 h 3550128" name="connsiteY29-3132"/>
              <a:gd fmla="*/ 918268 w 1432618" name="connsiteX30-3133"/>
              <a:gd fmla="*/ 3381562 h 3550128" name="connsiteY30-3134"/>
              <a:gd fmla="*/ 1016693 w 1432618" name="connsiteX31-3135"/>
              <a:gd fmla="*/ 3543487 h 3550128" name="connsiteY31-3136"/>
              <a:gd fmla="*/ 1016693 w 1432618" name="connsiteX0-3137"/>
              <a:gd fmla="*/ 3543487 h 3550128" name="connsiteY0-3138"/>
              <a:gd fmla="*/ 591243 w 1432618" name="connsiteX1-3139"/>
              <a:gd fmla="*/ 3549837 h 3550128" name="connsiteY1-3140"/>
              <a:gd fmla="*/ 394393 w 1432618" name="connsiteX2-3141"/>
              <a:gd fmla="*/ 3038662 h 3550128" name="connsiteY2-3142"/>
              <a:gd fmla="*/ 746818 w 1432618" name="connsiteX3-3143"/>
              <a:gd fmla="*/ 2343337 h 3550128" name="connsiteY3-3144"/>
              <a:gd fmla="*/ 560128 w 1432618" name="connsiteX4-3145"/>
              <a:gd fmla="*/ 1884232 h 3550128" name="connsiteY4-3146"/>
              <a:gd fmla="*/ 58 w 1432618" name="connsiteX5-3147"/>
              <a:gd fmla="*/ 1832797 h 3550128" name="connsiteY5-3148"/>
              <a:gd fmla="*/ 394393 w 1432618" name="connsiteX6-3149"/>
              <a:gd fmla="*/ 1705162 h 3550128" name="connsiteY6-3150"/>
              <a:gd fmla="*/ 642043 w 1432618" name="connsiteX7-3151"/>
              <a:gd fmla="*/ 1838512 h 3550128" name="connsiteY7-3152"/>
              <a:gd fmla="*/ 689668 w 1432618" name="connsiteX8-3153"/>
              <a:gd fmla="*/ 1609912 h 3550128" name="connsiteY8-3154"/>
              <a:gd fmla="*/ 823018 w 1432618" name="connsiteX9-3155"/>
              <a:gd fmla="*/ 1295587 h 3550128" name="connsiteY9-3156"/>
              <a:gd fmla="*/ 765868 w 1432618" name="connsiteX10-3157"/>
              <a:gd fmla="*/ 771712 h 3550128" name="connsiteY10-3158"/>
              <a:gd fmla="*/ 537268 w 1432618" name="connsiteX11-3159"/>
              <a:gd fmla="*/ 628837 h 3550128" name="connsiteY11-3160"/>
              <a:gd fmla="*/ 689668 w 1432618" name="connsiteX12-3161"/>
              <a:gd fmla="*/ 628837 h 3550128" name="connsiteY12-3162"/>
              <a:gd fmla="*/ 765868 w 1432618" name="connsiteX13-3163"/>
              <a:gd fmla="*/ 714562 h 3550128" name="connsiteY13-3164"/>
              <a:gd fmla="*/ 870643 w 1432618" name="connsiteX14-3165"/>
              <a:gd fmla="*/ 187 h 3550128" name="connsiteY14-3166"/>
              <a:gd fmla="*/ 832543 w 1432618" name="connsiteX15-3167"/>
              <a:gd fmla="*/ 647887 h 3550128" name="connsiteY15-3168"/>
              <a:gd fmla="*/ 908743 w 1432618" name="connsiteX16-3169"/>
              <a:gd fmla="*/ 1038412 h 3550128" name="connsiteY16-3170"/>
              <a:gd fmla="*/ 937318 w 1432618" name="connsiteX17-3171"/>
              <a:gd fmla="*/ 1286062 h 3550128" name="connsiteY17-3172"/>
              <a:gd fmla="*/ 1108768 w 1432618" name="connsiteX18-3173"/>
              <a:gd fmla="*/ 1152712 h 3550128" name="connsiteY18-3174"/>
              <a:gd fmla="*/ 1375468 w 1432618" name="connsiteX19-3175"/>
              <a:gd fmla="*/ 1133662 h 3550128" name="connsiteY19-3176"/>
              <a:gd fmla="*/ 1108768 w 1432618" name="connsiteX20-3177"/>
              <a:gd fmla="*/ 1216212 h 3550128" name="connsiteY20-3178"/>
              <a:gd fmla="*/ 889693 w 1432618" name="connsiteX21-3179"/>
              <a:gd fmla="*/ 1489262 h 3550128" name="connsiteY21-3180"/>
              <a:gd fmla="*/ 835718 w 1432618" name="connsiteX22-3181"/>
              <a:gd fmla="*/ 1857562 h 3550128" name="connsiteY22-3182"/>
              <a:gd fmla="*/ 1003993 w 1432618" name="connsiteX23-3183"/>
              <a:gd fmla="*/ 2270312 h 3550128" name="connsiteY23-3184"/>
              <a:gd fmla="*/ 896043 w 1432618" name="connsiteX24-3185"/>
              <a:gd fmla="*/ 2540187 h 3550128" name="connsiteY24-3186"/>
              <a:gd fmla="*/ 1213543 w 1432618" name="connsiteX25-3187"/>
              <a:gd fmla="*/ 2495737 h 3550128" name="connsiteY25-3188"/>
              <a:gd fmla="*/ 1432618 w 1432618" name="connsiteX26-3189"/>
              <a:gd fmla="*/ 2588606 h 3550128" name="connsiteY26-3190"/>
              <a:gd fmla="*/ 1188143 w 1432618" name="connsiteX27-3191"/>
              <a:gd fmla="*/ 2552887 h 3550128" name="connsiteY27-3192"/>
              <a:gd fmla="*/ 832543 w 1432618" name="connsiteX28-3193"/>
              <a:gd fmla="*/ 2695762 h 3550128" name="connsiteY28-3194"/>
              <a:gd fmla="*/ 689668 w 1432618" name="connsiteX29-3195"/>
              <a:gd fmla="*/ 3048187 h 3550128" name="connsiteY29-3196"/>
              <a:gd fmla="*/ 918268 w 1432618" name="connsiteX30-3197"/>
              <a:gd fmla="*/ 3381562 h 3550128" name="connsiteY30-3198"/>
              <a:gd fmla="*/ 1016693 w 1432618" name="connsiteX31-3199"/>
              <a:gd fmla="*/ 3543487 h 3550128" name="connsiteY31-3200"/>
              <a:gd fmla="*/ 1016693 w 1432618" name="connsiteX0-3201"/>
              <a:gd fmla="*/ 3543487 h 3550128" name="connsiteY0-3202"/>
              <a:gd fmla="*/ 591243 w 1432618" name="connsiteX1-3203"/>
              <a:gd fmla="*/ 3549837 h 3550128" name="connsiteY1-3204"/>
              <a:gd fmla="*/ 394393 w 1432618" name="connsiteX2-3205"/>
              <a:gd fmla="*/ 3038662 h 3550128" name="connsiteY2-3206"/>
              <a:gd fmla="*/ 746818 w 1432618" name="connsiteX3-3207"/>
              <a:gd fmla="*/ 2343337 h 3550128" name="connsiteY3-3208"/>
              <a:gd fmla="*/ 560128 w 1432618" name="connsiteX4-3209"/>
              <a:gd fmla="*/ 1884232 h 3550128" name="connsiteY4-3210"/>
              <a:gd fmla="*/ 58 w 1432618" name="connsiteX5-3211"/>
              <a:gd fmla="*/ 1832797 h 3550128" name="connsiteY5-3212"/>
              <a:gd fmla="*/ 394393 w 1432618" name="connsiteX6-3213"/>
              <a:gd fmla="*/ 1705162 h 3550128" name="connsiteY6-3214"/>
              <a:gd fmla="*/ 642043 w 1432618" name="connsiteX7-3215"/>
              <a:gd fmla="*/ 1838512 h 3550128" name="connsiteY7-3216"/>
              <a:gd fmla="*/ 689668 w 1432618" name="connsiteX8-3217"/>
              <a:gd fmla="*/ 1609912 h 3550128" name="connsiteY8-3218"/>
              <a:gd fmla="*/ 823018 w 1432618" name="connsiteX9-3219"/>
              <a:gd fmla="*/ 1295587 h 3550128" name="connsiteY9-3220"/>
              <a:gd fmla="*/ 765868 w 1432618" name="connsiteX10-3221"/>
              <a:gd fmla="*/ 771712 h 3550128" name="connsiteY10-3222"/>
              <a:gd fmla="*/ 537268 w 1432618" name="connsiteX11-3223"/>
              <a:gd fmla="*/ 628837 h 3550128" name="connsiteY11-3224"/>
              <a:gd fmla="*/ 689668 w 1432618" name="connsiteX12-3225"/>
              <a:gd fmla="*/ 628837 h 3550128" name="connsiteY12-3226"/>
              <a:gd fmla="*/ 765868 w 1432618" name="connsiteX13-3227"/>
              <a:gd fmla="*/ 714562 h 3550128" name="connsiteY13-3228"/>
              <a:gd fmla="*/ 870643 w 1432618" name="connsiteX14-3229"/>
              <a:gd fmla="*/ 187 h 3550128" name="connsiteY14-3230"/>
              <a:gd fmla="*/ 832543 w 1432618" name="connsiteX15-3231"/>
              <a:gd fmla="*/ 647887 h 3550128" name="connsiteY15-3232"/>
              <a:gd fmla="*/ 908743 w 1432618" name="connsiteX16-3233"/>
              <a:gd fmla="*/ 1038412 h 3550128" name="connsiteY16-3234"/>
              <a:gd fmla="*/ 937318 w 1432618" name="connsiteX17-3235"/>
              <a:gd fmla="*/ 1286062 h 3550128" name="connsiteY17-3236"/>
              <a:gd fmla="*/ 1108768 w 1432618" name="connsiteX18-3237"/>
              <a:gd fmla="*/ 1152712 h 3550128" name="connsiteY18-3238"/>
              <a:gd fmla="*/ 1375468 w 1432618" name="connsiteX19-3239"/>
              <a:gd fmla="*/ 1133662 h 3550128" name="connsiteY19-3240"/>
              <a:gd fmla="*/ 1108768 w 1432618" name="connsiteX20-3241"/>
              <a:gd fmla="*/ 1216212 h 3550128" name="connsiteY20-3242"/>
              <a:gd fmla="*/ 889693 w 1432618" name="connsiteX21-3243"/>
              <a:gd fmla="*/ 1489262 h 3550128" name="connsiteY21-3244"/>
              <a:gd fmla="*/ 835718 w 1432618" name="connsiteX22-3245"/>
              <a:gd fmla="*/ 1857562 h 3550128" name="connsiteY22-3246"/>
              <a:gd fmla="*/ 1003993 w 1432618" name="connsiteX23-3247"/>
              <a:gd fmla="*/ 2270312 h 3550128" name="connsiteY23-3248"/>
              <a:gd fmla="*/ 896043 w 1432618" name="connsiteX24-3249"/>
              <a:gd fmla="*/ 2540187 h 3550128" name="connsiteY24-3250"/>
              <a:gd fmla="*/ 1213543 w 1432618" name="connsiteX25-3251"/>
              <a:gd fmla="*/ 2495737 h 3550128" name="connsiteY25-3252"/>
              <a:gd fmla="*/ 1432618 w 1432618" name="connsiteX26-3253"/>
              <a:gd fmla="*/ 2588606 h 3550128" name="connsiteY26-3254"/>
              <a:gd fmla="*/ 1188143 w 1432618" name="connsiteX27-3255"/>
              <a:gd fmla="*/ 2552887 h 3550128" name="connsiteY27-3256"/>
              <a:gd fmla="*/ 832543 w 1432618" name="connsiteX28-3257"/>
              <a:gd fmla="*/ 2695762 h 3550128" name="connsiteY28-3258"/>
              <a:gd fmla="*/ 689668 w 1432618" name="connsiteX29-3259"/>
              <a:gd fmla="*/ 3048187 h 3550128" name="connsiteY29-3260"/>
              <a:gd fmla="*/ 918268 w 1432618" name="connsiteX30-3261"/>
              <a:gd fmla="*/ 3381562 h 3550128" name="connsiteY30-3262"/>
              <a:gd fmla="*/ 1016693 w 1432618" name="connsiteX31-3263"/>
              <a:gd fmla="*/ 3543487 h 3550128" name="connsiteY31-3264"/>
              <a:gd fmla="*/ 1016693 w 1432618" name="connsiteX0-3265"/>
              <a:gd fmla="*/ 3543487 h 3550128" name="connsiteY0-3266"/>
              <a:gd fmla="*/ 591243 w 1432618" name="connsiteX1-3267"/>
              <a:gd fmla="*/ 3549837 h 3550128" name="connsiteY1-3268"/>
              <a:gd fmla="*/ 394393 w 1432618" name="connsiteX2-3269"/>
              <a:gd fmla="*/ 3038662 h 3550128" name="connsiteY2-3270"/>
              <a:gd fmla="*/ 746818 w 1432618" name="connsiteX3-3271"/>
              <a:gd fmla="*/ 2343337 h 3550128" name="connsiteY3-3272"/>
              <a:gd fmla="*/ 560128 w 1432618" name="connsiteX4-3273"/>
              <a:gd fmla="*/ 1884232 h 3550128" name="connsiteY4-3274"/>
              <a:gd fmla="*/ 58 w 1432618" name="connsiteX5-3275"/>
              <a:gd fmla="*/ 1832797 h 3550128" name="connsiteY5-3276"/>
              <a:gd fmla="*/ 394393 w 1432618" name="connsiteX6-3277"/>
              <a:gd fmla="*/ 1705162 h 3550128" name="connsiteY6-3278"/>
              <a:gd fmla="*/ 642043 w 1432618" name="connsiteX7-3279"/>
              <a:gd fmla="*/ 1838512 h 3550128" name="connsiteY7-3280"/>
              <a:gd fmla="*/ 689668 w 1432618" name="connsiteX8-3281"/>
              <a:gd fmla="*/ 1609912 h 3550128" name="connsiteY8-3282"/>
              <a:gd fmla="*/ 823018 w 1432618" name="connsiteX9-3283"/>
              <a:gd fmla="*/ 1295587 h 3550128" name="connsiteY9-3284"/>
              <a:gd fmla="*/ 765868 w 1432618" name="connsiteX10-3285"/>
              <a:gd fmla="*/ 771712 h 3550128" name="connsiteY10-3286"/>
              <a:gd fmla="*/ 537268 w 1432618" name="connsiteX11-3287"/>
              <a:gd fmla="*/ 628837 h 3550128" name="connsiteY11-3288"/>
              <a:gd fmla="*/ 689668 w 1432618" name="connsiteX12-3289"/>
              <a:gd fmla="*/ 628837 h 3550128" name="connsiteY12-3290"/>
              <a:gd fmla="*/ 765868 w 1432618" name="connsiteX13-3291"/>
              <a:gd fmla="*/ 714562 h 3550128" name="connsiteY13-3292"/>
              <a:gd fmla="*/ 870643 w 1432618" name="connsiteX14-3293"/>
              <a:gd fmla="*/ 187 h 3550128" name="connsiteY14-3294"/>
              <a:gd fmla="*/ 832543 w 1432618" name="connsiteX15-3295"/>
              <a:gd fmla="*/ 647887 h 3550128" name="connsiteY15-3296"/>
              <a:gd fmla="*/ 908743 w 1432618" name="connsiteX16-3297"/>
              <a:gd fmla="*/ 1038412 h 3550128" name="connsiteY16-3298"/>
              <a:gd fmla="*/ 937318 w 1432618" name="connsiteX17-3299"/>
              <a:gd fmla="*/ 1286062 h 3550128" name="connsiteY17-3300"/>
              <a:gd fmla="*/ 1099243 w 1432618" name="connsiteX18-3301"/>
              <a:gd fmla="*/ 1162237 h 3550128" name="connsiteY18-3302"/>
              <a:gd fmla="*/ 1375468 w 1432618" name="connsiteX19-3303"/>
              <a:gd fmla="*/ 1133662 h 3550128" name="connsiteY19-3304"/>
              <a:gd fmla="*/ 1108768 w 1432618" name="connsiteX20-3305"/>
              <a:gd fmla="*/ 1216212 h 3550128" name="connsiteY20-3306"/>
              <a:gd fmla="*/ 889693 w 1432618" name="connsiteX21-3307"/>
              <a:gd fmla="*/ 1489262 h 3550128" name="connsiteY21-3308"/>
              <a:gd fmla="*/ 835718 w 1432618" name="connsiteX22-3309"/>
              <a:gd fmla="*/ 1857562 h 3550128" name="connsiteY22-3310"/>
              <a:gd fmla="*/ 1003993 w 1432618" name="connsiteX23-3311"/>
              <a:gd fmla="*/ 2270312 h 3550128" name="connsiteY23-3312"/>
              <a:gd fmla="*/ 896043 w 1432618" name="connsiteX24-3313"/>
              <a:gd fmla="*/ 2540187 h 3550128" name="connsiteY24-3314"/>
              <a:gd fmla="*/ 1213543 w 1432618" name="connsiteX25-3315"/>
              <a:gd fmla="*/ 2495737 h 3550128" name="connsiteY25-3316"/>
              <a:gd fmla="*/ 1432618 w 1432618" name="connsiteX26-3317"/>
              <a:gd fmla="*/ 2588606 h 3550128" name="connsiteY26-3318"/>
              <a:gd fmla="*/ 1188143 w 1432618" name="connsiteX27-3319"/>
              <a:gd fmla="*/ 2552887 h 3550128" name="connsiteY27-3320"/>
              <a:gd fmla="*/ 832543 w 1432618" name="connsiteX28-3321"/>
              <a:gd fmla="*/ 2695762 h 3550128" name="connsiteY28-3322"/>
              <a:gd fmla="*/ 689668 w 1432618" name="connsiteX29-3323"/>
              <a:gd fmla="*/ 3048187 h 3550128" name="connsiteY29-3324"/>
              <a:gd fmla="*/ 918268 w 1432618" name="connsiteX30-3325"/>
              <a:gd fmla="*/ 3381562 h 3550128" name="connsiteY30-3326"/>
              <a:gd fmla="*/ 1016693 w 1432618" name="connsiteX31-3327"/>
              <a:gd fmla="*/ 3543487 h 3550128" name="connsiteY31-3328"/>
              <a:gd fmla="*/ 1016693 w 1432618" name="connsiteX0-3329"/>
              <a:gd fmla="*/ 3543487 h 3550128" name="connsiteY0-3330"/>
              <a:gd fmla="*/ 591243 w 1432618" name="connsiteX1-3331"/>
              <a:gd fmla="*/ 3549837 h 3550128" name="connsiteY1-3332"/>
              <a:gd fmla="*/ 394393 w 1432618" name="connsiteX2-3333"/>
              <a:gd fmla="*/ 3038662 h 3550128" name="connsiteY2-3334"/>
              <a:gd fmla="*/ 746818 w 1432618" name="connsiteX3-3335"/>
              <a:gd fmla="*/ 2343337 h 3550128" name="connsiteY3-3336"/>
              <a:gd fmla="*/ 560128 w 1432618" name="connsiteX4-3337"/>
              <a:gd fmla="*/ 1884232 h 3550128" name="connsiteY4-3338"/>
              <a:gd fmla="*/ 58 w 1432618" name="connsiteX5-3339"/>
              <a:gd fmla="*/ 1832797 h 3550128" name="connsiteY5-3340"/>
              <a:gd fmla="*/ 394393 w 1432618" name="connsiteX6-3341"/>
              <a:gd fmla="*/ 1705162 h 3550128" name="connsiteY6-3342"/>
              <a:gd fmla="*/ 642043 w 1432618" name="connsiteX7-3343"/>
              <a:gd fmla="*/ 1838512 h 3550128" name="connsiteY7-3344"/>
              <a:gd fmla="*/ 689668 w 1432618" name="connsiteX8-3345"/>
              <a:gd fmla="*/ 1609912 h 3550128" name="connsiteY8-3346"/>
              <a:gd fmla="*/ 823018 w 1432618" name="connsiteX9-3347"/>
              <a:gd fmla="*/ 1295587 h 3550128" name="connsiteY9-3348"/>
              <a:gd fmla="*/ 765868 w 1432618" name="connsiteX10-3349"/>
              <a:gd fmla="*/ 771712 h 3550128" name="connsiteY10-3350"/>
              <a:gd fmla="*/ 537268 w 1432618" name="connsiteX11-3351"/>
              <a:gd fmla="*/ 628837 h 3550128" name="connsiteY11-3352"/>
              <a:gd fmla="*/ 689668 w 1432618" name="connsiteX12-3353"/>
              <a:gd fmla="*/ 628837 h 3550128" name="connsiteY12-3354"/>
              <a:gd fmla="*/ 765868 w 1432618" name="connsiteX13-3355"/>
              <a:gd fmla="*/ 714562 h 3550128" name="connsiteY13-3356"/>
              <a:gd fmla="*/ 870643 w 1432618" name="connsiteX14-3357"/>
              <a:gd fmla="*/ 187 h 3550128" name="connsiteY14-3358"/>
              <a:gd fmla="*/ 832543 w 1432618" name="connsiteX15-3359"/>
              <a:gd fmla="*/ 647887 h 3550128" name="connsiteY15-3360"/>
              <a:gd fmla="*/ 908743 w 1432618" name="connsiteX16-3361"/>
              <a:gd fmla="*/ 1038412 h 3550128" name="connsiteY16-3362"/>
              <a:gd fmla="*/ 937318 w 1432618" name="connsiteX17-3363"/>
              <a:gd fmla="*/ 1286062 h 3550128" name="connsiteY17-3364"/>
              <a:gd fmla="*/ 1086543 w 1432618" name="connsiteX18-3365"/>
              <a:gd fmla="*/ 1149537 h 3550128" name="connsiteY18-3366"/>
              <a:gd fmla="*/ 1375468 w 1432618" name="connsiteX19-3367"/>
              <a:gd fmla="*/ 1133662 h 3550128" name="connsiteY19-3368"/>
              <a:gd fmla="*/ 1108768 w 1432618" name="connsiteX20-3369"/>
              <a:gd fmla="*/ 1216212 h 3550128" name="connsiteY20-3370"/>
              <a:gd fmla="*/ 889693 w 1432618" name="connsiteX21-3371"/>
              <a:gd fmla="*/ 1489262 h 3550128" name="connsiteY21-3372"/>
              <a:gd fmla="*/ 835718 w 1432618" name="connsiteX22-3373"/>
              <a:gd fmla="*/ 1857562 h 3550128" name="connsiteY22-3374"/>
              <a:gd fmla="*/ 1003993 w 1432618" name="connsiteX23-3375"/>
              <a:gd fmla="*/ 2270312 h 3550128" name="connsiteY23-3376"/>
              <a:gd fmla="*/ 896043 w 1432618" name="connsiteX24-3377"/>
              <a:gd fmla="*/ 2540187 h 3550128" name="connsiteY24-3378"/>
              <a:gd fmla="*/ 1213543 w 1432618" name="connsiteX25-3379"/>
              <a:gd fmla="*/ 2495737 h 3550128" name="connsiteY25-3380"/>
              <a:gd fmla="*/ 1432618 w 1432618" name="connsiteX26-3381"/>
              <a:gd fmla="*/ 2588606 h 3550128" name="connsiteY26-3382"/>
              <a:gd fmla="*/ 1188143 w 1432618" name="connsiteX27-3383"/>
              <a:gd fmla="*/ 2552887 h 3550128" name="connsiteY27-3384"/>
              <a:gd fmla="*/ 832543 w 1432618" name="connsiteX28-3385"/>
              <a:gd fmla="*/ 2695762 h 3550128" name="connsiteY28-3386"/>
              <a:gd fmla="*/ 689668 w 1432618" name="connsiteX29-3387"/>
              <a:gd fmla="*/ 3048187 h 3550128" name="connsiteY29-3388"/>
              <a:gd fmla="*/ 918268 w 1432618" name="connsiteX30-3389"/>
              <a:gd fmla="*/ 3381562 h 3550128" name="connsiteY30-3390"/>
              <a:gd fmla="*/ 1016693 w 1432618" name="connsiteX31-3391"/>
              <a:gd fmla="*/ 3543487 h 3550128" name="connsiteY31-3392"/>
              <a:gd fmla="*/ 1016693 w 1432618" name="connsiteX0-3393"/>
              <a:gd fmla="*/ 3543487 h 3550128" name="connsiteY0-3394"/>
              <a:gd fmla="*/ 591243 w 1432618" name="connsiteX1-3395"/>
              <a:gd fmla="*/ 3549837 h 3550128" name="connsiteY1-3396"/>
              <a:gd fmla="*/ 394393 w 1432618" name="connsiteX2-3397"/>
              <a:gd fmla="*/ 3038662 h 3550128" name="connsiteY2-3398"/>
              <a:gd fmla="*/ 746818 w 1432618" name="connsiteX3-3399"/>
              <a:gd fmla="*/ 2343337 h 3550128" name="connsiteY3-3400"/>
              <a:gd fmla="*/ 560128 w 1432618" name="connsiteX4-3401"/>
              <a:gd fmla="*/ 1884232 h 3550128" name="connsiteY4-3402"/>
              <a:gd fmla="*/ 58 w 1432618" name="connsiteX5-3403"/>
              <a:gd fmla="*/ 1832797 h 3550128" name="connsiteY5-3404"/>
              <a:gd fmla="*/ 394393 w 1432618" name="connsiteX6-3405"/>
              <a:gd fmla="*/ 1705162 h 3550128" name="connsiteY6-3406"/>
              <a:gd fmla="*/ 642043 w 1432618" name="connsiteX7-3407"/>
              <a:gd fmla="*/ 1838512 h 3550128" name="connsiteY7-3408"/>
              <a:gd fmla="*/ 689668 w 1432618" name="connsiteX8-3409"/>
              <a:gd fmla="*/ 1609912 h 3550128" name="connsiteY8-3410"/>
              <a:gd fmla="*/ 823018 w 1432618" name="connsiteX9-3411"/>
              <a:gd fmla="*/ 1295587 h 3550128" name="connsiteY9-3412"/>
              <a:gd fmla="*/ 765868 w 1432618" name="connsiteX10-3413"/>
              <a:gd fmla="*/ 771712 h 3550128" name="connsiteY10-3414"/>
              <a:gd fmla="*/ 537268 w 1432618" name="connsiteX11-3415"/>
              <a:gd fmla="*/ 628837 h 3550128" name="connsiteY11-3416"/>
              <a:gd fmla="*/ 689668 w 1432618" name="connsiteX12-3417"/>
              <a:gd fmla="*/ 628837 h 3550128" name="connsiteY12-3418"/>
              <a:gd fmla="*/ 765868 w 1432618" name="connsiteX13-3419"/>
              <a:gd fmla="*/ 714562 h 3550128" name="connsiteY13-3420"/>
              <a:gd fmla="*/ 870643 w 1432618" name="connsiteX14-3421"/>
              <a:gd fmla="*/ 187 h 3550128" name="connsiteY14-3422"/>
              <a:gd fmla="*/ 832543 w 1432618" name="connsiteX15-3423"/>
              <a:gd fmla="*/ 647887 h 3550128" name="connsiteY15-3424"/>
              <a:gd fmla="*/ 908743 w 1432618" name="connsiteX16-3425"/>
              <a:gd fmla="*/ 1038412 h 3550128" name="connsiteY16-3426"/>
              <a:gd fmla="*/ 937318 w 1432618" name="connsiteX17-3427"/>
              <a:gd fmla="*/ 1247962 h 3550128" name="connsiteY17-3428"/>
              <a:gd fmla="*/ 1086543 w 1432618" name="connsiteX18-3429"/>
              <a:gd fmla="*/ 1149537 h 3550128" name="connsiteY18-3430"/>
              <a:gd fmla="*/ 1375468 w 1432618" name="connsiteX19-3431"/>
              <a:gd fmla="*/ 1133662 h 3550128" name="connsiteY19-3432"/>
              <a:gd fmla="*/ 1108768 w 1432618" name="connsiteX20-3433"/>
              <a:gd fmla="*/ 1216212 h 3550128" name="connsiteY20-3434"/>
              <a:gd fmla="*/ 889693 w 1432618" name="connsiteX21-3435"/>
              <a:gd fmla="*/ 1489262 h 3550128" name="connsiteY21-3436"/>
              <a:gd fmla="*/ 835718 w 1432618" name="connsiteX22-3437"/>
              <a:gd fmla="*/ 1857562 h 3550128" name="connsiteY22-3438"/>
              <a:gd fmla="*/ 1003993 w 1432618" name="connsiteX23-3439"/>
              <a:gd fmla="*/ 2270312 h 3550128" name="connsiteY23-3440"/>
              <a:gd fmla="*/ 896043 w 1432618" name="connsiteX24-3441"/>
              <a:gd fmla="*/ 2540187 h 3550128" name="connsiteY24-3442"/>
              <a:gd fmla="*/ 1213543 w 1432618" name="connsiteX25-3443"/>
              <a:gd fmla="*/ 2495737 h 3550128" name="connsiteY25-3444"/>
              <a:gd fmla="*/ 1432618 w 1432618" name="connsiteX26-3445"/>
              <a:gd fmla="*/ 2588606 h 3550128" name="connsiteY26-3446"/>
              <a:gd fmla="*/ 1188143 w 1432618" name="connsiteX27-3447"/>
              <a:gd fmla="*/ 2552887 h 3550128" name="connsiteY27-3448"/>
              <a:gd fmla="*/ 832543 w 1432618" name="connsiteX28-3449"/>
              <a:gd fmla="*/ 2695762 h 3550128" name="connsiteY28-3450"/>
              <a:gd fmla="*/ 689668 w 1432618" name="connsiteX29-3451"/>
              <a:gd fmla="*/ 3048187 h 3550128" name="connsiteY29-3452"/>
              <a:gd fmla="*/ 918268 w 1432618" name="connsiteX30-3453"/>
              <a:gd fmla="*/ 3381562 h 3550128" name="connsiteY30-3454"/>
              <a:gd fmla="*/ 1016693 w 1432618" name="connsiteX31-3455"/>
              <a:gd fmla="*/ 3543487 h 3550128" name="connsiteY31-3456"/>
              <a:gd fmla="*/ 1016693 w 1432618" name="connsiteX0-3457"/>
              <a:gd fmla="*/ 3543487 h 3550128" name="connsiteY0-3458"/>
              <a:gd fmla="*/ 591243 w 1432618" name="connsiteX1-3459"/>
              <a:gd fmla="*/ 3549837 h 3550128" name="connsiteY1-3460"/>
              <a:gd fmla="*/ 394393 w 1432618" name="connsiteX2-3461"/>
              <a:gd fmla="*/ 3038662 h 3550128" name="connsiteY2-3462"/>
              <a:gd fmla="*/ 746818 w 1432618" name="connsiteX3-3463"/>
              <a:gd fmla="*/ 2343337 h 3550128" name="connsiteY3-3464"/>
              <a:gd fmla="*/ 560128 w 1432618" name="connsiteX4-3465"/>
              <a:gd fmla="*/ 1884232 h 3550128" name="connsiteY4-3466"/>
              <a:gd fmla="*/ 58 w 1432618" name="connsiteX5-3467"/>
              <a:gd fmla="*/ 1832797 h 3550128" name="connsiteY5-3468"/>
              <a:gd fmla="*/ 394393 w 1432618" name="connsiteX6-3469"/>
              <a:gd fmla="*/ 1705162 h 3550128" name="connsiteY6-3470"/>
              <a:gd fmla="*/ 642043 w 1432618" name="connsiteX7-3471"/>
              <a:gd fmla="*/ 1838512 h 3550128" name="connsiteY7-3472"/>
              <a:gd fmla="*/ 689668 w 1432618" name="connsiteX8-3473"/>
              <a:gd fmla="*/ 1609912 h 3550128" name="connsiteY8-3474"/>
              <a:gd fmla="*/ 823018 w 1432618" name="connsiteX9-3475"/>
              <a:gd fmla="*/ 1295587 h 3550128" name="connsiteY9-3476"/>
              <a:gd fmla="*/ 765868 w 1432618" name="connsiteX10-3477"/>
              <a:gd fmla="*/ 771712 h 3550128" name="connsiteY10-3478"/>
              <a:gd fmla="*/ 537268 w 1432618" name="connsiteX11-3479"/>
              <a:gd fmla="*/ 628837 h 3550128" name="connsiteY11-3480"/>
              <a:gd fmla="*/ 689668 w 1432618" name="connsiteX12-3481"/>
              <a:gd fmla="*/ 628837 h 3550128" name="connsiteY12-3482"/>
              <a:gd fmla="*/ 765868 w 1432618" name="connsiteX13-3483"/>
              <a:gd fmla="*/ 714562 h 3550128" name="connsiteY13-3484"/>
              <a:gd fmla="*/ 870643 w 1432618" name="connsiteX14-3485"/>
              <a:gd fmla="*/ 187 h 3550128" name="connsiteY14-3486"/>
              <a:gd fmla="*/ 832543 w 1432618" name="connsiteX15-3487"/>
              <a:gd fmla="*/ 647887 h 3550128" name="connsiteY15-3488"/>
              <a:gd fmla="*/ 908743 w 1432618" name="connsiteX16-3489"/>
              <a:gd fmla="*/ 1038412 h 3550128" name="connsiteY16-3490"/>
              <a:gd fmla="*/ 930968 w 1432618" name="connsiteX17-3491"/>
              <a:gd fmla="*/ 1257487 h 3550128" name="connsiteY17-3492"/>
              <a:gd fmla="*/ 1086543 w 1432618" name="connsiteX18-3493"/>
              <a:gd fmla="*/ 1149537 h 3550128" name="connsiteY18-3494"/>
              <a:gd fmla="*/ 1375468 w 1432618" name="connsiteX19-3495"/>
              <a:gd fmla="*/ 1133662 h 3550128" name="connsiteY19-3496"/>
              <a:gd fmla="*/ 1108768 w 1432618" name="connsiteX20-3497"/>
              <a:gd fmla="*/ 1216212 h 3550128" name="connsiteY20-3498"/>
              <a:gd fmla="*/ 889693 w 1432618" name="connsiteX21-3499"/>
              <a:gd fmla="*/ 1489262 h 3550128" name="connsiteY21-3500"/>
              <a:gd fmla="*/ 835718 w 1432618" name="connsiteX22-3501"/>
              <a:gd fmla="*/ 1857562 h 3550128" name="connsiteY22-3502"/>
              <a:gd fmla="*/ 1003993 w 1432618" name="connsiteX23-3503"/>
              <a:gd fmla="*/ 2270312 h 3550128" name="connsiteY23-3504"/>
              <a:gd fmla="*/ 896043 w 1432618" name="connsiteX24-3505"/>
              <a:gd fmla="*/ 2540187 h 3550128" name="connsiteY24-3506"/>
              <a:gd fmla="*/ 1213543 w 1432618" name="connsiteX25-3507"/>
              <a:gd fmla="*/ 2495737 h 3550128" name="connsiteY25-3508"/>
              <a:gd fmla="*/ 1432618 w 1432618" name="connsiteX26-3509"/>
              <a:gd fmla="*/ 2588606 h 3550128" name="connsiteY26-3510"/>
              <a:gd fmla="*/ 1188143 w 1432618" name="connsiteX27-3511"/>
              <a:gd fmla="*/ 2552887 h 3550128" name="connsiteY27-3512"/>
              <a:gd fmla="*/ 832543 w 1432618" name="connsiteX28-3513"/>
              <a:gd fmla="*/ 2695762 h 3550128" name="connsiteY28-3514"/>
              <a:gd fmla="*/ 689668 w 1432618" name="connsiteX29-3515"/>
              <a:gd fmla="*/ 3048187 h 3550128" name="connsiteY29-3516"/>
              <a:gd fmla="*/ 918268 w 1432618" name="connsiteX30-3517"/>
              <a:gd fmla="*/ 3381562 h 3550128" name="connsiteY30-3518"/>
              <a:gd fmla="*/ 1016693 w 1432618" name="connsiteX31-3519"/>
              <a:gd fmla="*/ 3543487 h 3550128" name="connsiteY31-3520"/>
              <a:gd fmla="*/ 1016693 w 1432618" name="connsiteX0-3521"/>
              <a:gd fmla="*/ 3543487 h 3550128" name="connsiteY0-3522"/>
              <a:gd fmla="*/ 591243 w 1432618" name="connsiteX1-3523"/>
              <a:gd fmla="*/ 3549837 h 3550128" name="connsiteY1-3524"/>
              <a:gd fmla="*/ 394393 w 1432618" name="connsiteX2-3525"/>
              <a:gd fmla="*/ 3038662 h 3550128" name="connsiteY2-3526"/>
              <a:gd fmla="*/ 746818 w 1432618" name="connsiteX3-3527"/>
              <a:gd fmla="*/ 2343337 h 3550128" name="connsiteY3-3528"/>
              <a:gd fmla="*/ 560128 w 1432618" name="connsiteX4-3529"/>
              <a:gd fmla="*/ 1884232 h 3550128" name="connsiteY4-3530"/>
              <a:gd fmla="*/ 58 w 1432618" name="connsiteX5-3531"/>
              <a:gd fmla="*/ 1832797 h 3550128" name="connsiteY5-3532"/>
              <a:gd fmla="*/ 394393 w 1432618" name="connsiteX6-3533"/>
              <a:gd fmla="*/ 1705162 h 3550128" name="connsiteY6-3534"/>
              <a:gd fmla="*/ 642043 w 1432618" name="connsiteX7-3535"/>
              <a:gd fmla="*/ 1838512 h 3550128" name="connsiteY7-3536"/>
              <a:gd fmla="*/ 689668 w 1432618" name="connsiteX8-3537"/>
              <a:gd fmla="*/ 1609912 h 3550128" name="connsiteY8-3538"/>
              <a:gd fmla="*/ 823018 w 1432618" name="connsiteX9-3539"/>
              <a:gd fmla="*/ 1295587 h 3550128" name="connsiteY9-3540"/>
              <a:gd fmla="*/ 765868 w 1432618" name="connsiteX10-3541"/>
              <a:gd fmla="*/ 771712 h 3550128" name="connsiteY10-3542"/>
              <a:gd fmla="*/ 537268 w 1432618" name="connsiteX11-3543"/>
              <a:gd fmla="*/ 628837 h 3550128" name="connsiteY11-3544"/>
              <a:gd fmla="*/ 689668 w 1432618" name="connsiteX12-3545"/>
              <a:gd fmla="*/ 628837 h 3550128" name="connsiteY12-3546"/>
              <a:gd fmla="*/ 765868 w 1432618" name="connsiteX13-3547"/>
              <a:gd fmla="*/ 714562 h 3550128" name="connsiteY13-3548"/>
              <a:gd fmla="*/ 870643 w 1432618" name="connsiteX14-3549"/>
              <a:gd fmla="*/ 187 h 3550128" name="connsiteY14-3550"/>
              <a:gd fmla="*/ 832543 w 1432618" name="connsiteX15-3551"/>
              <a:gd fmla="*/ 647887 h 3550128" name="connsiteY15-3552"/>
              <a:gd fmla="*/ 908743 w 1432618" name="connsiteX16-3553"/>
              <a:gd fmla="*/ 1038412 h 3550128" name="connsiteY16-3554"/>
              <a:gd fmla="*/ 930968 w 1432618" name="connsiteX17-3555"/>
              <a:gd fmla="*/ 1257487 h 3550128" name="connsiteY17-3556"/>
              <a:gd fmla="*/ 1086543 w 1432618" name="connsiteX18-3557"/>
              <a:gd fmla="*/ 1149537 h 3550128" name="connsiteY18-3558"/>
              <a:gd fmla="*/ 1375468 w 1432618" name="connsiteX19-3559"/>
              <a:gd fmla="*/ 1133662 h 3550128" name="connsiteY19-3560"/>
              <a:gd fmla="*/ 1108768 w 1432618" name="connsiteX20-3561"/>
              <a:gd fmla="*/ 1216212 h 3550128" name="connsiteY20-3562"/>
              <a:gd fmla="*/ 889693 w 1432618" name="connsiteX21-3563"/>
              <a:gd fmla="*/ 1489262 h 3550128" name="connsiteY21-3564"/>
              <a:gd fmla="*/ 835718 w 1432618" name="connsiteX22-3565"/>
              <a:gd fmla="*/ 1857562 h 3550128" name="connsiteY22-3566"/>
              <a:gd fmla="*/ 1003993 w 1432618" name="connsiteX23-3567"/>
              <a:gd fmla="*/ 2270312 h 3550128" name="connsiteY23-3568"/>
              <a:gd fmla="*/ 896043 w 1432618" name="connsiteX24-3569"/>
              <a:gd fmla="*/ 2540187 h 3550128" name="connsiteY24-3570"/>
              <a:gd fmla="*/ 1213543 w 1432618" name="connsiteX25-3571"/>
              <a:gd fmla="*/ 2495737 h 3550128" name="connsiteY25-3572"/>
              <a:gd fmla="*/ 1432618 w 1432618" name="connsiteX26-3573"/>
              <a:gd fmla="*/ 2588606 h 3550128" name="connsiteY26-3574"/>
              <a:gd fmla="*/ 1188143 w 1432618" name="connsiteX27-3575"/>
              <a:gd fmla="*/ 2552887 h 3550128" name="connsiteY27-3576"/>
              <a:gd fmla="*/ 832543 w 1432618" name="connsiteX28-3577"/>
              <a:gd fmla="*/ 2695762 h 3550128" name="connsiteY28-3578"/>
              <a:gd fmla="*/ 689668 w 1432618" name="connsiteX29-3579"/>
              <a:gd fmla="*/ 3048187 h 3550128" name="connsiteY29-3580"/>
              <a:gd fmla="*/ 918268 w 1432618" name="connsiteX30-3581"/>
              <a:gd fmla="*/ 3381562 h 3550128" name="connsiteY30-3582"/>
              <a:gd fmla="*/ 1016693 w 1432618" name="connsiteX31-3583"/>
              <a:gd fmla="*/ 3543487 h 3550128" name="connsiteY31-3584"/>
              <a:gd fmla="*/ 1016693 w 1432618" name="connsiteX0-3585"/>
              <a:gd fmla="*/ 3543487 h 3550128" name="connsiteY0-3586"/>
              <a:gd fmla="*/ 591243 w 1432618" name="connsiteX1-3587"/>
              <a:gd fmla="*/ 3549837 h 3550128" name="connsiteY1-3588"/>
              <a:gd fmla="*/ 394393 w 1432618" name="connsiteX2-3589"/>
              <a:gd fmla="*/ 3038662 h 3550128" name="connsiteY2-3590"/>
              <a:gd fmla="*/ 746818 w 1432618" name="connsiteX3-3591"/>
              <a:gd fmla="*/ 2343337 h 3550128" name="connsiteY3-3592"/>
              <a:gd fmla="*/ 560128 w 1432618" name="connsiteX4-3593"/>
              <a:gd fmla="*/ 1884232 h 3550128" name="connsiteY4-3594"/>
              <a:gd fmla="*/ 58 w 1432618" name="connsiteX5-3595"/>
              <a:gd fmla="*/ 1832797 h 3550128" name="connsiteY5-3596"/>
              <a:gd fmla="*/ 394393 w 1432618" name="connsiteX6-3597"/>
              <a:gd fmla="*/ 1705162 h 3550128" name="connsiteY6-3598"/>
              <a:gd fmla="*/ 642043 w 1432618" name="connsiteX7-3599"/>
              <a:gd fmla="*/ 1838512 h 3550128" name="connsiteY7-3600"/>
              <a:gd fmla="*/ 689668 w 1432618" name="connsiteX8-3601"/>
              <a:gd fmla="*/ 1609912 h 3550128" name="connsiteY8-3602"/>
              <a:gd fmla="*/ 823018 w 1432618" name="connsiteX9-3603"/>
              <a:gd fmla="*/ 1295587 h 3550128" name="connsiteY9-3604"/>
              <a:gd fmla="*/ 765868 w 1432618" name="connsiteX10-3605"/>
              <a:gd fmla="*/ 771712 h 3550128" name="connsiteY10-3606"/>
              <a:gd fmla="*/ 537268 w 1432618" name="connsiteX11-3607"/>
              <a:gd fmla="*/ 628837 h 3550128" name="connsiteY11-3608"/>
              <a:gd fmla="*/ 689668 w 1432618" name="connsiteX12-3609"/>
              <a:gd fmla="*/ 628837 h 3550128" name="connsiteY12-3610"/>
              <a:gd fmla="*/ 765868 w 1432618" name="connsiteX13-3611"/>
              <a:gd fmla="*/ 714562 h 3550128" name="connsiteY13-3612"/>
              <a:gd fmla="*/ 870643 w 1432618" name="connsiteX14-3613"/>
              <a:gd fmla="*/ 187 h 3550128" name="connsiteY14-3614"/>
              <a:gd fmla="*/ 832543 w 1432618" name="connsiteX15-3615"/>
              <a:gd fmla="*/ 647887 h 3550128" name="connsiteY15-3616"/>
              <a:gd fmla="*/ 908743 w 1432618" name="connsiteX16-3617"/>
              <a:gd fmla="*/ 1038412 h 3550128" name="connsiteY16-3618"/>
              <a:gd fmla="*/ 930968 w 1432618" name="connsiteX17-3619"/>
              <a:gd fmla="*/ 1257487 h 3550128" name="connsiteY17-3620"/>
              <a:gd fmla="*/ 1086543 w 1432618" name="connsiteX18-3621"/>
              <a:gd fmla="*/ 1149537 h 3550128" name="connsiteY18-3622"/>
              <a:gd fmla="*/ 1375468 w 1432618" name="connsiteX19-3623"/>
              <a:gd fmla="*/ 1133662 h 3550128" name="connsiteY19-3624"/>
              <a:gd fmla="*/ 1108768 w 1432618" name="connsiteX20-3625"/>
              <a:gd fmla="*/ 1216212 h 3550128" name="connsiteY20-3626"/>
              <a:gd fmla="*/ 889693 w 1432618" name="connsiteX21-3627"/>
              <a:gd fmla="*/ 1489262 h 3550128" name="connsiteY21-3628"/>
              <a:gd fmla="*/ 835718 w 1432618" name="connsiteX22-3629"/>
              <a:gd fmla="*/ 1857562 h 3550128" name="connsiteY22-3630"/>
              <a:gd fmla="*/ 1003993 w 1432618" name="connsiteX23-3631"/>
              <a:gd fmla="*/ 2270312 h 3550128" name="connsiteY23-3632"/>
              <a:gd fmla="*/ 896043 w 1432618" name="connsiteX24-3633"/>
              <a:gd fmla="*/ 2540187 h 3550128" name="connsiteY24-3634"/>
              <a:gd fmla="*/ 1213543 w 1432618" name="connsiteX25-3635"/>
              <a:gd fmla="*/ 2495737 h 3550128" name="connsiteY25-3636"/>
              <a:gd fmla="*/ 1432618 w 1432618" name="connsiteX26-3637"/>
              <a:gd fmla="*/ 2588606 h 3550128" name="connsiteY26-3638"/>
              <a:gd fmla="*/ 1188143 w 1432618" name="connsiteX27-3639"/>
              <a:gd fmla="*/ 2552887 h 3550128" name="connsiteY27-3640"/>
              <a:gd fmla="*/ 832543 w 1432618" name="connsiteX28-3641"/>
              <a:gd fmla="*/ 2695762 h 3550128" name="connsiteY28-3642"/>
              <a:gd fmla="*/ 689668 w 1432618" name="connsiteX29-3643"/>
              <a:gd fmla="*/ 3048187 h 3550128" name="connsiteY29-3644"/>
              <a:gd fmla="*/ 918268 w 1432618" name="connsiteX30-3645"/>
              <a:gd fmla="*/ 3381562 h 3550128" name="connsiteY30-3646"/>
              <a:gd fmla="*/ 1016693 w 1432618" name="connsiteX31-3647"/>
              <a:gd fmla="*/ 3543487 h 3550128" name="connsiteY31-3648"/>
              <a:gd fmla="*/ 1016693 w 1432618" name="connsiteX0-3649"/>
              <a:gd fmla="*/ 3543486 h 3550127" name="connsiteY0-3650"/>
              <a:gd fmla="*/ 591243 w 1432618" name="connsiteX1-3651"/>
              <a:gd fmla="*/ 3549836 h 3550127" name="connsiteY1-3652"/>
              <a:gd fmla="*/ 394393 w 1432618" name="connsiteX2-3653"/>
              <a:gd fmla="*/ 3038661 h 3550127" name="connsiteY2-3654"/>
              <a:gd fmla="*/ 746818 w 1432618" name="connsiteX3-3655"/>
              <a:gd fmla="*/ 2343336 h 3550127" name="connsiteY3-3656"/>
              <a:gd fmla="*/ 560128 w 1432618" name="connsiteX4-3657"/>
              <a:gd fmla="*/ 1884231 h 3550127" name="connsiteY4-3658"/>
              <a:gd fmla="*/ 58 w 1432618" name="connsiteX5-3659"/>
              <a:gd fmla="*/ 1832796 h 3550127" name="connsiteY5-3660"/>
              <a:gd fmla="*/ 394393 w 1432618" name="connsiteX6-3661"/>
              <a:gd fmla="*/ 1705161 h 3550127" name="connsiteY6-3662"/>
              <a:gd fmla="*/ 642043 w 1432618" name="connsiteX7-3663"/>
              <a:gd fmla="*/ 1838511 h 3550127" name="connsiteY7-3664"/>
              <a:gd fmla="*/ 689668 w 1432618" name="connsiteX8-3665"/>
              <a:gd fmla="*/ 1609911 h 3550127" name="connsiteY8-3666"/>
              <a:gd fmla="*/ 823018 w 1432618" name="connsiteX9-3667"/>
              <a:gd fmla="*/ 1295586 h 3550127" name="connsiteY9-3668"/>
              <a:gd fmla="*/ 765868 w 1432618" name="connsiteX10-3669"/>
              <a:gd fmla="*/ 771711 h 3550127" name="connsiteY10-3670"/>
              <a:gd fmla="*/ 537268 w 1432618" name="connsiteX11-3671"/>
              <a:gd fmla="*/ 628836 h 3550127" name="connsiteY11-3672"/>
              <a:gd fmla="*/ 689668 w 1432618" name="connsiteX12-3673"/>
              <a:gd fmla="*/ 628836 h 3550127" name="connsiteY12-3674"/>
              <a:gd fmla="*/ 765868 w 1432618" name="connsiteX13-3675"/>
              <a:gd fmla="*/ 714561 h 3550127" name="connsiteY13-3676"/>
              <a:gd fmla="*/ 870643 w 1432618" name="connsiteX14-3677"/>
              <a:gd fmla="*/ 186 h 3550127" name="connsiteY14-3678"/>
              <a:gd fmla="*/ 832543 w 1432618" name="connsiteX15-3679"/>
              <a:gd fmla="*/ 647886 h 3550127" name="connsiteY15-3680"/>
              <a:gd fmla="*/ 921443 w 1432618" name="connsiteX16-3681"/>
              <a:gd fmla="*/ 1009836 h 3550127" name="connsiteY16-3682"/>
              <a:gd fmla="*/ 930968 w 1432618" name="connsiteX17-3683"/>
              <a:gd fmla="*/ 1257486 h 3550127" name="connsiteY17-3684"/>
              <a:gd fmla="*/ 1086543 w 1432618" name="connsiteX18-3685"/>
              <a:gd fmla="*/ 1149536 h 3550127" name="connsiteY18-3686"/>
              <a:gd fmla="*/ 1375468 w 1432618" name="connsiteX19-3687"/>
              <a:gd fmla="*/ 1133661 h 3550127" name="connsiteY19-3688"/>
              <a:gd fmla="*/ 1108768 w 1432618" name="connsiteX20-3689"/>
              <a:gd fmla="*/ 1216211 h 3550127" name="connsiteY20-3690"/>
              <a:gd fmla="*/ 889693 w 1432618" name="connsiteX21-3691"/>
              <a:gd fmla="*/ 1489261 h 3550127" name="connsiteY21-3692"/>
              <a:gd fmla="*/ 835718 w 1432618" name="connsiteX22-3693"/>
              <a:gd fmla="*/ 1857561 h 3550127" name="connsiteY22-3694"/>
              <a:gd fmla="*/ 1003993 w 1432618" name="connsiteX23-3695"/>
              <a:gd fmla="*/ 2270311 h 3550127" name="connsiteY23-3696"/>
              <a:gd fmla="*/ 896043 w 1432618" name="connsiteX24-3697"/>
              <a:gd fmla="*/ 2540186 h 3550127" name="connsiteY24-3698"/>
              <a:gd fmla="*/ 1213543 w 1432618" name="connsiteX25-3699"/>
              <a:gd fmla="*/ 2495736 h 3550127" name="connsiteY25-3700"/>
              <a:gd fmla="*/ 1432618 w 1432618" name="connsiteX26-3701"/>
              <a:gd fmla="*/ 2588605 h 3550127" name="connsiteY26-3702"/>
              <a:gd fmla="*/ 1188143 w 1432618" name="connsiteX27-3703"/>
              <a:gd fmla="*/ 2552886 h 3550127" name="connsiteY27-3704"/>
              <a:gd fmla="*/ 832543 w 1432618" name="connsiteX28-3705"/>
              <a:gd fmla="*/ 2695761 h 3550127" name="connsiteY28-3706"/>
              <a:gd fmla="*/ 689668 w 1432618" name="connsiteX29-3707"/>
              <a:gd fmla="*/ 3048186 h 3550127" name="connsiteY29-3708"/>
              <a:gd fmla="*/ 918268 w 1432618" name="connsiteX30-3709"/>
              <a:gd fmla="*/ 3381561 h 3550127" name="connsiteY30-3710"/>
              <a:gd fmla="*/ 1016693 w 1432618" name="connsiteX31-3711"/>
              <a:gd fmla="*/ 3543486 h 3550127" name="connsiteY31-3712"/>
              <a:gd fmla="*/ 1016693 w 1432618" name="connsiteX0-3713"/>
              <a:gd fmla="*/ 3543524 h 3550165" name="connsiteY0-3714"/>
              <a:gd fmla="*/ 591243 w 1432618" name="connsiteX1-3715"/>
              <a:gd fmla="*/ 3549874 h 3550165" name="connsiteY1-3716"/>
              <a:gd fmla="*/ 394393 w 1432618" name="connsiteX2-3717"/>
              <a:gd fmla="*/ 3038699 h 3550165" name="connsiteY2-3718"/>
              <a:gd fmla="*/ 746818 w 1432618" name="connsiteX3-3719"/>
              <a:gd fmla="*/ 2343374 h 3550165" name="connsiteY3-3720"/>
              <a:gd fmla="*/ 560128 w 1432618" name="connsiteX4-3721"/>
              <a:gd fmla="*/ 1884269 h 3550165" name="connsiteY4-3722"/>
              <a:gd fmla="*/ 58 w 1432618" name="connsiteX5-3723"/>
              <a:gd fmla="*/ 1832834 h 3550165" name="connsiteY5-3724"/>
              <a:gd fmla="*/ 394393 w 1432618" name="connsiteX6-3725"/>
              <a:gd fmla="*/ 1705199 h 3550165" name="connsiteY6-3726"/>
              <a:gd fmla="*/ 642043 w 1432618" name="connsiteX7-3727"/>
              <a:gd fmla="*/ 1838549 h 3550165" name="connsiteY7-3728"/>
              <a:gd fmla="*/ 689668 w 1432618" name="connsiteX8-3729"/>
              <a:gd fmla="*/ 1609949 h 3550165" name="connsiteY8-3730"/>
              <a:gd fmla="*/ 823018 w 1432618" name="connsiteX9-3731"/>
              <a:gd fmla="*/ 1295624 h 3550165" name="connsiteY9-3732"/>
              <a:gd fmla="*/ 765868 w 1432618" name="connsiteX10-3733"/>
              <a:gd fmla="*/ 771749 h 3550165" name="connsiteY10-3734"/>
              <a:gd fmla="*/ 537268 w 1432618" name="connsiteX11-3735"/>
              <a:gd fmla="*/ 628874 h 3550165" name="connsiteY11-3736"/>
              <a:gd fmla="*/ 689668 w 1432618" name="connsiteX12-3737"/>
              <a:gd fmla="*/ 628874 h 3550165" name="connsiteY12-3738"/>
              <a:gd fmla="*/ 765868 w 1432618" name="connsiteX13-3739"/>
              <a:gd fmla="*/ 714599 h 3550165" name="connsiteY13-3740"/>
              <a:gd fmla="*/ 870643 w 1432618" name="connsiteX14-3741"/>
              <a:gd fmla="*/ 224 h 3550165" name="connsiteY14-3742"/>
              <a:gd fmla="*/ 857943 w 1432618" name="connsiteX15-3743"/>
              <a:gd fmla="*/ 641574 h 3550165" name="connsiteY15-3744"/>
              <a:gd fmla="*/ 921443 w 1432618" name="connsiteX16-3745"/>
              <a:gd fmla="*/ 1009874 h 3550165" name="connsiteY16-3746"/>
              <a:gd fmla="*/ 930968 w 1432618" name="connsiteX17-3747"/>
              <a:gd fmla="*/ 1257524 h 3550165" name="connsiteY17-3748"/>
              <a:gd fmla="*/ 1086543 w 1432618" name="connsiteX18-3749"/>
              <a:gd fmla="*/ 1149574 h 3550165" name="connsiteY18-3750"/>
              <a:gd fmla="*/ 1375468 w 1432618" name="connsiteX19-3751"/>
              <a:gd fmla="*/ 1133699 h 3550165" name="connsiteY19-3752"/>
              <a:gd fmla="*/ 1108768 w 1432618" name="connsiteX20-3753"/>
              <a:gd fmla="*/ 1216249 h 3550165" name="connsiteY20-3754"/>
              <a:gd fmla="*/ 889693 w 1432618" name="connsiteX21-3755"/>
              <a:gd fmla="*/ 1489299 h 3550165" name="connsiteY21-3756"/>
              <a:gd fmla="*/ 835718 w 1432618" name="connsiteX22-3757"/>
              <a:gd fmla="*/ 1857599 h 3550165" name="connsiteY22-3758"/>
              <a:gd fmla="*/ 1003993 w 1432618" name="connsiteX23-3759"/>
              <a:gd fmla="*/ 2270349 h 3550165" name="connsiteY23-3760"/>
              <a:gd fmla="*/ 896043 w 1432618" name="connsiteX24-3761"/>
              <a:gd fmla="*/ 2540224 h 3550165" name="connsiteY24-3762"/>
              <a:gd fmla="*/ 1213543 w 1432618" name="connsiteX25-3763"/>
              <a:gd fmla="*/ 2495774 h 3550165" name="connsiteY25-3764"/>
              <a:gd fmla="*/ 1432618 w 1432618" name="connsiteX26-3765"/>
              <a:gd fmla="*/ 2588643 h 3550165" name="connsiteY26-3766"/>
              <a:gd fmla="*/ 1188143 w 1432618" name="connsiteX27-3767"/>
              <a:gd fmla="*/ 2552924 h 3550165" name="connsiteY27-3768"/>
              <a:gd fmla="*/ 832543 w 1432618" name="connsiteX28-3769"/>
              <a:gd fmla="*/ 2695799 h 3550165" name="connsiteY28-3770"/>
              <a:gd fmla="*/ 689668 w 1432618" name="connsiteX29-3771"/>
              <a:gd fmla="*/ 3048224 h 3550165" name="connsiteY29-3772"/>
              <a:gd fmla="*/ 918268 w 1432618" name="connsiteX30-3773"/>
              <a:gd fmla="*/ 3381599 h 3550165" name="connsiteY30-3774"/>
              <a:gd fmla="*/ 1016693 w 1432618" name="connsiteX31-3775"/>
              <a:gd fmla="*/ 3543524 h 3550165" name="connsiteY31-3776"/>
              <a:gd fmla="*/ 1016693 w 1432618" name="connsiteX0-3777"/>
              <a:gd fmla="*/ 3543529 h 3550170" name="connsiteY0-3778"/>
              <a:gd fmla="*/ 591243 w 1432618" name="connsiteX1-3779"/>
              <a:gd fmla="*/ 3549879 h 3550170" name="connsiteY1-3780"/>
              <a:gd fmla="*/ 394393 w 1432618" name="connsiteX2-3781"/>
              <a:gd fmla="*/ 3038704 h 3550170" name="connsiteY2-3782"/>
              <a:gd fmla="*/ 746818 w 1432618" name="connsiteX3-3783"/>
              <a:gd fmla="*/ 2343379 h 3550170" name="connsiteY3-3784"/>
              <a:gd fmla="*/ 560128 w 1432618" name="connsiteX4-3785"/>
              <a:gd fmla="*/ 1884274 h 3550170" name="connsiteY4-3786"/>
              <a:gd fmla="*/ 58 w 1432618" name="connsiteX5-3787"/>
              <a:gd fmla="*/ 1832839 h 3550170" name="connsiteY5-3788"/>
              <a:gd fmla="*/ 394393 w 1432618" name="connsiteX6-3789"/>
              <a:gd fmla="*/ 1705204 h 3550170" name="connsiteY6-3790"/>
              <a:gd fmla="*/ 642043 w 1432618" name="connsiteX7-3791"/>
              <a:gd fmla="*/ 1838554 h 3550170" name="connsiteY7-3792"/>
              <a:gd fmla="*/ 689668 w 1432618" name="connsiteX8-3793"/>
              <a:gd fmla="*/ 1609954 h 3550170" name="connsiteY8-3794"/>
              <a:gd fmla="*/ 823018 w 1432618" name="connsiteX9-3795"/>
              <a:gd fmla="*/ 1295629 h 3550170" name="connsiteY9-3796"/>
              <a:gd fmla="*/ 765868 w 1432618" name="connsiteX10-3797"/>
              <a:gd fmla="*/ 771754 h 3550170" name="connsiteY10-3798"/>
              <a:gd fmla="*/ 537268 w 1432618" name="connsiteX11-3799"/>
              <a:gd fmla="*/ 628879 h 3550170" name="connsiteY11-3800"/>
              <a:gd fmla="*/ 689668 w 1432618" name="connsiteX12-3801"/>
              <a:gd fmla="*/ 628879 h 3550170" name="connsiteY12-3802"/>
              <a:gd fmla="*/ 765868 w 1432618" name="connsiteX13-3803"/>
              <a:gd fmla="*/ 714604 h 3550170" name="connsiteY13-3804"/>
              <a:gd fmla="*/ 870643 w 1432618" name="connsiteX14-3805"/>
              <a:gd fmla="*/ 229 h 3550170" name="connsiteY14-3806"/>
              <a:gd fmla="*/ 857943 w 1432618" name="connsiteX15-3807"/>
              <a:gd fmla="*/ 641579 h 3550170" name="connsiteY15-3808"/>
              <a:gd fmla="*/ 921443 w 1432618" name="connsiteX16-3809"/>
              <a:gd fmla="*/ 1009879 h 3550170" name="connsiteY16-3810"/>
              <a:gd fmla="*/ 930968 w 1432618" name="connsiteX17-3811"/>
              <a:gd fmla="*/ 1257529 h 3550170" name="connsiteY17-3812"/>
              <a:gd fmla="*/ 1086543 w 1432618" name="connsiteX18-3813"/>
              <a:gd fmla="*/ 1149579 h 3550170" name="connsiteY18-3814"/>
              <a:gd fmla="*/ 1375468 w 1432618" name="connsiteX19-3815"/>
              <a:gd fmla="*/ 1133704 h 3550170" name="connsiteY19-3816"/>
              <a:gd fmla="*/ 1108768 w 1432618" name="connsiteX20-3817"/>
              <a:gd fmla="*/ 1216254 h 3550170" name="connsiteY20-3818"/>
              <a:gd fmla="*/ 889693 w 1432618" name="connsiteX21-3819"/>
              <a:gd fmla="*/ 1489304 h 3550170" name="connsiteY21-3820"/>
              <a:gd fmla="*/ 835718 w 1432618" name="connsiteX22-3821"/>
              <a:gd fmla="*/ 1857604 h 3550170" name="connsiteY22-3822"/>
              <a:gd fmla="*/ 1003993 w 1432618" name="connsiteX23-3823"/>
              <a:gd fmla="*/ 2270354 h 3550170" name="connsiteY23-3824"/>
              <a:gd fmla="*/ 896043 w 1432618" name="connsiteX24-3825"/>
              <a:gd fmla="*/ 2540229 h 3550170" name="connsiteY24-3826"/>
              <a:gd fmla="*/ 1213543 w 1432618" name="connsiteX25-3827"/>
              <a:gd fmla="*/ 2495779 h 3550170" name="connsiteY25-3828"/>
              <a:gd fmla="*/ 1432618 w 1432618" name="connsiteX26-3829"/>
              <a:gd fmla="*/ 2588648 h 3550170" name="connsiteY26-3830"/>
              <a:gd fmla="*/ 1188143 w 1432618" name="connsiteX27-3831"/>
              <a:gd fmla="*/ 2552929 h 3550170" name="connsiteY27-3832"/>
              <a:gd fmla="*/ 832543 w 1432618" name="connsiteX28-3833"/>
              <a:gd fmla="*/ 2695804 h 3550170" name="connsiteY28-3834"/>
              <a:gd fmla="*/ 689668 w 1432618" name="connsiteX29-3835"/>
              <a:gd fmla="*/ 3048229 h 3550170" name="connsiteY29-3836"/>
              <a:gd fmla="*/ 918268 w 1432618" name="connsiteX30-3837"/>
              <a:gd fmla="*/ 3381604 h 3550170" name="connsiteY30-3838"/>
              <a:gd fmla="*/ 1016693 w 1432618" name="connsiteX31-3839"/>
              <a:gd fmla="*/ 3543529 h 3550170" name="connsiteY31-3840"/>
              <a:gd fmla="*/ 1016693 w 1432618" name="connsiteX0-3841"/>
              <a:gd fmla="*/ 3581611 h 3588252" name="connsiteY0-3842"/>
              <a:gd fmla="*/ 591243 w 1432618" name="connsiteX1-3843"/>
              <a:gd fmla="*/ 3587961 h 3588252" name="connsiteY1-3844"/>
              <a:gd fmla="*/ 394393 w 1432618" name="connsiteX2-3845"/>
              <a:gd fmla="*/ 3076786 h 3588252" name="connsiteY2-3846"/>
              <a:gd fmla="*/ 746818 w 1432618" name="connsiteX3-3847"/>
              <a:gd fmla="*/ 2381461 h 3588252" name="connsiteY3-3848"/>
              <a:gd fmla="*/ 560128 w 1432618" name="connsiteX4-3849"/>
              <a:gd fmla="*/ 1922356 h 3588252" name="connsiteY4-3850"/>
              <a:gd fmla="*/ 58 w 1432618" name="connsiteX5-3851"/>
              <a:gd fmla="*/ 1870921 h 3588252" name="connsiteY5-3852"/>
              <a:gd fmla="*/ 394393 w 1432618" name="connsiteX6-3853"/>
              <a:gd fmla="*/ 1743286 h 3588252" name="connsiteY6-3854"/>
              <a:gd fmla="*/ 642043 w 1432618" name="connsiteX7-3855"/>
              <a:gd fmla="*/ 1876636 h 3588252" name="connsiteY7-3856"/>
              <a:gd fmla="*/ 689668 w 1432618" name="connsiteX8-3857"/>
              <a:gd fmla="*/ 1648036 h 3588252" name="connsiteY8-3858"/>
              <a:gd fmla="*/ 823018 w 1432618" name="connsiteX9-3859"/>
              <a:gd fmla="*/ 1333711 h 3588252" name="connsiteY9-3860"/>
              <a:gd fmla="*/ 765868 w 1432618" name="connsiteX10-3861"/>
              <a:gd fmla="*/ 809836 h 3588252" name="connsiteY10-3862"/>
              <a:gd fmla="*/ 537268 w 1432618" name="connsiteX11-3863"/>
              <a:gd fmla="*/ 666961 h 3588252" name="connsiteY11-3864"/>
              <a:gd fmla="*/ 689668 w 1432618" name="connsiteX12-3865"/>
              <a:gd fmla="*/ 666961 h 3588252" name="connsiteY12-3866"/>
              <a:gd fmla="*/ 765868 w 1432618" name="connsiteX13-3867"/>
              <a:gd fmla="*/ 752686 h 3588252" name="connsiteY13-3868"/>
              <a:gd fmla="*/ 886518 w 1432618" name="connsiteX14-3869"/>
              <a:gd fmla="*/ 211 h 3588252" name="connsiteY14-3870"/>
              <a:gd fmla="*/ 857943 w 1432618" name="connsiteX15-3871"/>
              <a:gd fmla="*/ 679661 h 3588252" name="connsiteY15-3872"/>
              <a:gd fmla="*/ 921443 w 1432618" name="connsiteX16-3873"/>
              <a:gd fmla="*/ 1047961 h 3588252" name="connsiteY16-3874"/>
              <a:gd fmla="*/ 930968 w 1432618" name="connsiteX17-3875"/>
              <a:gd fmla="*/ 1295611 h 3588252" name="connsiteY17-3876"/>
              <a:gd fmla="*/ 1086543 w 1432618" name="connsiteX18-3877"/>
              <a:gd fmla="*/ 1187661 h 3588252" name="connsiteY18-3878"/>
              <a:gd fmla="*/ 1375468 w 1432618" name="connsiteX19-3879"/>
              <a:gd fmla="*/ 1171786 h 3588252" name="connsiteY19-3880"/>
              <a:gd fmla="*/ 1108768 w 1432618" name="connsiteX20-3881"/>
              <a:gd fmla="*/ 1254336 h 3588252" name="connsiteY20-3882"/>
              <a:gd fmla="*/ 889693 w 1432618" name="connsiteX21-3883"/>
              <a:gd fmla="*/ 1527386 h 3588252" name="connsiteY21-3884"/>
              <a:gd fmla="*/ 835718 w 1432618" name="connsiteX22-3885"/>
              <a:gd fmla="*/ 1895686 h 3588252" name="connsiteY22-3886"/>
              <a:gd fmla="*/ 1003993 w 1432618" name="connsiteX23-3887"/>
              <a:gd fmla="*/ 2308436 h 3588252" name="connsiteY23-3888"/>
              <a:gd fmla="*/ 896043 w 1432618" name="connsiteX24-3889"/>
              <a:gd fmla="*/ 2578311 h 3588252" name="connsiteY24-3890"/>
              <a:gd fmla="*/ 1213543 w 1432618" name="connsiteX25-3891"/>
              <a:gd fmla="*/ 2533861 h 3588252" name="connsiteY25-3892"/>
              <a:gd fmla="*/ 1432618 w 1432618" name="connsiteX26-3893"/>
              <a:gd fmla="*/ 2626730 h 3588252" name="connsiteY26-3894"/>
              <a:gd fmla="*/ 1188143 w 1432618" name="connsiteX27-3895"/>
              <a:gd fmla="*/ 2591011 h 3588252" name="connsiteY27-3896"/>
              <a:gd fmla="*/ 832543 w 1432618" name="connsiteX28-3897"/>
              <a:gd fmla="*/ 2733886 h 3588252" name="connsiteY28-3898"/>
              <a:gd fmla="*/ 689668 w 1432618" name="connsiteX29-3899"/>
              <a:gd fmla="*/ 3086311 h 3588252" name="connsiteY29-3900"/>
              <a:gd fmla="*/ 918268 w 1432618" name="connsiteX30-3901"/>
              <a:gd fmla="*/ 3419686 h 3588252" name="connsiteY30-3902"/>
              <a:gd fmla="*/ 1016693 w 1432618" name="connsiteX31-3903"/>
              <a:gd fmla="*/ 3581611 h 3588252" name="connsiteY31-3904"/>
              <a:gd fmla="*/ 1016693 w 1432618" name="connsiteX0-3905"/>
              <a:gd fmla="*/ 3581400 h 3588041" name="connsiteY0-3906"/>
              <a:gd fmla="*/ 591243 w 1432618" name="connsiteX1-3907"/>
              <a:gd fmla="*/ 3587750 h 3588041" name="connsiteY1-3908"/>
              <a:gd fmla="*/ 394393 w 1432618" name="connsiteX2-3909"/>
              <a:gd fmla="*/ 3076575 h 3588041" name="connsiteY2-3910"/>
              <a:gd fmla="*/ 746818 w 1432618" name="connsiteX3-3911"/>
              <a:gd fmla="*/ 2381250 h 3588041" name="connsiteY3-3912"/>
              <a:gd fmla="*/ 560128 w 1432618" name="connsiteX4-3913"/>
              <a:gd fmla="*/ 1922145 h 3588041" name="connsiteY4-3914"/>
              <a:gd fmla="*/ 58 w 1432618" name="connsiteX5-3915"/>
              <a:gd fmla="*/ 1870710 h 3588041" name="connsiteY5-3916"/>
              <a:gd fmla="*/ 394393 w 1432618" name="connsiteX6-3917"/>
              <a:gd fmla="*/ 1743075 h 3588041" name="connsiteY6-3918"/>
              <a:gd fmla="*/ 642043 w 1432618" name="connsiteX7-3919"/>
              <a:gd fmla="*/ 1876425 h 3588041" name="connsiteY7-3920"/>
              <a:gd fmla="*/ 689668 w 1432618" name="connsiteX8-3921"/>
              <a:gd fmla="*/ 1647825 h 3588041" name="connsiteY8-3922"/>
              <a:gd fmla="*/ 823018 w 1432618" name="connsiteX9-3923"/>
              <a:gd fmla="*/ 1333500 h 3588041" name="connsiteY9-3924"/>
              <a:gd fmla="*/ 765868 w 1432618" name="connsiteX10-3925"/>
              <a:gd fmla="*/ 809625 h 3588041" name="connsiteY10-3926"/>
              <a:gd fmla="*/ 537268 w 1432618" name="connsiteX11-3927"/>
              <a:gd fmla="*/ 666750 h 3588041" name="connsiteY11-3928"/>
              <a:gd fmla="*/ 689668 w 1432618" name="connsiteX12-3929"/>
              <a:gd fmla="*/ 666750 h 3588041" name="connsiteY12-3930"/>
              <a:gd fmla="*/ 765868 w 1432618" name="connsiteX13-3931"/>
              <a:gd fmla="*/ 752475 h 3588041" name="connsiteY13-3932"/>
              <a:gd fmla="*/ 886518 w 1432618" name="connsiteX14-3933"/>
              <a:gd fmla="*/ 0 h 3588041" name="connsiteY14-3934"/>
              <a:gd fmla="*/ 857943 w 1432618" name="connsiteX15-3935"/>
              <a:gd fmla="*/ 679450 h 3588041" name="connsiteY15-3936"/>
              <a:gd fmla="*/ 921443 w 1432618" name="connsiteX16-3937"/>
              <a:gd fmla="*/ 1047750 h 3588041" name="connsiteY16-3938"/>
              <a:gd fmla="*/ 930968 w 1432618" name="connsiteX17-3939"/>
              <a:gd fmla="*/ 1295400 h 3588041" name="connsiteY17-3940"/>
              <a:gd fmla="*/ 1086543 w 1432618" name="connsiteX18-3941"/>
              <a:gd fmla="*/ 1187450 h 3588041" name="connsiteY18-3942"/>
              <a:gd fmla="*/ 1375468 w 1432618" name="connsiteX19-3943"/>
              <a:gd fmla="*/ 1171575 h 3588041" name="connsiteY19-3944"/>
              <a:gd fmla="*/ 1108768 w 1432618" name="connsiteX20-3945"/>
              <a:gd fmla="*/ 1254125 h 3588041" name="connsiteY20-3946"/>
              <a:gd fmla="*/ 889693 w 1432618" name="connsiteX21-3947"/>
              <a:gd fmla="*/ 1527175 h 3588041" name="connsiteY21-3948"/>
              <a:gd fmla="*/ 835718 w 1432618" name="connsiteX22-3949"/>
              <a:gd fmla="*/ 1895475 h 3588041" name="connsiteY22-3950"/>
              <a:gd fmla="*/ 1003993 w 1432618" name="connsiteX23-3951"/>
              <a:gd fmla="*/ 2308225 h 3588041" name="connsiteY23-3952"/>
              <a:gd fmla="*/ 896043 w 1432618" name="connsiteX24-3953"/>
              <a:gd fmla="*/ 2578100 h 3588041" name="connsiteY24-3954"/>
              <a:gd fmla="*/ 1213543 w 1432618" name="connsiteX25-3955"/>
              <a:gd fmla="*/ 2533650 h 3588041" name="connsiteY25-3956"/>
              <a:gd fmla="*/ 1432618 w 1432618" name="connsiteX26-3957"/>
              <a:gd fmla="*/ 2626519 h 3588041" name="connsiteY26-3958"/>
              <a:gd fmla="*/ 1188143 w 1432618" name="connsiteX27-3959"/>
              <a:gd fmla="*/ 2590800 h 3588041" name="connsiteY27-3960"/>
              <a:gd fmla="*/ 832543 w 1432618" name="connsiteX28-3961"/>
              <a:gd fmla="*/ 2733675 h 3588041" name="connsiteY28-3962"/>
              <a:gd fmla="*/ 689668 w 1432618" name="connsiteX29-3963"/>
              <a:gd fmla="*/ 3086100 h 3588041" name="connsiteY29-3964"/>
              <a:gd fmla="*/ 918268 w 1432618" name="connsiteX30-3965"/>
              <a:gd fmla="*/ 3419475 h 3588041" name="connsiteY30-3966"/>
              <a:gd fmla="*/ 1016693 w 1432618" name="connsiteX31-3967"/>
              <a:gd fmla="*/ 3581400 h 3588041" name="connsiteY31-3968"/>
              <a:gd fmla="*/ 1016693 w 1432618" name="connsiteX0-3969"/>
              <a:gd fmla="*/ 3581400 h 3588041" name="connsiteY0-3970"/>
              <a:gd fmla="*/ 591243 w 1432618" name="connsiteX1-3971"/>
              <a:gd fmla="*/ 3587750 h 3588041" name="connsiteY1-3972"/>
              <a:gd fmla="*/ 394393 w 1432618" name="connsiteX2-3973"/>
              <a:gd fmla="*/ 3076575 h 3588041" name="connsiteY2-3974"/>
              <a:gd fmla="*/ 746818 w 1432618" name="connsiteX3-3975"/>
              <a:gd fmla="*/ 2381250 h 3588041" name="connsiteY3-3976"/>
              <a:gd fmla="*/ 560128 w 1432618" name="connsiteX4-3977"/>
              <a:gd fmla="*/ 1922145 h 3588041" name="connsiteY4-3978"/>
              <a:gd fmla="*/ 58 w 1432618" name="connsiteX5-3979"/>
              <a:gd fmla="*/ 1870710 h 3588041" name="connsiteY5-3980"/>
              <a:gd fmla="*/ 394393 w 1432618" name="connsiteX6-3981"/>
              <a:gd fmla="*/ 1743075 h 3588041" name="connsiteY6-3982"/>
              <a:gd fmla="*/ 642043 w 1432618" name="connsiteX7-3983"/>
              <a:gd fmla="*/ 1876425 h 3588041" name="connsiteY7-3984"/>
              <a:gd fmla="*/ 689668 w 1432618" name="connsiteX8-3985"/>
              <a:gd fmla="*/ 1647825 h 3588041" name="connsiteY8-3986"/>
              <a:gd fmla="*/ 823018 w 1432618" name="connsiteX9-3987"/>
              <a:gd fmla="*/ 1333500 h 3588041" name="connsiteY9-3988"/>
              <a:gd fmla="*/ 765868 w 1432618" name="connsiteX10-3989"/>
              <a:gd fmla="*/ 809625 h 3588041" name="connsiteY10-3990"/>
              <a:gd fmla="*/ 537268 w 1432618" name="connsiteX11-3991"/>
              <a:gd fmla="*/ 666750 h 3588041" name="connsiteY11-3992"/>
              <a:gd fmla="*/ 689668 w 1432618" name="connsiteX12-3993"/>
              <a:gd fmla="*/ 666750 h 3588041" name="connsiteY12-3994"/>
              <a:gd fmla="*/ 765868 w 1432618" name="connsiteX13-3995"/>
              <a:gd fmla="*/ 752475 h 3588041" name="connsiteY13-3996"/>
              <a:gd fmla="*/ 886518 w 1432618" name="connsiteX14-3997"/>
              <a:gd fmla="*/ 0 h 3588041" name="connsiteY14-3998"/>
              <a:gd fmla="*/ 857943 w 1432618" name="connsiteX15-3999"/>
              <a:gd fmla="*/ 679450 h 3588041" name="connsiteY15-4000"/>
              <a:gd fmla="*/ 921443 w 1432618" name="connsiteX16-4001"/>
              <a:gd fmla="*/ 1047750 h 3588041" name="connsiteY16-4002"/>
              <a:gd fmla="*/ 930968 w 1432618" name="connsiteX17-4003"/>
              <a:gd fmla="*/ 1295400 h 3588041" name="connsiteY17-4004"/>
              <a:gd fmla="*/ 1086543 w 1432618" name="connsiteX18-4005"/>
              <a:gd fmla="*/ 1187450 h 3588041" name="connsiteY18-4006"/>
              <a:gd fmla="*/ 1375468 w 1432618" name="connsiteX19-4007"/>
              <a:gd fmla="*/ 1171575 h 3588041" name="connsiteY19-4008"/>
              <a:gd fmla="*/ 1108768 w 1432618" name="connsiteX20-4009"/>
              <a:gd fmla="*/ 1254125 h 3588041" name="connsiteY20-4010"/>
              <a:gd fmla="*/ 889693 w 1432618" name="connsiteX21-4011"/>
              <a:gd fmla="*/ 1527175 h 3588041" name="connsiteY21-4012"/>
              <a:gd fmla="*/ 835718 w 1432618" name="connsiteX22-4013"/>
              <a:gd fmla="*/ 1895475 h 3588041" name="connsiteY22-4014"/>
              <a:gd fmla="*/ 1003993 w 1432618" name="connsiteX23-4015"/>
              <a:gd fmla="*/ 2308225 h 3588041" name="connsiteY23-4016"/>
              <a:gd fmla="*/ 896043 w 1432618" name="connsiteX24-4017"/>
              <a:gd fmla="*/ 2578100 h 3588041" name="connsiteY24-4018"/>
              <a:gd fmla="*/ 1213543 w 1432618" name="connsiteX25-4019"/>
              <a:gd fmla="*/ 2533650 h 3588041" name="connsiteY25-4020"/>
              <a:gd fmla="*/ 1432618 w 1432618" name="connsiteX26-4021"/>
              <a:gd fmla="*/ 2626519 h 3588041" name="connsiteY26-4022"/>
              <a:gd fmla="*/ 1188143 w 1432618" name="connsiteX27-4023"/>
              <a:gd fmla="*/ 2590800 h 3588041" name="connsiteY27-4024"/>
              <a:gd fmla="*/ 832543 w 1432618" name="connsiteX28-4025"/>
              <a:gd fmla="*/ 2733675 h 3588041" name="connsiteY28-4026"/>
              <a:gd fmla="*/ 689668 w 1432618" name="connsiteX29-4027"/>
              <a:gd fmla="*/ 3086100 h 3588041" name="connsiteY29-4028"/>
              <a:gd fmla="*/ 918268 w 1432618" name="connsiteX30-4029"/>
              <a:gd fmla="*/ 3419475 h 3588041" name="connsiteY30-4030"/>
              <a:gd fmla="*/ 1016693 w 1432618" name="connsiteX31-4031"/>
              <a:gd fmla="*/ 3581400 h 3588041" name="connsiteY31-4032"/>
              <a:gd fmla="*/ 1016693 w 1432618" name="connsiteX0-4033"/>
              <a:gd fmla="*/ 3581400 h 3588041" name="connsiteY0-4034"/>
              <a:gd fmla="*/ 591243 w 1432618" name="connsiteX1-4035"/>
              <a:gd fmla="*/ 3587750 h 3588041" name="connsiteY1-4036"/>
              <a:gd fmla="*/ 394393 w 1432618" name="connsiteX2-4037"/>
              <a:gd fmla="*/ 3076575 h 3588041" name="connsiteY2-4038"/>
              <a:gd fmla="*/ 746818 w 1432618" name="connsiteX3-4039"/>
              <a:gd fmla="*/ 2381250 h 3588041" name="connsiteY3-4040"/>
              <a:gd fmla="*/ 560128 w 1432618" name="connsiteX4-4041"/>
              <a:gd fmla="*/ 1922145 h 3588041" name="connsiteY4-4042"/>
              <a:gd fmla="*/ 58 w 1432618" name="connsiteX5-4043"/>
              <a:gd fmla="*/ 1870710 h 3588041" name="connsiteY5-4044"/>
              <a:gd fmla="*/ 394393 w 1432618" name="connsiteX6-4045"/>
              <a:gd fmla="*/ 1743075 h 3588041" name="connsiteY6-4046"/>
              <a:gd fmla="*/ 642043 w 1432618" name="connsiteX7-4047"/>
              <a:gd fmla="*/ 1876425 h 3588041" name="connsiteY7-4048"/>
              <a:gd fmla="*/ 689668 w 1432618" name="connsiteX8-4049"/>
              <a:gd fmla="*/ 1647825 h 3588041" name="connsiteY8-4050"/>
              <a:gd fmla="*/ 823018 w 1432618" name="connsiteX9-4051"/>
              <a:gd fmla="*/ 1333500 h 3588041" name="connsiteY9-4052"/>
              <a:gd fmla="*/ 765868 w 1432618" name="connsiteX10-4053"/>
              <a:gd fmla="*/ 809625 h 3588041" name="connsiteY10-4054"/>
              <a:gd fmla="*/ 388043 w 1432618" name="connsiteX11-4055"/>
              <a:gd fmla="*/ 695325 h 3588041" name="connsiteY11-4056"/>
              <a:gd fmla="*/ 689668 w 1432618" name="connsiteX12-4057"/>
              <a:gd fmla="*/ 666750 h 3588041" name="connsiteY12-4058"/>
              <a:gd fmla="*/ 765868 w 1432618" name="connsiteX13-4059"/>
              <a:gd fmla="*/ 752475 h 3588041" name="connsiteY13-4060"/>
              <a:gd fmla="*/ 886518 w 1432618" name="connsiteX14-4061"/>
              <a:gd fmla="*/ 0 h 3588041" name="connsiteY14-4062"/>
              <a:gd fmla="*/ 857943 w 1432618" name="connsiteX15-4063"/>
              <a:gd fmla="*/ 679450 h 3588041" name="connsiteY15-4064"/>
              <a:gd fmla="*/ 921443 w 1432618" name="connsiteX16-4065"/>
              <a:gd fmla="*/ 1047750 h 3588041" name="connsiteY16-4066"/>
              <a:gd fmla="*/ 930968 w 1432618" name="connsiteX17-4067"/>
              <a:gd fmla="*/ 1295400 h 3588041" name="connsiteY17-4068"/>
              <a:gd fmla="*/ 1086543 w 1432618" name="connsiteX18-4069"/>
              <a:gd fmla="*/ 1187450 h 3588041" name="connsiteY18-4070"/>
              <a:gd fmla="*/ 1375468 w 1432618" name="connsiteX19-4071"/>
              <a:gd fmla="*/ 1171575 h 3588041" name="connsiteY19-4072"/>
              <a:gd fmla="*/ 1108768 w 1432618" name="connsiteX20-4073"/>
              <a:gd fmla="*/ 1254125 h 3588041" name="connsiteY20-4074"/>
              <a:gd fmla="*/ 889693 w 1432618" name="connsiteX21-4075"/>
              <a:gd fmla="*/ 1527175 h 3588041" name="connsiteY21-4076"/>
              <a:gd fmla="*/ 835718 w 1432618" name="connsiteX22-4077"/>
              <a:gd fmla="*/ 1895475 h 3588041" name="connsiteY22-4078"/>
              <a:gd fmla="*/ 1003993 w 1432618" name="connsiteX23-4079"/>
              <a:gd fmla="*/ 2308225 h 3588041" name="connsiteY23-4080"/>
              <a:gd fmla="*/ 896043 w 1432618" name="connsiteX24-4081"/>
              <a:gd fmla="*/ 2578100 h 3588041" name="connsiteY24-4082"/>
              <a:gd fmla="*/ 1213543 w 1432618" name="connsiteX25-4083"/>
              <a:gd fmla="*/ 2533650 h 3588041" name="connsiteY25-4084"/>
              <a:gd fmla="*/ 1432618 w 1432618" name="connsiteX26-4085"/>
              <a:gd fmla="*/ 2626519 h 3588041" name="connsiteY26-4086"/>
              <a:gd fmla="*/ 1188143 w 1432618" name="connsiteX27-4087"/>
              <a:gd fmla="*/ 2590800 h 3588041" name="connsiteY27-4088"/>
              <a:gd fmla="*/ 832543 w 1432618" name="connsiteX28-4089"/>
              <a:gd fmla="*/ 2733675 h 3588041" name="connsiteY28-4090"/>
              <a:gd fmla="*/ 689668 w 1432618" name="connsiteX29-4091"/>
              <a:gd fmla="*/ 3086100 h 3588041" name="connsiteY29-4092"/>
              <a:gd fmla="*/ 918268 w 1432618" name="connsiteX30-4093"/>
              <a:gd fmla="*/ 3419475 h 3588041" name="connsiteY30-4094"/>
              <a:gd fmla="*/ 1016693 w 1432618" name="connsiteX31-4095"/>
              <a:gd fmla="*/ 3581400 h 3588041" name="connsiteY31-4096"/>
              <a:gd fmla="*/ 1016693 w 1432618" name="connsiteX0-4097"/>
              <a:gd fmla="*/ 3581400 h 3588041" name="connsiteY0-4098"/>
              <a:gd fmla="*/ 591243 w 1432618" name="connsiteX1-4099"/>
              <a:gd fmla="*/ 3587750 h 3588041" name="connsiteY1-4100"/>
              <a:gd fmla="*/ 394393 w 1432618" name="connsiteX2-4101"/>
              <a:gd fmla="*/ 3076575 h 3588041" name="connsiteY2-4102"/>
              <a:gd fmla="*/ 746818 w 1432618" name="connsiteX3-4103"/>
              <a:gd fmla="*/ 2381250 h 3588041" name="connsiteY3-4104"/>
              <a:gd fmla="*/ 560128 w 1432618" name="connsiteX4-4105"/>
              <a:gd fmla="*/ 1922145 h 3588041" name="connsiteY4-4106"/>
              <a:gd fmla="*/ 58 w 1432618" name="connsiteX5-4107"/>
              <a:gd fmla="*/ 1870710 h 3588041" name="connsiteY5-4108"/>
              <a:gd fmla="*/ 394393 w 1432618" name="connsiteX6-4109"/>
              <a:gd fmla="*/ 1743075 h 3588041" name="connsiteY6-4110"/>
              <a:gd fmla="*/ 642043 w 1432618" name="connsiteX7-4111"/>
              <a:gd fmla="*/ 1876425 h 3588041" name="connsiteY7-4112"/>
              <a:gd fmla="*/ 689668 w 1432618" name="connsiteX8-4113"/>
              <a:gd fmla="*/ 1647825 h 3588041" name="connsiteY8-4114"/>
              <a:gd fmla="*/ 823018 w 1432618" name="connsiteX9-4115"/>
              <a:gd fmla="*/ 1333500 h 3588041" name="connsiteY9-4116"/>
              <a:gd fmla="*/ 765868 w 1432618" name="connsiteX10-4117"/>
              <a:gd fmla="*/ 809625 h 3588041" name="connsiteY10-4118"/>
              <a:gd fmla="*/ 388043 w 1432618" name="connsiteX11-4119"/>
              <a:gd fmla="*/ 695325 h 3588041" name="connsiteY11-4120"/>
              <a:gd fmla="*/ 689668 w 1432618" name="connsiteX12-4121"/>
              <a:gd fmla="*/ 666750 h 3588041" name="connsiteY12-4122"/>
              <a:gd fmla="*/ 791268 w 1432618" name="connsiteX13-4123"/>
              <a:gd fmla="*/ 673100 h 3588041" name="connsiteY13-4124"/>
              <a:gd fmla="*/ 886518 w 1432618" name="connsiteX14-4125"/>
              <a:gd fmla="*/ 0 h 3588041" name="connsiteY14-4126"/>
              <a:gd fmla="*/ 857943 w 1432618" name="connsiteX15-4127"/>
              <a:gd fmla="*/ 679450 h 3588041" name="connsiteY15-4128"/>
              <a:gd fmla="*/ 921443 w 1432618" name="connsiteX16-4129"/>
              <a:gd fmla="*/ 1047750 h 3588041" name="connsiteY16-4130"/>
              <a:gd fmla="*/ 930968 w 1432618" name="connsiteX17-4131"/>
              <a:gd fmla="*/ 1295400 h 3588041" name="connsiteY17-4132"/>
              <a:gd fmla="*/ 1086543 w 1432618" name="connsiteX18-4133"/>
              <a:gd fmla="*/ 1187450 h 3588041" name="connsiteY18-4134"/>
              <a:gd fmla="*/ 1375468 w 1432618" name="connsiteX19-4135"/>
              <a:gd fmla="*/ 1171575 h 3588041" name="connsiteY19-4136"/>
              <a:gd fmla="*/ 1108768 w 1432618" name="connsiteX20-4137"/>
              <a:gd fmla="*/ 1254125 h 3588041" name="connsiteY20-4138"/>
              <a:gd fmla="*/ 889693 w 1432618" name="connsiteX21-4139"/>
              <a:gd fmla="*/ 1527175 h 3588041" name="connsiteY21-4140"/>
              <a:gd fmla="*/ 835718 w 1432618" name="connsiteX22-4141"/>
              <a:gd fmla="*/ 1895475 h 3588041" name="connsiteY22-4142"/>
              <a:gd fmla="*/ 1003993 w 1432618" name="connsiteX23-4143"/>
              <a:gd fmla="*/ 2308225 h 3588041" name="connsiteY23-4144"/>
              <a:gd fmla="*/ 896043 w 1432618" name="connsiteX24-4145"/>
              <a:gd fmla="*/ 2578100 h 3588041" name="connsiteY24-4146"/>
              <a:gd fmla="*/ 1213543 w 1432618" name="connsiteX25-4147"/>
              <a:gd fmla="*/ 2533650 h 3588041" name="connsiteY25-4148"/>
              <a:gd fmla="*/ 1432618 w 1432618" name="connsiteX26-4149"/>
              <a:gd fmla="*/ 2626519 h 3588041" name="connsiteY26-4150"/>
              <a:gd fmla="*/ 1188143 w 1432618" name="connsiteX27-4151"/>
              <a:gd fmla="*/ 2590800 h 3588041" name="connsiteY27-4152"/>
              <a:gd fmla="*/ 832543 w 1432618" name="connsiteX28-4153"/>
              <a:gd fmla="*/ 2733675 h 3588041" name="connsiteY28-4154"/>
              <a:gd fmla="*/ 689668 w 1432618" name="connsiteX29-4155"/>
              <a:gd fmla="*/ 3086100 h 3588041" name="connsiteY29-4156"/>
              <a:gd fmla="*/ 918268 w 1432618" name="connsiteX30-4157"/>
              <a:gd fmla="*/ 3419475 h 3588041" name="connsiteY30-4158"/>
              <a:gd fmla="*/ 1016693 w 1432618" name="connsiteX31-4159"/>
              <a:gd fmla="*/ 3581400 h 3588041" name="connsiteY31-4160"/>
              <a:gd fmla="*/ 1016693 w 1432618" name="connsiteX0-4161"/>
              <a:gd fmla="*/ 3581400 h 3588041" name="connsiteY0-4162"/>
              <a:gd fmla="*/ 591243 w 1432618" name="connsiteX1-4163"/>
              <a:gd fmla="*/ 3587750 h 3588041" name="connsiteY1-4164"/>
              <a:gd fmla="*/ 394393 w 1432618" name="connsiteX2-4165"/>
              <a:gd fmla="*/ 3076575 h 3588041" name="connsiteY2-4166"/>
              <a:gd fmla="*/ 746818 w 1432618" name="connsiteX3-4167"/>
              <a:gd fmla="*/ 2381250 h 3588041" name="connsiteY3-4168"/>
              <a:gd fmla="*/ 560128 w 1432618" name="connsiteX4-4169"/>
              <a:gd fmla="*/ 1922145 h 3588041" name="connsiteY4-4170"/>
              <a:gd fmla="*/ 58 w 1432618" name="connsiteX5-4171"/>
              <a:gd fmla="*/ 1870710 h 3588041" name="connsiteY5-4172"/>
              <a:gd fmla="*/ 394393 w 1432618" name="connsiteX6-4173"/>
              <a:gd fmla="*/ 1743075 h 3588041" name="connsiteY6-4174"/>
              <a:gd fmla="*/ 642043 w 1432618" name="connsiteX7-4175"/>
              <a:gd fmla="*/ 1876425 h 3588041" name="connsiteY7-4176"/>
              <a:gd fmla="*/ 689668 w 1432618" name="connsiteX8-4177"/>
              <a:gd fmla="*/ 1647825 h 3588041" name="connsiteY8-4178"/>
              <a:gd fmla="*/ 823018 w 1432618" name="connsiteX9-4179"/>
              <a:gd fmla="*/ 1333500 h 3588041" name="connsiteY9-4180"/>
              <a:gd fmla="*/ 765868 w 1432618" name="connsiteX10-4181"/>
              <a:gd fmla="*/ 809625 h 3588041" name="connsiteY10-4182"/>
              <a:gd fmla="*/ 388043 w 1432618" name="connsiteX11-4183"/>
              <a:gd fmla="*/ 695325 h 3588041" name="connsiteY11-4184"/>
              <a:gd fmla="*/ 689668 w 1432618" name="connsiteX12-4185"/>
              <a:gd fmla="*/ 666750 h 3588041" name="connsiteY12-4186"/>
              <a:gd fmla="*/ 794443 w 1432618" name="connsiteX13-4187"/>
              <a:gd fmla="*/ 565150 h 3588041" name="connsiteY13-4188"/>
              <a:gd fmla="*/ 886518 w 1432618" name="connsiteX14-4189"/>
              <a:gd fmla="*/ 0 h 3588041" name="connsiteY14-4190"/>
              <a:gd fmla="*/ 857943 w 1432618" name="connsiteX15-4191"/>
              <a:gd fmla="*/ 679450 h 3588041" name="connsiteY15-4192"/>
              <a:gd fmla="*/ 921443 w 1432618" name="connsiteX16-4193"/>
              <a:gd fmla="*/ 1047750 h 3588041" name="connsiteY16-4194"/>
              <a:gd fmla="*/ 930968 w 1432618" name="connsiteX17-4195"/>
              <a:gd fmla="*/ 1295400 h 3588041" name="connsiteY17-4196"/>
              <a:gd fmla="*/ 1086543 w 1432618" name="connsiteX18-4197"/>
              <a:gd fmla="*/ 1187450 h 3588041" name="connsiteY18-4198"/>
              <a:gd fmla="*/ 1375468 w 1432618" name="connsiteX19-4199"/>
              <a:gd fmla="*/ 1171575 h 3588041" name="connsiteY19-4200"/>
              <a:gd fmla="*/ 1108768 w 1432618" name="connsiteX20-4201"/>
              <a:gd fmla="*/ 1254125 h 3588041" name="connsiteY20-4202"/>
              <a:gd fmla="*/ 889693 w 1432618" name="connsiteX21-4203"/>
              <a:gd fmla="*/ 1527175 h 3588041" name="connsiteY21-4204"/>
              <a:gd fmla="*/ 835718 w 1432618" name="connsiteX22-4205"/>
              <a:gd fmla="*/ 1895475 h 3588041" name="connsiteY22-4206"/>
              <a:gd fmla="*/ 1003993 w 1432618" name="connsiteX23-4207"/>
              <a:gd fmla="*/ 2308225 h 3588041" name="connsiteY23-4208"/>
              <a:gd fmla="*/ 896043 w 1432618" name="connsiteX24-4209"/>
              <a:gd fmla="*/ 2578100 h 3588041" name="connsiteY24-4210"/>
              <a:gd fmla="*/ 1213543 w 1432618" name="connsiteX25-4211"/>
              <a:gd fmla="*/ 2533650 h 3588041" name="connsiteY25-4212"/>
              <a:gd fmla="*/ 1432618 w 1432618" name="connsiteX26-4213"/>
              <a:gd fmla="*/ 2626519 h 3588041" name="connsiteY26-4214"/>
              <a:gd fmla="*/ 1188143 w 1432618" name="connsiteX27-4215"/>
              <a:gd fmla="*/ 2590800 h 3588041" name="connsiteY27-4216"/>
              <a:gd fmla="*/ 832543 w 1432618" name="connsiteX28-4217"/>
              <a:gd fmla="*/ 2733675 h 3588041" name="connsiteY28-4218"/>
              <a:gd fmla="*/ 689668 w 1432618" name="connsiteX29-4219"/>
              <a:gd fmla="*/ 3086100 h 3588041" name="connsiteY29-4220"/>
              <a:gd fmla="*/ 918268 w 1432618" name="connsiteX30-4221"/>
              <a:gd fmla="*/ 3419475 h 3588041" name="connsiteY30-4222"/>
              <a:gd fmla="*/ 1016693 w 1432618" name="connsiteX31-4223"/>
              <a:gd fmla="*/ 3581400 h 3588041" name="connsiteY31-4224"/>
              <a:gd fmla="*/ 1016693 w 1432618" name="connsiteX0-4225"/>
              <a:gd fmla="*/ 3581400 h 3588041" name="connsiteY0-4226"/>
              <a:gd fmla="*/ 591243 w 1432618" name="connsiteX1-4227"/>
              <a:gd fmla="*/ 3587750 h 3588041" name="connsiteY1-4228"/>
              <a:gd fmla="*/ 394393 w 1432618" name="connsiteX2-4229"/>
              <a:gd fmla="*/ 3076575 h 3588041" name="connsiteY2-4230"/>
              <a:gd fmla="*/ 746818 w 1432618" name="connsiteX3-4231"/>
              <a:gd fmla="*/ 2381250 h 3588041" name="connsiteY3-4232"/>
              <a:gd fmla="*/ 560128 w 1432618" name="connsiteX4-4233"/>
              <a:gd fmla="*/ 1922145 h 3588041" name="connsiteY4-4234"/>
              <a:gd fmla="*/ 58 w 1432618" name="connsiteX5-4235"/>
              <a:gd fmla="*/ 1870710 h 3588041" name="connsiteY5-4236"/>
              <a:gd fmla="*/ 394393 w 1432618" name="connsiteX6-4237"/>
              <a:gd fmla="*/ 1743075 h 3588041" name="connsiteY6-4238"/>
              <a:gd fmla="*/ 642043 w 1432618" name="connsiteX7-4239"/>
              <a:gd fmla="*/ 1876425 h 3588041" name="connsiteY7-4240"/>
              <a:gd fmla="*/ 689668 w 1432618" name="connsiteX8-4241"/>
              <a:gd fmla="*/ 1647825 h 3588041" name="connsiteY8-4242"/>
              <a:gd fmla="*/ 823018 w 1432618" name="connsiteX9-4243"/>
              <a:gd fmla="*/ 1333500 h 3588041" name="connsiteY9-4244"/>
              <a:gd fmla="*/ 765868 w 1432618" name="connsiteX10-4245"/>
              <a:gd fmla="*/ 809625 h 3588041" name="connsiteY10-4246"/>
              <a:gd fmla="*/ 388043 w 1432618" name="connsiteX11-4247"/>
              <a:gd fmla="*/ 695325 h 3588041" name="connsiteY11-4248"/>
              <a:gd fmla="*/ 689668 w 1432618" name="connsiteX12-4249"/>
              <a:gd fmla="*/ 666750 h 3588041" name="connsiteY12-4250"/>
              <a:gd fmla="*/ 794443 w 1432618" name="connsiteX13-4251"/>
              <a:gd fmla="*/ 565150 h 3588041" name="connsiteY13-4252"/>
              <a:gd fmla="*/ 886518 w 1432618" name="connsiteX14-4253"/>
              <a:gd fmla="*/ 0 h 3588041" name="connsiteY14-4254"/>
              <a:gd fmla="*/ 857943 w 1432618" name="connsiteX15-4255"/>
              <a:gd fmla="*/ 679450 h 3588041" name="connsiteY15-4256"/>
              <a:gd fmla="*/ 921443 w 1432618" name="connsiteX16-4257"/>
              <a:gd fmla="*/ 1047750 h 3588041" name="connsiteY16-4258"/>
              <a:gd fmla="*/ 930968 w 1432618" name="connsiteX17-4259"/>
              <a:gd fmla="*/ 1295400 h 3588041" name="connsiteY17-4260"/>
              <a:gd fmla="*/ 1086543 w 1432618" name="connsiteX18-4261"/>
              <a:gd fmla="*/ 1187450 h 3588041" name="connsiteY18-4262"/>
              <a:gd fmla="*/ 1375468 w 1432618" name="connsiteX19-4263"/>
              <a:gd fmla="*/ 1171575 h 3588041" name="connsiteY19-4264"/>
              <a:gd fmla="*/ 1108768 w 1432618" name="connsiteX20-4265"/>
              <a:gd fmla="*/ 1254125 h 3588041" name="connsiteY20-4266"/>
              <a:gd fmla="*/ 889693 w 1432618" name="connsiteX21-4267"/>
              <a:gd fmla="*/ 1527175 h 3588041" name="connsiteY21-4268"/>
              <a:gd fmla="*/ 835718 w 1432618" name="connsiteX22-4269"/>
              <a:gd fmla="*/ 1895475 h 3588041" name="connsiteY22-4270"/>
              <a:gd fmla="*/ 1003993 w 1432618" name="connsiteX23-4271"/>
              <a:gd fmla="*/ 2308225 h 3588041" name="connsiteY23-4272"/>
              <a:gd fmla="*/ 896043 w 1432618" name="connsiteX24-4273"/>
              <a:gd fmla="*/ 2578100 h 3588041" name="connsiteY24-4274"/>
              <a:gd fmla="*/ 1213543 w 1432618" name="connsiteX25-4275"/>
              <a:gd fmla="*/ 2533650 h 3588041" name="connsiteY25-4276"/>
              <a:gd fmla="*/ 1432618 w 1432618" name="connsiteX26-4277"/>
              <a:gd fmla="*/ 2626519 h 3588041" name="connsiteY26-4278"/>
              <a:gd fmla="*/ 1188143 w 1432618" name="connsiteX27-4279"/>
              <a:gd fmla="*/ 2590800 h 3588041" name="connsiteY27-4280"/>
              <a:gd fmla="*/ 832543 w 1432618" name="connsiteX28-4281"/>
              <a:gd fmla="*/ 2733675 h 3588041" name="connsiteY28-4282"/>
              <a:gd fmla="*/ 689668 w 1432618" name="connsiteX29-4283"/>
              <a:gd fmla="*/ 3086100 h 3588041" name="connsiteY29-4284"/>
              <a:gd fmla="*/ 918268 w 1432618" name="connsiteX30-4285"/>
              <a:gd fmla="*/ 3419475 h 3588041" name="connsiteY30-4286"/>
              <a:gd fmla="*/ 1016693 w 1432618" name="connsiteX31-4287"/>
              <a:gd fmla="*/ 3581400 h 3588041" name="connsiteY31-4288"/>
              <a:gd fmla="*/ 1016693 w 1432618" name="connsiteX0-4289"/>
              <a:gd fmla="*/ 3581400 h 3588041" name="connsiteY0-4290"/>
              <a:gd fmla="*/ 591243 w 1432618" name="connsiteX1-4291"/>
              <a:gd fmla="*/ 3587750 h 3588041" name="connsiteY1-4292"/>
              <a:gd fmla="*/ 394393 w 1432618" name="connsiteX2-4293"/>
              <a:gd fmla="*/ 3076575 h 3588041" name="connsiteY2-4294"/>
              <a:gd fmla="*/ 746818 w 1432618" name="connsiteX3-4295"/>
              <a:gd fmla="*/ 2381250 h 3588041" name="connsiteY3-4296"/>
              <a:gd fmla="*/ 560128 w 1432618" name="connsiteX4-4297"/>
              <a:gd fmla="*/ 1922145 h 3588041" name="connsiteY4-4298"/>
              <a:gd fmla="*/ 58 w 1432618" name="connsiteX5-4299"/>
              <a:gd fmla="*/ 1870710 h 3588041" name="connsiteY5-4300"/>
              <a:gd fmla="*/ 394393 w 1432618" name="connsiteX6-4301"/>
              <a:gd fmla="*/ 1743075 h 3588041" name="connsiteY6-4302"/>
              <a:gd fmla="*/ 642043 w 1432618" name="connsiteX7-4303"/>
              <a:gd fmla="*/ 1876425 h 3588041" name="connsiteY7-4304"/>
              <a:gd fmla="*/ 689668 w 1432618" name="connsiteX8-4305"/>
              <a:gd fmla="*/ 1647825 h 3588041" name="connsiteY8-4306"/>
              <a:gd fmla="*/ 823018 w 1432618" name="connsiteX9-4307"/>
              <a:gd fmla="*/ 1333500 h 3588041" name="connsiteY9-4308"/>
              <a:gd fmla="*/ 765868 w 1432618" name="connsiteX10-4309"/>
              <a:gd fmla="*/ 809625 h 3588041" name="connsiteY10-4310"/>
              <a:gd fmla="*/ 388043 w 1432618" name="connsiteX11-4311"/>
              <a:gd fmla="*/ 695325 h 3588041" name="connsiteY11-4312"/>
              <a:gd fmla="*/ 724593 w 1432618" name="connsiteX12-4313"/>
              <a:gd fmla="*/ 688975 h 3588041" name="connsiteY12-4314"/>
              <a:gd fmla="*/ 794443 w 1432618" name="connsiteX13-4315"/>
              <a:gd fmla="*/ 565150 h 3588041" name="connsiteY13-4316"/>
              <a:gd fmla="*/ 886518 w 1432618" name="connsiteX14-4317"/>
              <a:gd fmla="*/ 0 h 3588041" name="connsiteY14-4318"/>
              <a:gd fmla="*/ 857943 w 1432618" name="connsiteX15-4319"/>
              <a:gd fmla="*/ 679450 h 3588041" name="connsiteY15-4320"/>
              <a:gd fmla="*/ 921443 w 1432618" name="connsiteX16-4321"/>
              <a:gd fmla="*/ 1047750 h 3588041" name="connsiteY16-4322"/>
              <a:gd fmla="*/ 930968 w 1432618" name="connsiteX17-4323"/>
              <a:gd fmla="*/ 1295400 h 3588041" name="connsiteY17-4324"/>
              <a:gd fmla="*/ 1086543 w 1432618" name="connsiteX18-4325"/>
              <a:gd fmla="*/ 1187450 h 3588041" name="connsiteY18-4326"/>
              <a:gd fmla="*/ 1375468 w 1432618" name="connsiteX19-4327"/>
              <a:gd fmla="*/ 1171575 h 3588041" name="connsiteY19-4328"/>
              <a:gd fmla="*/ 1108768 w 1432618" name="connsiteX20-4329"/>
              <a:gd fmla="*/ 1254125 h 3588041" name="connsiteY20-4330"/>
              <a:gd fmla="*/ 889693 w 1432618" name="connsiteX21-4331"/>
              <a:gd fmla="*/ 1527175 h 3588041" name="connsiteY21-4332"/>
              <a:gd fmla="*/ 835718 w 1432618" name="connsiteX22-4333"/>
              <a:gd fmla="*/ 1895475 h 3588041" name="connsiteY22-4334"/>
              <a:gd fmla="*/ 1003993 w 1432618" name="connsiteX23-4335"/>
              <a:gd fmla="*/ 2308225 h 3588041" name="connsiteY23-4336"/>
              <a:gd fmla="*/ 896043 w 1432618" name="connsiteX24-4337"/>
              <a:gd fmla="*/ 2578100 h 3588041" name="connsiteY24-4338"/>
              <a:gd fmla="*/ 1213543 w 1432618" name="connsiteX25-4339"/>
              <a:gd fmla="*/ 2533650 h 3588041" name="connsiteY25-4340"/>
              <a:gd fmla="*/ 1432618 w 1432618" name="connsiteX26-4341"/>
              <a:gd fmla="*/ 2626519 h 3588041" name="connsiteY26-4342"/>
              <a:gd fmla="*/ 1188143 w 1432618" name="connsiteX27-4343"/>
              <a:gd fmla="*/ 2590800 h 3588041" name="connsiteY27-4344"/>
              <a:gd fmla="*/ 832543 w 1432618" name="connsiteX28-4345"/>
              <a:gd fmla="*/ 2733675 h 3588041" name="connsiteY28-4346"/>
              <a:gd fmla="*/ 689668 w 1432618" name="connsiteX29-4347"/>
              <a:gd fmla="*/ 3086100 h 3588041" name="connsiteY29-4348"/>
              <a:gd fmla="*/ 918268 w 1432618" name="connsiteX30-4349"/>
              <a:gd fmla="*/ 3419475 h 3588041" name="connsiteY30-4350"/>
              <a:gd fmla="*/ 1016693 w 1432618" name="connsiteX31-4351"/>
              <a:gd fmla="*/ 3581400 h 3588041" name="connsiteY31-4352"/>
              <a:gd fmla="*/ 1016693 w 1432618" name="connsiteX0-4353"/>
              <a:gd fmla="*/ 3581400 h 3588041" name="connsiteY0-4354"/>
              <a:gd fmla="*/ 591243 w 1432618" name="connsiteX1-4355"/>
              <a:gd fmla="*/ 3587750 h 3588041" name="connsiteY1-4356"/>
              <a:gd fmla="*/ 394393 w 1432618" name="connsiteX2-4357"/>
              <a:gd fmla="*/ 3076575 h 3588041" name="connsiteY2-4358"/>
              <a:gd fmla="*/ 746818 w 1432618" name="connsiteX3-4359"/>
              <a:gd fmla="*/ 2381250 h 3588041" name="connsiteY3-4360"/>
              <a:gd fmla="*/ 560128 w 1432618" name="connsiteX4-4361"/>
              <a:gd fmla="*/ 1922145 h 3588041" name="connsiteY4-4362"/>
              <a:gd fmla="*/ 58 w 1432618" name="connsiteX5-4363"/>
              <a:gd fmla="*/ 1870710 h 3588041" name="connsiteY5-4364"/>
              <a:gd fmla="*/ 394393 w 1432618" name="connsiteX6-4365"/>
              <a:gd fmla="*/ 1743075 h 3588041" name="connsiteY6-4366"/>
              <a:gd fmla="*/ 642043 w 1432618" name="connsiteX7-4367"/>
              <a:gd fmla="*/ 1876425 h 3588041" name="connsiteY7-4368"/>
              <a:gd fmla="*/ 689668 w 1432618" name="connsiteX8-4369"/>
              <a:gd fmla="*/ 1647825 h 3588041" name="connsiteY8-4370"/>
              <a:gd fmla="*/ 823018 w 1432618" name="connsiteX9-4371"/>
              <a:gd fmla="*/ 1333500 h 3588041" name="connsiteY9-4372"/>
              <a:gd fmla="*/ 765868 w 1432618" name="connsiteX10-4373"/>
              <a:gd fmla="*/ 809625 h 3588041" name="connsiteY10-4374"/>
              <a:gd fmla="*/ 388043 w 1432618" name="connsiteX11-4375"/>
              <a:gd fmla="*/ 695325 h 3588041" name="connsiteY11-4376"/>
              <a:gd fmla="*/ 741262 w 1432618" name="connsiteX12-4377"/>
              <a:gd fmla="*/ 677068 h 3588041" name="connsiteY12-4378"/>
              <a:gd fmla="*/ 794443 w 1432618" name="connsiteX13-4379"/>
              <a:gd fmla="*/ 565150 h 3588041" name="connsiteY13-4380"/>
              <a:gd fmla="*/ 886518 w 1432618" name="connsiteX14-4381"/>
              <a:gd fmla="*/ 0 h 3588041" name="connsiteY14-4382"/>
              <a:gd fmla="*/ 857943 w 1432618" name="connsiteX15-4383"/>
              <a:gd fmla="*/ 679450 h 3588041" name="connsiteY15-4384"/>
              <a:gd fmla="*/ 921443 w 1432618" name="connsiteX16-4385"/>
              <a:gd fmla="*/ 1047750 h 3588041" name="connsiteY16-4386"/>
              <a:gd fmla="*/ 930968 w 1432618" name="connsiteX17-4387"/>
              <a:gd fmla="*/ 1295400 h 3588041" name="connsiteY17-4388"/>
              <a:gd fmla="*/ 1086543 w 1432618" name="connsiteX18-4389"/>
              <a:gd fmla="*/ 1187450 h 3588041" name="connsiteY18-4390"/>
              <a:gd fmla="*/ 1375468 w 1432618" name="connsiteX19-4391"/>
              <a:gd fmla="*/ 1171575 h 3588041" name="connsiteY19-4392"/>
              <a:gd fmla="*/ 1108768 w 1432618" name="connsiteX20-4393"/>
              <a:gd fmla="*/ 1254125 h 3588041" name="connsiteY20-4394"/>
              <a:gd fmla="*/ 889693 w 1432618" name="connsiteX21-4395"/>
              <a:gd fmla="*/ 1527175 h 3588041" name="connsiteY21-4396"/>
              <a:gd fmla="*/ 835718 w 1432618" name="connsiteX22-4397"/>
              <a:gd fmla="*/ 1895475 h 3588041" name="connsiteY22-4398"/>
              <a:gd fmla="*/ 1003993 w 1432618" name="connsiteX23-4399"/>
              <a:gd fmla="*/ 2308225 h 3588041" name="connsiteY23-4400"/>
              <a:gd fmla="*/ 896043 w 1432618" name="connsiteX24-4401"/>
              <a:gd fmla="*/ 2578100 h 3588041" name="connsiteY24-4402"/>
              <a:gd fmla="*/ 1213543 w 1432618" name="connsiteX25-4403"/>
              <a:gd fmla="*/ 2533650 h 3588041" name="connsiteY25-4404"/>
              <a:gd fmla="*/ 1432618 w 1432618" name="connsiteX26-4405"/>
              <a:gd fmla="*/ 2626519 h 3588041" name="connsiteY26-4406"/>
              <a:gd fmla="*/ 1188143 w 1432618" name="connsiteX27-4407"/>
              <a:gd fmla="*/ 2590800 h 3588041" name="connsiteY27-4408"/>
              <a:gd fmla="*/ 832543 w 1432618" name="connsiteX28-4409"/>
              <a:gd fmla="*/ 2733675 h 3588041" name="connsiteY28-4410"/>
              <a:gd fmla="*/ 689668 w 1432618" name="connsiteX29-4411"/>
              <a:gd fmla="*/ 3086100 h 3588041" name="connsiteY29-4412"/>
              <a:gd fmla="*/ 918268 w 1432618" name="connsiteX30-4413"/>
              <a:gd fmla="*/ 3419475 h 3588041" name="connsiteY30-4414"/>
              <a:gd fmla="*/ 1016693 w 1432618" name="connsiteX31-4415"/>
              <a:gd fmla="*/ 3581400 h 3588041" name="connsiteY31-4416"/>
              <a:gd fmla="*/ 1016693 w 1432618" name="connsiteX0-4417"/>
              <a:gd fmla="*/ 3581400 h 3588041" name="connsiteY0-4418"/>
              <a:gd fmla="*/ 591243 w 1432618" name="connsiteX1-4419"/>
              <a:gd fmla="*/ 3587750 h 3588041" name="connsiteY1-4420"/>
              <a:gd fmla="*/ 394393 w 1432618" name="connsiteX2-4421"/>
              <a:gd fmla="*/ 3076575 h 3588041" name="connsiteY2-4422"/>
              <a:gd fmla="*/ 746818 w 1432618" name="connsiteX3-4423"/>
              <a:gd fmla="*/ 2381250 h 3588041" name="connsiteY3-4424"/>
              <a:gd fmla="*/ 560128 w 1432618" name="connsiteX4-4425"/>
              <a:gd fmla="*/ 1922145 h 3588041" name="connsiteY4-4426"/>
              <a:gd fmla="*/ 58 w 1432618" name="connsiteX5-4427"/>
              <a:gd fmla="*/ 1870710 h 3588041" name="connsiteY5-4428"/>
              <a:gd fmla="*/ 394393 w 1432618" name="connsiteX6-4429"/>
              <a:gd fmla="*/ 1743075 h 3588041" name="connsiteY6-4430"/>
              <a:gd fmla="*/ 642043 w 1432618" name="connsiteX7-4431"/>
              <a:gd fmla="*/ 1876425 h 3588041" name="connsiteY7-4432"/>
              <a:gd fmla="*/ 689668 w 1432618" name="connsiteX8-4433"/>
              <a:gd fmla="*/ 1647825 h 3588041" name="connsiteY8-4434"/>
              <a:gd fmla="*/ 823018 w 1432618" name="connsiteX9-4435"/>
              <a:gd fmla="*/ 1333500 h 3588041" name="connsiteY9-4436"/>
              <a:gd fmla="*/ 765868 w 1432618" name="connsiteX10-4437"/>
              <a:gd fmla="*/ 809625 h 3588041" name="connsiteY10-4438"/>
              <a:gd fmla="*/ 388043 w 1432618" name="connsiteX11-4439"/>
              <a:gd fmla="*/ 695325 h 3588041" name="connsiteY11-4440"/>
              <a:gd fmla="*/ 741262 w 1432618" name="connsiteX12-4441"/>
              <a:gd fmla="*/ 677068 h 3588041" name="connsiteY12-4442"/>
              <a:gd fmla="*/ 794443 w 1432618" name="connsiteX13-4443"/>
              <a:gd fmla="*/ 565150 h 3588041" name="connsiteY13-4444"/>
              <a:gd fmla="*/ 886518 w 1432618" name="connsiteX14-4445"/>
              <a:gd fmla="*/ 0 h 3588041" name="connsiteY14-4446"/>
              <a:gd fmla="*/ 857943 w 1432618" name="connsiteX15-4447"/>
              <a:gd fmla="*/ 679450 h 3588041" name="connsiteY15-4448"/>
              <a:gd fmla="*/ 921443 w 1432618" name="connsiteX16-4449"/>
              <a:gd fmla="*/ 1047750 h 3588041" name="connsiteY16-4450"/>
              <a:gd fmla="*/ 930968 w 1432618" name="connsiteX17-4451"/>
              <a:gd fmla="*/ 1295400 h 3588041" name="connsiteY17-4452"/>
              <a:gd fmla="*/ 1086543 w 1432618" name="connsiteX18-4453"/>
              <a:gd fmla="*/ 1187450 h 3588041" name="connsiteY18-4454"/>
              <a:gd fmla="*/ 1375468 w 1432618" name="connsiteX19-4455"/>
              <a:gd fmla="*/ 1171575 h 3588041" name="connsiteY19-4456"/>
              <a:gd fmla="*/ 1108768 w 1432618" name="connsiteX20-4457"/>
              <a:gd fmla="*/ 1254125 h 3588041" name="connsiteY20-4458"/>
              <a:gd fmla="*/ 889693 w 1432618" name="connsiteX21-4459"/>
              <a:gd fmla="*/ 1527175 h 3588041" name="connsiteY21-4460"/>
              <a:gd fmla="*/ 835718 w 1432618" name="connsiteX22-4461"/>
              <a:gd fmla="*/ 1895475 h 3588041" name="connsiteY22-4462"/>
              <a:gd fmla="*/ 1003993 w 1432618" name="connsiteX23-4463"/>
              <a:gd fmla="*/ 2308225 h 3588041" name="connsiteY23-4464"/>
              <a:gd fmla="*/ 896043 w 1432618" name="connsiteX24-4465"/>
              <a:gd fmla="*/ 2578100 h 3588041" name="connsiteY24-4466"/>
              <a:gd fmla="*/ 1213543 w 1432618" name="connsiteX25-4467"/>
              <a:gd fmla="*/ 2533650 h 3588041" name="connsiteY25-4468"/>
              <a:gd fmla="*/ 1432618 w 1432618" name="connsiteX26-4469"/>
              <a:gd fmla="*/ 2626519 h 3588041" name="connsiteY26-4470"/>
              <a:gd fmla="*/ 1188143 w 1432618" name="connsiteX27-4471"/>
              <a:gd fmla="*/ 2590800 h 3588041" name="connsiteY27-4472"/>
              <a:gd fmla="*/ 832543 w 1432618" name="connsiteX28-4473"/>
              <a:gd fmla="*/ 2733675 h 3588041" name="connsiteY28-4474"/>
              <a:gd fmla="*/ 689668 w 1432618" name="connsiteX29-4475"/>
              <a:gd fmla="*/ 3086100 h 3588041" name="connsiteY29-4476"/>
              <a:gd fmla="*/ 918268 w 1432618" name="connsiteX30-4477"/>
              <a:gd fmla="*/ 3419475 h 3588041" name="connsiteY30-4478"/>
              <a:gd fmla="*/ 1016693 w 1432618" name="connsiteX31-4479"/>
              <a:gd fmla="*/ 3581400 h 3588041" name="connsiteY31-4480"/>
              <a:gd fmla="*/ 1016693 w 1432618" name="connsiteX0-4481"/>
              <a:gd fmla="*/ 3581400 h 3588041" name="connsiteY0-4482"/>
              <a:gd fmla="*/ 591243 w 1432618" name="connsiteX1-4483"/>
              <a:gd fmla="*/ 3587750 h 3588041" name="connsiteY1-4484"/>
              <a:gd fmla="*/ 394393 w 1432618" name="connsiteX2-4485"/>
              <a:gd fmla="*/ 3076575 h 3588041" name="connsiteY2-4486"/>
              <a:gd fmla="*/ 746818 w 1432618" name="connsiteX3-4487"/>
              <a:gd fmla="*/ 2381250 h 3588041" name="connsiteY3-4488"/>
              <a:gd fmla="*/ 560128 w 1432618" name="connsiteX4-4489"/>
              <a:gd fmla="*/ 1922145 h 3588041" name="connsiteY4-4490"/>
              <a:gd fmla="*/ 58 w 1432618" name="connsiteX5-4491"/>
              <a:gd fmla="*/ 1870710 h 3588041" name="connsiteY5-4492"/>
              <a:gd fmla="*/ 394393 w 1432618" name="connsiteX6-4493"/>
              <a:gd fmla="*/ 1743075 h 3588041" name="connsiteY6-4494"/>
              <a:gd fmla="*/ 642043 w 1432618" name="connsiteX7-4495"/>
              <a:gd fmla="*/ 1876425 h 3588041" name="connsiteY7-4496"/>
              <a:gd fmla="*/ 689668 w 1432618" name="connsiteX8-4497"/>
              <a:gd fmla="*/ 1647825 h 3588041" name="connsiteY8-4498"/>
              <a:gd fmla="*/ 823018 w 1432618" name="connsiteX9-4499"/>
              <a:gd fmla="*/ 1333500 h 3588041" name="connsiteY9-4500"/>
              <a:gd fmla="*/ 765868 w 1432618" name="connsiteX10-4501"/>
              <a:gd fmla="*/ 809625 h 3588041" name="connsiteY10-4502"/>
              <a:gd fmla="*/ 388043 w 1432618" name="connsiteX11-4503"/>
              <a:gd fmla="*/ 695325 h 3588041" name="connsiteY11-4504"/>
              <a:gd fmla="*/ 741262 w 1432618" name="connsiteX12-4505"/>
              <a:gd fmla="*/ 677068 h 3588041" name="connsiteY12-4506"/>
              <a:gd fmla="*/ 789681 w 1432618" name="connsiteX13-4507"/>
              <a:gd fmla="*/ 441325 h 3588041" name="connsiteY13-4508"/>
              <a:gd fmla="*/ 886518 w 1432618" name="connsiteX14-4509"/>
              <a:gd fmla="*/ 0 h 3588041" name="connsiteY14-4510"/>
              <a:gd fmla="*/ 857943 w 1432618" name="connsiteX15-4511"/>
              <a:gd fmla="*/ 679450 h 3588041" name="connsiteY15-4512"/>
              <a:gd fmla="*/ 921443 w 1432618" name="connsiteX16-4513"/>
              <a:gd fmla="*/ 1047750 h 3588041" name="connsiteY16-4514"/>
              <a:gd fmla="*/ 930968 w 1432618" name="connsiteX17-4515"/>
              <a:gd fmla="*/ 1295400 h 3588041" name="connsiteY17-4516"/>
              <a:gd fmla="*/ 1086543 w 1432618" name="connsiteX18-4517"/>
              <a:gd fmla="*/ 1187450 h 3588041" name="connsiteY18-4518"/>
              <a:gd fmla="*/ 1375468 w 1432618" name="connsiteX19-4519"/>
              <a:gd fmla="*/ 1171575 h 3588041" name="connsiteY19-4520"/>
              <a:gd fmla="*/ 1108768 w 1432618" name="connsiteX20-4521"/>
              <a:gd fmla="*/ 1254125 h 3588041" name="connsiteY20-4522"/>
              <a:gd fmla="*/ 889693 w 1432618" name="connsiteX21-4523"/>
              <a:gd fmla="*/ 1527175 h 3588041" name="connsiteY21-4524"/>
              <a:gd fmla="*/ 835718 w 1432618" name="connsiteX22-4525"/>
              <a:gd fmla="*/ 1895475 h 3588041" name="connsiteY22-4526"/>
              <a:gd fmla="*/ 1003993 w 1432618" name="connsiteX23-4527"/>
              <a:gd fmla="*/ 2308225 h 3588041" name="connsiteY23-4528"/>
              <a:gd fmla="*/ 896043 w 1432618" name="connsiteX24-4529"/>
              <a:gd fmla="*/ 2578100 h 3588041" name="connsiteY24-4530"/>
              <a:gd fmla="*/ 1213543 w 1432618" name="connsiteX25-4531"/>
              <a:gd fmla="*/ 2533650 h 3588041" name="connsiteY25-4532"/>
              <a:gd fmla="*/ 1432618 w 1432618" name="connsiteX26-4533"/>
              <a:gd fmla="*/ 2626519 h 3588041" name="connsiteY26-4534"/>
              <a:gd fmla="*/ 1188143 w 1432618" name="connsiteX27-4535"/>
              <a:gd fmla="*/ 2590800 h 3588041" name="connsiteY27-4536"/>
              <a:gd fmla="*/ 832543 w 1432618" name="connsiteX28-4537"/>
              <a:gd fmla="*/ 2733675 h 3588041" name="connsiteY28-4538"/>
              <a:gd fmla="*/ 689668 w 1432618" name="connsiteX29-4539"/>
              <a:gd fmla="*/ 3086100 h 3588041" name="connsiteY29-4540"/>
              <a:gd fmla="*/ 918268 w 1432618" name="connsiteX30-4541"/>
              <a:gd fmla="*/ 3419475 h 3588041" name="connsiteY30-4542"/>
              <a:gd fmla="*/ 1016693 w 1432618" name="connsiteX31-4543"/>
              <a:gd fmla="*/ 3581400 h 3588041" name="connsiteY31-4544"/>
              <a:gd fmla="*/ 1016693 w 1432618" name="connsiteX0-4545"/>
              <a:gd fmla="*/ 3581400 h 3588041" name="connsiteY0-4546"/>
              <a:gd fmla="*/ 591243 w 1432618" name="connsiteX1-4547"/>
              <a:gd fmla="*/ 3587750 h 3588041" name="connsiteY1-4548"/>
              <a:gd fmla="*/ 394393 w 1432618" name="connsiteX2-4549"/>
              <a:gd fmla="*/ 3076575 h 3588041" name="connsiteY2-4550"/>
              <a:gd fmla="*/ 746818 w 1432618" name="connsiteX3-4551"/>
              <a:gd fmla="*/ 2381250 h 3588041" name="connsiteY3-4552"/>
              <a:gd fmla="*/ 560128 w 1432618" name="connsiteX4-4553"/>
              <a:gd fmla="*/ 1922145 h 3588041" name="connsiteY4-4554"/>
              <a:gd fmla="*/ 58 w 1432618" name="connsiteX5-4555"/>
              <a:gd fmla="*/ 1870710 h 3588041" name="connsiteY5-4556"/>
              <a:gd fmla="*/ 394393 w 1432618" name="connsiteX6-4557"/>
              <a:gd fmla="*/ 1743075 h 3588041" name="connsiteY6-4558"/>
              <a:gd fmla="*/ 642043 w 1432618" name="connsiteX7-4559"/>
              <a:gd fmla="*/ 1876425 h 3588041" name="connsiteY7-4560"/>
              <a:gd fmla="*/ 689668 w 1432618" name="connsiteX8-4561"/>
              <a:gd fmla="*/ 1647825 h 3588041" name="connsiteY8-4562"/>
              <a:gd fmla="*/ 823018 w 1432618" name="connsiteX9-4563"/>
              <a:gd fmla="*/ 1333500 h 3588041" name="connsiteY9-4564"/>
              <a:gd fmla="*/ 765868 w 1432618" name="connsiteX10-4565"/>
              <a:gd fmla="*/ 809625 h 3588041" name="connsiteY10-4566"/>
              <a:gd fmla="*/ 388043 w 1432618" name="connsiteX11-4567"/>
              <a:gd fmla="*/ 695325 h 3588041" name="connsiteY11-4568"/>
              <a:gd fmla="*/ 762694 w 1432618" name="connsiteX12-4569"/>
              <a:gd fmla="*/ 703262 h 3588041" name="connsiteY12-4570"/>
              <a:gd fmla="*/ 789681 w 1432618" name="connsiteX13-4571"/>
              <a:gd fmla="*/ 441325 h 3588041" name="connsiteY13-4572"/>
              <a:gd fmla="*/ 886518 w 1432618" name="connsiteX14-4573"/>
              <a:gd fmla="*/ 0 h 3588041" name="connsiteY14-4574"/>
              <a:gd fmla="*/ 857943 w 1432618" name="connsiteX15-4575"/>
              <a:gd fmla="*/ 679450 h 3588041" name="connsiteY15-4576"/>
              <a:gd fmla="*/ 921443 w 1432618" name="connsiteX16-4577"/>
              <a:gd fmla="*/ 1047750 h 3588041" name="connsiteY16-4578"/>
              <a:gd fmla="*/ 930968 w 1432618" name="connsiteX17-4579"/>
              <a:gd fmla="*/ 1295400 h 3588041" name="connsiteY17-4580"/>
              <a:gd fmla="*/ 1086543 w 1432618" name="connsiteX18-4581"/>
              <a:gd fmla="*/ 1187450 h 3588041" name="connsiteY18-4582"/>
              <a:gd fmla="*/ 1375468 w 1432618" name="connsiteX19-4583"/>
              <a:gd fmla="*/ 1171575 h 3588041" name="connsiteY19-4584"/>
              <a:gd fmla="*/ 1108768 w 1432618" name="connsiteX20-4585"/>
              <a:gd fmla="*/ 1254125 h 3588041" name="connsiteY20-4586"/>
              <a:gd fmla="*/ 889693 w 1432618" name="connsiteX21-4587"/>
              <a:gd fmla="*/ 1527175 h 3588041" name="connsiteY21-4588"/>
              <a:gd fmla="*/ 835718 w 1432618" name="connsiteX22-4589"/>
              <a:gd fmla="*/ 1895475 h 3588041" name="connsiteY22-4590"/>
              <a:gd fmla="*/ 1003993 w 1432618" name="connsiteX23-4591"/>
              <a:gd fmla="*/ 2308225 h 3588041" name="connsiteY23-4592"/>
              <a:gd fmla="*/ 896043 w 1432618" name="connsiteX24-4593"/>
              <a:gd fmla="*/ 2578100 h 3588041" name="connsiteY24-4594"/>
              <a:gd fmla="*/ 1213543 w 1432618" name="connsiteX25-4595"/>
              <a:gd fmla="*/ 2533650 h 3588041" name="connsiteY25-4596"/>
              <a:gd fmla="*/ 1432618 w 1432618" name="connsiteX26-4597"/>
              <a:gd fmla="*/ 2626519 h 3588041" name="connsiteY26-4598"/>
              <a:gd fmla="*/ 1188143 w 1432618" name="connsiteX27-4599"/>
              <a:gd fmla="*/ 2590800 h 3588041" name="connsiteY27-4600"/>
              <a:gd fmla="*/ 832543 w 1432618" name="connsiteX28-4601"/>
              <a:gd fmla="*/ 2733675 h 3588041" name="connsiteY28-4602"/>
              <a:gd fmla="*/ 689668 w 1432618" name="connsiteX29-4603"/>
              <a:gd fmla="*/ 3086100 h 3588041" name="connsiteY29-4604"/>
              <a:gd fmla="*/ 918268 w 1432618" name="connsiteX30-4605"/>
              <a:gd fmla="*/ 3419475 h 3588041" name="connsiteY30-4606"/>
              <a:gd fmla="*/ 1016693 w 1432618" name="connsiteX31-4607"/>
              <a:gd fmla="*/ 3581400 h 3588041" name="connsiteY31-4608"/>
              <a:gd fmla="*/ 1016693 w 1432618" name="connsiteX0-4609"/>
              <a:gd fmla="*/ 3581400 h 3588041" name="connsiteY0-4610"/>
              <a:gd fmla="*/ 591243 w 1432618" name="connsiteX1-4611"/>
              <a:gd fmla="*/ 3587750 h 3588041" name="connsiteY1-4612"/>
              <a:gd fmla="*/ 394393 w 1432618" name="connsiteX2-4613"/>
              <a:gd fmla="*/ 3076575 h 3588041" name="connsiteY2-4614"/>
              <a:gd fmla="*/ 746818 w 1432618" name="connsiteX3-4615"/>
              <a:gd fmla="*/ 2381250 h 3588041" name="connsiteY3-4616"/>
              <a:gd fmla="*/ 560128 w 1432618" name="connsiteX4-4617"/>
              <a:gd fmla="*/ 1922145 h 3588041" name="connsiteY4-4618"/>
              <a:gd fmla="*/ 58 w 1432618" name="connsiteX5-4619"/>
              <a:gd fmla="*/ 1870710 h 3588041" name="connsiteY5-4620"/>
              <a:gd fmla="*/ 394393 w 1432618" name="connsiteX6-4621"/>
              <a:gd fmla="*/ 1743075 h 3588041" name="connsiteY6-4622"/>
              <a:gd fmla="*/ 642043 w 1432618" name="connsiteX7-4623"/>
              <a:gd fmla="*/ 1876425 h 3588041" name="connsiteY7-4624"/>
              <a:gd fmla="*/ 689668 w 1432618" name="connsiteX8-4625"/>
              <a:gd fmla="*/ 1647825 h 3588041" name="connsiteY8-4626"/>
              <a:gd fmla="*/ 823018 w 1432618" name="connsiteX9-4627"/>
              <a:gd fmla="*/ 1333500 h 3588041" name="connsiteY9-4628"/>
              <a:gd fmla="*/ 765868 w 1432618" name="connsiteX10-4629"/>
              <a:gd fmla="*/ 809625 h 3588041" name="connsiteY10-4630"/>
              <a:gd fmla="*/ 388043 w 1432618" name="connsiteX11-4631"/>
              <a:gd fmla="*/ 695325 h 3588041" name="connsiteY11-4632"/>
              <a:gd fmla="*/ 762694 w 1432618" name="connsiteX12-4633"/>
              <a:gd fmla="*/ 703262 h 3588041" name="connsiteY12-4634"/>
              <a:gd fmla="*/ 789681 w 1432618" name="connsiteX13-4635"/>
              <a:gd fmla="*/ 441325 h 3588041" name="connsiteY13-4636"/>
              <a:gd fmla="*/ 886518 w 1432618" name="connsiteX14-4637"/>
              <a:gd fmla="*/ 0 h 3588041" name="connsiteY14-4638"/>
              <a:gd fmla="*/ 857943 w 1432618" name="connsiteX15-4639"/>
              <a:gd fmla="*/ 679450 h 3588041" name="connsiteY15-4640"/>
              <a:gd fmla="*/ 921443 w 1432618" name="connsiteX16-4641"/>
              <a:gd fmla="*/ 1047750 h 3588041" name="connsiteY16-4642"/>
              <a:gd fmla="*/ 930968 w 1432618" name="connsiteX17-4643"/>
              <a:gd fmla="*/ 1295400 h 3588041" name="connsiteY17-4644"/>
              <a:gd fmla="*/ 1086543 w 1432618" name="connsiteX18-4645"/>
              <a:gd fmla="*/ 1187450 h 3588041" name="connsiteY18-4646"/>
              <a:gd fmla="*/ 1375468 w 1432618" name="connsiteX19-4647"/>
              <a:gd fmla="*/ 1171575 h 3588041" name="connsiteY19-4648"/>
              <a:gd fmla="*/ 1108768 w 1432618" name="connsiteX20-4649"/>
              <a:gd fmla="*/ 1254125 h 3588041" name="connsiteY20-4650"/>
              <a:gd fmla="*/ 889693 w 1432618" name="connsiteX21-4651"/>
              <a:gd fmla="*/ 1527175 h 3588041" name="connsiteY21-4652"/>
              <a:gd fmla="*/ 835718 w 1432618" name="connsiteX22-4653"/>
              <a:gd fmla="*/ 1895475 h 3588041" name="connsiteY22-4654"/>
              <a:gd fmla="*/ 1003993 w 1432618" name="connsiteX23-4655"/>
              <a:gd fmla="*/ 2308225 h 3588041" name="connsiteY23-4656"/>
              <a:gd fmla="*/ 896043 w 1432618" name="connsiteX24-4657"/>
              <a:gd fmla="*/ 2578100 h 3588041" name="connsiteY24-4658"/>
              <a:gd fmla="*/ 1213543 w 1432618" name="connsiteX25-4659"/>
              <a:gd fmla="*/ 2533650 h 3588041" name="connsiteY25-4660"/>
              <a:gd fmla="*/ 1432618 w 1432618" name="connsiteX26-4661"/>
              <a:gd fmla="*/ 2626519 h 3588041" name="connsiteY26-4662"/>
              <a:gd fmla="*/ 1188143 w 1432618" name="connsiteX27-4663"/>
              <a:gd fmla="*/ 2590800 h 3588041" name="connsiteY27-4664"/>
              <a:gd fmla="*/ 832543 w 1432618" name="connsiteX28-4665"/>
              <a:gd fmla="*/ 2733675 h 3588041" name="connsiteY28-4666"/>
              <a:gd fmla="*/ 689668 w 1432618" name="connsiteX29-4667"/>
              <a:gd fmla="*/ 3086100 h 3588041" name="connsiteY29-4668"/>
              <a:gd fmla="*/ 918268 w 1432618" name="connsiteX30-4669"/>
              <a:gd fmla="*/ 3419475 h 3588041" name="connsiteY30-4670"/>
              <a:gd fmla="*/ 1016693 w 1432618" name="connsiteX31-4671"/>
              <a:gd fmla="*/ 3581400 h 3588041" name="connsiteY31-4672"/>
              <a:gd fmla="*/ 1016693 w 1432618" name="connsiteX0-4673"/>
              <a:gd fmla="*/ 3581400 h 3588041" name="connsiteY0-4674"/>
              <a:gd fmla="*/ 591243 w 1432618" name="connsiteX1-4675"/>
              <a:gd fmla="*/ 3587750 h 3588041" name="connsiteY1-4676"/>
              <a:gd fmla="*/ 394393 w 1432618" name="connsiteX2-4677"/>
              <a:gd fmla="*/ 3076575 h 3588041" name="connsiteY2-4678"/>
              <a:gd fmla="*/ 746818 w 1432618" name="connsiteX3-4679"/>
              <a:gd fmla="*/ 2381250 h 3588041" name="connsiteY3-4680"/>
              <a:gd fmla="*/ 560128 w 1432618" name="connsiteX4-4681"/>
              <a:gd fmla="*/ 1922145 h 3588041" name="connsiteY4-4682"/>
              <a:gd fmla="*/ 58 w 1432618" name="connsiteX5-4683"/>
              <a:gd fmla="*/ 1870710 h 3588041" name="connsiteY5-4684"/>
              <a:gd fmla="*/ 394393 w 1432618" name="connsiteX6-4685"/>
              <a:gd fmla="*/ 1743075 h 3588041" name="connsiteY6-4686"/>
              <a:gd fmla="*/ 642043 w 1432618" name="connsiteX7-4687"/>
              <a:gd fmla="*/ 1876425 h 3588041" name="connsiteY7-4688"/>
              <a:gd fmla="*/ 689668 w 1432618" name="connsiteX8-4689"/>
              <a:gd fmla="*/ 1647825 h 3588041" name="connsiteY8-4690"/>
              <a:gd fmla="*/ 823018 w 1432618" name="connsiteX9-4691"/>
              <a:gd fmla="*/ 1333500 h 3588041" name="connsiteY9-4692"/>
              <a:gd fmla="*/ 765868 w 1432618" name="connsiteX10-4693"/>
              <a:gd fmla="*/ 809625 h 3588041" name="connsiteY10-4694"/>
              <a:gd fmla="*/ 388043 w 1432618" name="connsiteX11-4695"/>
              <a:gd fmla="*/ 695325 h 3588041" name="connsiteY11-4696"/>
              <a:gd fmla="*/ 762694 w 1432618" name="connsiteX12-4697"/>
              <a:gd fmla="*/ 703262 h 3588041" name="connsiteY12-4698"/>
              <a:gd fmla="*/ 789681 w 1432618" name="connsiteX13-4699"/>
              <a:gd fmla="*/ 441325 h 3588041" name="connsiteY13-4700"/>
              <a:gd fmla="*/ 886518 w 1432618" name="connsiteX14-4701"/>
              <a:gd fmla="*/ 0 h 3588041" name="connsiteY14-4702"/>
              <a:gd fmla="*/ 857943 w 1432618" name="connsiteX15-4703"/>
              <a:gd fmla="*/ 679450 h 3588041" name="connsiteY15-4704"/>
              <a:gd fmla="*/ 921443 w 1432618" name="connsiteX16-4705"/>
              <a:gd fmla="*/ 1047750 h 3588041" name="connsiteY16-4706"/>
              <a:gd fmla="*/ 930968 w 1432618" name="connsiteX17-4707"/>
              <a:gd fmla="*/ 1295400 h 3588041" name="connsiteY17-4708"/>
              <a:gd fmla="*/ 1086543 w 1432618" name="connsiteX18-4709"/>
              <a:gd fmla="*/ 1187450 h 3588041" name="connsiteY18-4710"/>
              <a:gd fmla="*/ 1375468 w 1432618" name="connsiteX19-4711"/>
              <a:gd fmla="*/ 1171575 h 3588041" name="connsiteY19-4712"/>
              <a:gd fmla="*/ 1108768 w 1432618" name="connsiteX20-4713"/>
              <a:gd fmla="*/ 1254125 h 3588041" name="connsiteY20-4714"/>
              <a:gd fmla="*/ 889693 w 1432618" name="connsiteX21-4715"/>
              <a:gd fmla="*/ 1527175 h 3588041" name="connsiteY21-4716"/>
              <a:gd fmla="*/ 835718 w 1432618" name="connsiteX22-4717"/>
              <a:gd fmla="*/ 1895475 h 3588041" name="connsiteY22-4718"/>
              <a:gd fmla="*/ 1003993 w 1432618" name="connsiteX23-4719"/>
              <a:gd fmla="*/ 2308225 h 3588041" name="connsiteY23-4720"/>
              <a:gd fmla="*/ 896043 w 1432618" name="connsiteX24-4721"/>
              <a:gd fmla="*/ 2578100 h 3588041" name="connsiteY24-4722"/>
              <a:gd fmla="*/ 1213543 w 1432618" name="connsiteX25-4723"/>
              <a:gd fmla="*/ 2533650 h 3588041" name="connsiteY25-4724"/>
              <a:gd fmla="*/ 1432618 w 1432618" name="connsiteX26-4725"/>
              <a:gd fmla="*/ 2626519 h 3588041" name="connsiteY26-4726"/>
              <a:gd fmla="*/ 1188143 w 1432618" name="connsiteX27-4727"/>
              <a:gd fmla="*/ 2590800 h 3588041" name="connsiteY27-4728"/>
              <a:gd fmla="*/ 832543 w 1432618" name="connsiteX28-4729"/>
              <a:gd fmla="*/ 2733675 h 3588041" name="connsiteY28-4730"/>
              <a:gd fmla="*/ 689668 w 1432618" name="connsiteX29-4731"/>
              <a:gd fmla="*/ 3086100 h 3588041" name="connsiteY29-4732"/>
              <a:gd fmla="*/ 918268 w 1432618" name="connsiteX30-4733"/>
              <a:gd fmla="*/ 3419475 h 3588041" name="connsiteY30-4734"/>
              <a:gd fmla="*/ 1016693 w 1432618" name="connsiteX31-4735"/>
              <a:gd fmla="*/ 3581400 h 3588041" name="connsiteY31-4736"/>
              <a:gd fmla="*/ 1016693 w 1432618" name="connsiteX0-4737"/>
              <a:gd fmla="*/ 3581400 h 3588041" name="connsiteY0-4738"/>
              <a:gd fmla="*/ 591243 w 1432618" name="connsiteX1-4739"/>
              <a:gd fmla="*/ 3587750 h 3588041" name="connsiteY1-4740"/>
              <a:gd fmla="*/ 394393 w 1432618" name="connsiteX2-4741"/>
              <a:gd fmla="*/ 3076575 h 3588041" name="connsiteY2-4742"/>
              <a:gd fmla="*/ 746818 w 1432618" name="connsiteX3-4743"/>
              <a:gd fmla="*/ 2381250 h 3588041" name="connsiteY3-4744"/>
              <a:gd fmla="*/ 560128 w 1432618" name="connsiteX4-4745"/>
              <a:gd fmla="*/ 1922145 h 3588041" name="connsiteY4-4746"/>
              <a:gd fmla="*/ 58 w 1432618" name="connsiteX5-4747"/>
              <a:gd fmla="*/ 1870710 h 3588041" name="connsiteY5-4748"/>
              <a:gd fmla="*/ 394393 w 1432618" name="connsiteX6-4749"/>
              <a:gd fmla="*/ 1743075 h 3588041" name="connsiteY6-4750"/>
              <a:gd fmla="*/ 642043 w 1432618" name="connsiteX7-4751"/>
              <a:gd fmla="*/ 1876425 h 3588041" name="connsiteY7-4752"/>
              <a:gd fmla="*/ 689668 w 1432618" name="connsiteX8-4753"/>
              <a:gd fmla="*/ 1647825 h 3588041" name="connsiteY8-4754"/>
              <a:gd fmla="*/ 823018 w 1432618" name="connsiteX9-4755"/>
              <a:gd fmla="*/ 1333500 h 3588041" name="connsiteY9-4756"/>
              <a:gd fmla="*/ 765868 w 1432618" name="connsiteX10-4757"/>
              <a:gd fmla="*/ 809625 h 3588041" name="connsiteY10-4758"/>
              <a:gd fmla="*/ 388043 w 1432618" name="connsiteX11-4759"/>
              <a:gd fmla="*/ 695325 h 3588041" name="connsiteY11-4760"/>
              <a:gd fmla="*/ 781744 w 1432618" name="connsiteX12-4761"/>
              <a:gd fmla="*/ 724693 h 3588041" name="connsiteY12-4762"/>
              <a:gd fmla="*/ 789681 w 1432618" name="connsiteX13-4763"/>
              <a:gd fmla="*/ 441325 h 3588041" name="connsiteY13-4764"/>
              <a:gd fmla="*/ 886518 w 1432618" name="connsiteX14-4765"/>
              <a:gd fmla="*/ 0 h 3588041" name="connsiteY14-4766"/>
              <a:gd fmla="*/ 857943 w 1432618" name="connsiteX15-4767"/>
              <a:gd fmla="*/ 679450 h 3588041" name="connsiteY15-4768"/>
              <a:gd fmla="*/ 921443 w 1432618" name="connsiteX16-4769"/>
              <a:gd fmla="*/ 1047750 h 3588041" name="connsiteY16-4770"/>
              <a:gd fmla="*/ 930968 w 1432618" name="connsiteX17-4771"/>
              <a:gd fmla="*/ 1295400 h 3588041" name="connsiteY17-4772"/>
              <a:gd fmla="*/ 1086543 w 1432618" name="connsiteX18-4773"/>
              <a:gd fmla="*/ 1187450 h 3588041" name="connsiteY18-4774"/>
              <a:gd fmla="*/ 1375468 w 1432618" name="connsiteX19-4775"/>
              <a:gd fmla="*/ 1171575 h 3588041" name="connsiteY19-4776"/>
              <a:gd fmla="*/ 1108768 w 1432618" name="connsiteX20-4777"/>
              <a:gd fmla="*/ 1254125 h 3588041" name="connsiteY20-4778"/>
              <a:gd fmla="*/ 889693 w 1432618" name="connsiteX21-4779"/>
              <a:gd fmla="*/ 1527175 h 3588041" name="connsiteY21-4780"/>
              <a:gd fmla="*/ 835718 w 1432618" name="connsiteX22-4781"/>
              <a:gd fmla="*/ 1895475 h 3588041" name="connsiteY22-4782"/>
              <a:gd fmla="*/ 1003993 w 1432618" name="connsiteX23-4783"/>
              <a:gd fmla="*/ 2308225 h 3588041" name="connsiteY23-4784"/>
              <a:gd fmla="*/ 896043 w 1432618" name="connsiteX24-4785"/>
              <a:gd fmla="*/ 2578100 h 3588041" name="connsiteY24-4786"/>
              <a:gd fmla="*/ 1213543 w 1432618" name="connsiteX25-4787"/>
              <a:gd fmla="*/ 2533650 h 3588041" name="connsiteY25-4788"/>
              <a:gd fmla="*/ 1432618 w 1432618" name="connsiteX26-4789"/>
              <a:gd fmla="*/ 2626519 h 3588041" name="connsiteY26-4790"/>
              <a:gd fmla="*/ 1188143 w 1432618" name="connsiteX27-4791"/>
              <a:gd fmla="*/ 2590800 h 3588041" name="connsiteY27-4792"/>
              <a:gd fmla="*/ 832543 w 1432618" name="connsiteX28-4793"/>
              <a:gd fmla="*/ 2733675 h 3588041" name="connsiteY28-4794"/>
              <a:gd fmla="*/ 689668 w 1432618" name="connsiteX29-4795"/>
              <a:gd fmla="*/ 3086100 h 3588041" name="connsiteY29-4796"/>
              <a:gd fmla="*/ 918268 w 1432618" name="connsiteX30-4797"/>
              <a:gd fmla="*/ 3419475 h 3588041" name="connsiteY30-4798"/>
              <a:gd fmla="*/ 1016693 w 1432618" name="connsiteX31-4799"/>
              <a:gd fmla="*/ 3581400 h 3588041" name="connsiteY31-4800"/>
              <a:gd fmla="*/ 1016693 w 1432618" name="connsiteX0-4801"/>
              <a:gd fmla="*/ 3581400 h 3588041" name="connsiteY0-4802"/>
              <a:gd fmla="*/ 591243 w 1432618" name="connsiteX1-4803"/>
              <a:gd fmla="*/ 3587750 h 3588041" name="connsiteY1-4804"/>
              <a:gd fmla="*/ 394393 w 1432618" name="connsiteX2-4805"/>
              <a:gd fmla="*/ 3076575 h 3588041" name="connsiteY2-4806"/>
              <a:gd fmla="*/ 746818 w 1432618" name="connsiteX3-4807"/>
              <a:gd fmla="*/ 2381250 h 3588041" name="connsiteY3-4808"/>
              <a:gd fmla="*/ 560128 w 1432618" name="connsiteX4-4809"/>
              <a:gd fmla="*/ 1922145 h 3588041" name="connsiteY4-4810"/>
              <a:gd fmla="*/ 58 w 1432618" name="connsiteX5-4811"/>
              <a:gd fmla="*/ 1870710 h 3588041" name="connsiteY5-4812"/>
              <a:gd fmla="*/ 394393 w 1432618" name="connsiteX6-4813"/>
              <a:gd fmla="*/ 1743075 h 3588041" name="connsiteY6-4814"/>
              <a:gd fmla="*/ 642043 w 1432618" name="connsiteX7-4815"/>
              <a:gd fmla="*/ 1876425 h 3588041" name="connsiteY7-4816"/>
              <a:gd fmla="*/ 689668 w 1432618" name="connsiteX8-4817"/>
              <a:gd fmla="*/ 1647825 h 3588041" name="connsiteY8-4818"/>
              <a:gd fmla="*/ 823018 w 1432618" name="connsiteX9-4819"/>
              <a:gd fmla="*/ 1333500 h 3588041" name="connsiteY9-4820"/>
              <a:gd fmla="*/ 765868 w 1432618" name="connsiteX10-4821"/>
              <a:gd fmla="*/ 809625 h 3588041" name="connsiteY10-4822"/>
              <a:gd fmla="*/ 388043 w 1432618" name="connsiteX11-4823"/>
              <a:gd fmla="*/ 695325 h 3588041" name="connsiteY11-4824"/>
              <a:gd fmla="*/ 781744 w 1432618" name="connsiteX12-4825"/>
              <a:gd fmla="*/ 724693 h 3588041" name="connsiteY12-4826"/>
              <a:gd fmla="*/ 789681 w 1432618" name="connsiteX13-4827"/>
              <a:gd fmla="*/ 441325 h 3588041" name="connsiteY13-4828"/>
              <a:gd fmla="*/ 886518 w 1432618" name="connsiteX14-4829"/>
              <a:gd fmla="*/ 0 h 3588041" name="connsiteY14-4830"/>
              <a:gd fmla="*/ 857943 w 1432618" name="connsiteX15-4831"/>
              <a:gd fmla="*/ 679450 h 3588041" name="connsiteY15-4832"/>
              <a:gd fmla="*/ 921443 w 1432618" name="connsiteX16-4833"/>
              <a:gd fmla="*/ 1047750 h 3588041" name="connsiteY16-4834"/>
              <a:gd fmla="*/ 930968 w 1432618" name="connsiteX17-4835"/>
              <a:gd fmla="*/ 1295400 h 3588041" name="connsiteY17-4836"/>
              <a:gd fmla="*/ 1086543 w 1432618" name="connsiteX18-4837"/>
              <a:gd fmla="*/ 1187450 h 3588041" name="connsiteY18-4838"/>
              <a:gd fmla="*/ 1375468 w 1432618" name="connsiteX19-4839"/>
              <a:gd fmla="*/ 1171575 h 3588041" name="connsiteY19-4840"/>
              <a:gd fmla="*/ 1108768 w 1432618" name="connsiteX20-4841"/>
              <a:gd fmla="*/ 1254125 h 3588041" name="connsiteY20-4842"/>
              <a:gd fmla="*/ 889693 w 1432618" name="connsiteX21-4843"/>
              <a:gd fmla="*/ 1527175 h 3588041" name="connsiteY21-4844"/>
              <a:gd fmla="*/ 835718 w 1432618" name="connsiteX22-4845"/>
              <a:gd fmla="*/ 1895475 h 3588041" name="connsiteY22-4846"/>
              <a:gd fmla="*/ 1003993 w 1432618" name="connsiteX23-4847"/>
              <a:gd fmla="*/ 2308225 h 3588041" name="connsiteY23-4848"/>
              <a:gd fmla="*/ 896043 w 1432618" name="connsiteX24-4849"/>
              <a:gd fmla="*/ 2578100 h 3588041" name="connsiteY24-4850"/>
              <a:gd fmla="*/ 1213543 w 1432618" name="connsiteX25-4851"/>
              <a:gd fmla="*/ 2533650 h 3588041" name="connsiteY25-4852"/>
              <a:gd fmla="*/ 1432618 w 1432618" name="connsiteX26-4853"/>
              <a:gd fmla="*/ 2626519 h 3588041" name="connsiteY26-4854"/>
              <a:gd fmla="*/ 1188143 w 1432618" name="connsiteX27-4855"/>
              <a:gd fmla="*/ 2590800 h 3588041" name="connsiteY27-4856"/>
              <a:gd fmla="*/ 832543 w 1432618" name="connsiteX28-4857"/>
              <a:gd fmla="*/ 2733675 h 3588041" name="connsiteY28-4858"/>
              <a:gd fmla="*/ 689668 w 1432618" name="connsiteX29-4859"/>
              <a:gd fmla="*/ 3086100 h 3588041" name="connsiteY29-4860"/>
              <a:gd fmla="*/ 918268 w 1432618" name="connsiteX30-4861"/>
              <a:gd fmla="*/ 3419475 h 3588041" name="connsiteY30-4862"/>
              <a:gd fmla="*/ 1016693 w 1432618" name="connsiteX31-4863"/>
              <a:gd fmla="*/ 3581400 h 3588041" name="connsiteY31-4864"/>
              <a:gd fmla="*/ 1016693 w 1432618" name="connsiteX0-4865"/>
              <a:gd fmla="*/ 3581400 h 3588041" name="connsiteY0-4866"/>
              <a:gd fmla="*/ 591243 w 1432618" name="connsiteX1-4867"/>
              <a:gd fmla="*/ 3587750 h 3588041" name="connsiteY1-4868"/>
              <a:gd fmla="*/ 394393 w 1432618" name="connsiteX2-4869"/>
              <a:gd fmla="*/ 3076575 h 3588041" name="connsiteY2-4870"/>
              <a:gd fmla="*/ 746818 w 1432618" name="connsiteX3-4871"/>
              <a:gd fmla="*/ 2381250 h 3588041" name="connsiteY3-4872"/>
              <a:gd fmla="*/ 560128 w 1432618" name="connsiteX4-4873"/>
              <a:gd fmla="*/ 1922145 h 3588041" name="connsiteY4-4874"/>
              <a:gd fmla="*/ 58 w 1432618" name="connsiteX5-4875"/>
              <a:gd fmla="*/ 1870710 h 3588041" name="connsiteY5-4876"/>
              <a:gd fmla="*/ 394393 w 1432618" name="connsiteX6-4877"/>
              <a:gd fmla="*/ 1743075 h 3588041" name="connsiteY6-4878"/>
              <a:gd fmla="*/ 642043 w 1432618" name="connsiteX7-4879"/>
              <a:gd fmla="*/ 1876425 h 3588041" name="connsiteY7-4880"/>
              <a:gd fmla="*/ 689668 w 1432618" name="connsiteX8-4881"/>
              <a:gd fmla="*/ 1647825 h 3588041" name="connsiteY8-4882"/>
              <a:gd fmla="*/ 823018 w 1432618" name="connsiteX9-4883"/>
              <a:gd fmla="*/ 1333500 h 3588041" name="connsiteY9-4884"/>
              <a:gd fmla="*/ 765868 w 1432618" name="connsiteX10-4885"/>
              <a:gd fmla="*/ 809625 h 3588041" name="connsiteY10-4886"/>
              <a:gd fmla="*/ 388043 w 1432618" name="connsiteX11-4887"/>
              <a:gd fmla="*/ 695325 h 3588041" name="connsiteY11-4888"/>
              <a:gd fmla="*/ 781744 w 1432618" name="connsiteX12-4889"/>
              <a:gd fmla="*/ 724693 h 3588041" name="connsiteY12-4890"/>
              <a:gd fmla="*/ 799206 w 1432618" name="connsiteX13-4891"/>
              <a:gd fmla="*/ 441325 h 3588041" name="connsiteY13-4892"/>
              <a:gd fmla="*/ 886518 w 1432618" name="connsiteX14-4893"/>
              <a:gd fmla="*/ 0 h 3588041" name="connsiteY14-4894"/>
              <a:gd fmla="*/ 857943 w 1432618" name="connsiteX15-4895"/>
              <a:gd fmla="*/ 679450 h 3588041" name="connsiteY15-4896"/>
              <a:gd fmla="*/ 921443 w 1432618" name="connsiteX16-4897"/>
              <a:gd fmla="*/ 1047750 h 3588041" name="connsiteY16-4898"/>
              <a:gd fmla="*/ 930968 w 1432618" name="connsiteX17-4899"/>
              <a:gd fmla="*/ 1295400 h 3588041" name="connsiteY17-4900"/>
              <a:gd fmla="*/ 1086543 w 1432618" name="connsiteX18-4901"/>
              <a:gd fmla="*/ 1187450 h 3588041" name="connsiteY18-4902"/>
              <a:gd fmla="*/ 1375468 w 1432618" name="connsiteX19-4903"/>
              <a:gd fmla="*/ 1171575 h 3588041" name="connsiteY19-4904"/>
              <a:gd fmla="*/ 1108768 w 1432618" name="connsiteX20-4905"/>
              <a:gd fmla="*/ 1254125 h 3588041" name="connsiteY20-4906"/>
              <a:gd fmla="*/ 889693 w 1432618" name="connsiteX21-4907"/>
              <a:gd fmla="*/ 1527175 h 3588041" name="connsiteY21-4908"/>
              <a:gd fmla="*/ 835718 w 1432618" name="connsiteX22-4909"/>
              <a:gd fmla="*/ 1895475 h 3588041" name="connsiteY22-4910"/>
              <a:gd fmla="*/ 1003993 w 1432618" name="connsiteX23-4911"/>
              <a:gd fmla="*/ 2308225 h 3588041" name="connsiteY23-4912"/>
              <a:gd fmla="*/ 896043 w 1432618" name="connsiteX24-4913"/>
              <a:gd fmla="*/ 2578100 h 3588041" name="connsiteY24-4914"/>
              <a:gd fmla="*/ 1213543 w 1432618" name="connsiteX25-4915"/>
              <a:gd fmla="*/ 2533650 h 3588041" name="connsiteY25-4916"/>
              <a:gd fmla="*/ 1432618 w 1432618" name="connsiteX26-4917"/>
              <a:gd fmla="*/ 2626519 h 3588041" name="connsiteY26-4918"/>
              <a:gd fmla="*/ 1188143 w 1432618" name="connsiteX27-4919"/>
              <a:gd fmla="*/ 2590800 h 3588041" name="connsiteY27-4920"/>
              <a:gd fmla="*/ 832543 w 1432618" name="connsiteX28-4921"/>
              <a:gd fmla="*/ 2733675 h 3588041" name="connsiteY28-4922"/>
              <a:gd fmla="*/ 689668 w 1432618" name="connsiteX29-4923"/>
              <a:gd fmla="*/ 3086100 h 3588041" name="connsiteY29-4924"/>
              <a:gd fmla="*/ 918268 w 1432618" name="connsiteX30-4925"/>
              <a:gd fmla="*/ 3419475 h 3588041" name="connsiteY30-4926"/>
              <a:gd fmla="*/ 1016693 w 1432618" name="connsiteX31-4927"/>
              <a:gd fmla="*/ 3581400 h 3588041" name="connsiteY31-4928"/>
              <a:gd fmla="*/ 1016693 w 1432618" name="connsiteX0-4929"/>
              <a:gd fmla="*/ 3581400 h 3588041" name="connsiteY0-4930"/>
              <a:gd fmla="*/ 591243 w 1432618" name="connsiteX1-4931"/>
              <a:gd fmla="*/ 3587750 h 3588041" name="connsiteY1-4932"/>
              <a:gd fmla="*/ 394393 w 1432618" name="connsiteX2-4933"/>
              <a:gd fmla="*/ 3076575 h 3588041" name="connsiteY2-4934"/>
              <a:gd fmla="*/ 746818 w 1432618" name="connsiteX3-4935"/>
              <a:gd fmla="*/ 2381250 h 3588041" name="connsiteY3-4936"/>
              <a:gd fmla="*/ 560128 w 1432618" name="connsiteX4-4937"/>
              <a:gd fmla="*/ 1922145 h 3588041" name="connsiteY4-4938"/>
              <a:gd fmla="*/ 58 w 1432618" name="connsiteX5-4939"/>
              <a:gd fmla="*/ 1870710 h 3588041" name="connsiteY5-4940"/>
              <a:gd fmla="*/ 394393 w 1432618" name="connsiteX6-4941"/>
              <a:gd fmla="*/ 1743075 h 3588041" name="connsiteY6-4942"/>
              <a:gd fmla="*/ 642043 w 1432618" name="connsiteX7-4943"/>
              <a:gd fmla="*/ 1876425 h 3588041" name="connsiteY7-4944"/>
              <a:gd fmla="*/ 689668 w 1432618" name="connsiteX8-4945"/>
              <a:gd fmla="*/ 1647825 h 3588041" name="connsiteY8-4946"/>
              <a:gd fmla="*/ 823018 w 1432618" name="connsiteX9-4947"/>
              <a:gd fmla="*/ 1333500 h 3588041" name="connsiteY9-4948"/>
              <a:gd fmla="*/ 765868 w 1432618" name="connsiteX10-4949"/>
              <a:gd fmla="*/ 809625 h 3588041" name="connsiteY10-4950"/>
              <a:gd fmla="*/ 388043 w 1432618" name="connsiteX11-4951"/>
              <a:gd fmla="*/ 695325 h 3588041" name="connsiteY11-4952"/>
              <a:gd fmla="*/ 781744 w 1432618" name="connsiteX12-4953"/>
              <a:gd fmla="*/ 724693 h 3588041" name="connsiteY12-4954"/>
              <a:gd fmla="*/ 799206 w 1432618" name="connsiteX13-4955"/>
              <a:gd fmla="*/ 441325 h 3588041" name="connsiteY13-4956"/>
              <a:gd fmla="*/ 886518 w 1432618" name="connsiteX14-4957"/>
              <a:gd fmla="*/ 0 h 3588041" name="connsiteY14-4958"/>
              <a:gd fmla="*/ 857943 w 1432618" name="connsiteX15-4959"/>
              <a:gd fmla="*/ 679450 h 3588041" name="connsiteY15-4960"/>
              <a:gd fmla="*/ 921443 w 1432618" name="connsiteX16-4961"/>
              <a:gd fmla="*/ 1047750 h 3588041" name="connsiteY16-4962"/>
              <a:gd fmla="*/ 930968 w 1432618" name="connsiteX17-4963"/>
              <a:gd fmla="*/ 1295400 h 3588041" name="connsiteY17-4964"/>
              <a:gd fmla="*/ 1086543 w 1432618" name="connsiteX18-4965"/>
              <a:gd fmla="*/ 1187450 h 3588041" name="connsiteY18-4966"/>
              <a:gd fmla="*/ 1375468 w 1432618" name="connsiteX19-4967"/>
              <a:gd fmla="*/ 1171575 h 3588041" name="connsiteY19-4968"/>
              <a:gd fmla="*/ 1108768 w 1432618" name="connsiteX20-4969"/>
              <a:gd fmla="*/ 1254125 h 3588041" name="connsiteY20-4970"/>
              <a:gd fmla="*/ 889693 w 1432618" name="connsiteX21-4971"/>
              <a:gd fmla="*/ 1527175 h 3588041" name="connsiteY21-4972"/>
              <a:gd fmla="*/ 835718 w 1432618" name="connsiteX22-4973"/>
              <a:gd fmla="*/ 1895475 h 3588041" name="connsiteY22-4974"/>
              <a:gd fmla="*/ 1003993 w 1432618" name="connsiteX23-4975"/>
              <a:gd fmla="*/ 2308225 h 3588041" name="connsiteY23-4976"/>
              <a:gd fmla="*/ 896043 w 1432618" name="connsiteX24-4977"/>
              <a:gd fmla="*/ 2578100 h 3588041" name="connsiteY24-4978"/>
              <a:gd fmla="*/ 1213543 w 1432618" name="connsiteX25-4979"/>
              <a:gd fmla="*/ 2533650 h 3588041" name="connsiteY25-4980"/>
              <a:gd fmla="*/ 1432618 w 1432618" name="connsiteX26-4981"/>
              <a:gd fmla="*/ 2626519 h 3588041" name="connsiteY26-4982"/>
              <a:gd fmla="*/ 1188143 w 1432618" name="connsiteX27-4983"/>
              <a:gd fmla="*/ 2590800 h 3588041" name="connsiteY27-4984"/>
              <a:gd fmla="*/ 832543 w 1432618" name="connsiteX28-4985"/>
              <a:gd fmla="*/ 2733675 h 3588041" name="connsiteY28-4986"/>
              <a:gd fmla="*/ 689668 w 1432618" name="connsiteX29-4987"/>
              <a:gd fmla="*/ 3086100 h 3588041" name="connsiteY29-4988"/>
              <a:gd fmla="*/ 918268 w 1432618" name="connsiteX30-4989"/>
              <a:gd fmla="*/ 3419475 h 3588041" name="connsiteY30-4990"/>
              <a:gd fmla="*/ 1016693 w 1432618" name="connsiteX31-4991"/>
              <a:gd fmla="*/ 3581400 h 3588041" name="connsiteY31-4992"/>
              <a:gd fmla="*/ 1016693 w 1432618" name="connsiteX0-4993"/>
              <a:gd fmla="*/ 3581400 h 3588041" name="connsiteY0-4994"/>
              <a:gd fmla="*/ 591243 w 1432618" name="connsiteX1-4995"/>
              <a:gd fmla="*/ 3587750 h 3588041" name="connsiteY1-4996"/>
              <a:gd fmla="*/ 394393 w 1432618" name="connsiteX2-4997"/>
              <a:gd fmla="*/ 3076575 h 3588041" name="connsiteY2-4998"/>
              <a:gd fmla="*/ 746818 w 1432618" name="connsiteX3-4999"/>
              <a:gd fmla="*/ 2381250 h 3588041" name="connsiteY3-5000"/>
              <a:gd fmla="*/ 560128 w 1432618" name="connsiteX4-5001"/>
              <a:gd fmla="*/ 1922145 h 3588041" name="connsiteY4-5002"/>
              <a:gd fmla="*/ 58 w 1432618" name="connsiteX5-5003"/>
              <a:gd fmla="*/ 1870710 h 3588041" name="connsiteY5-5004"/>
              <a:gd fmla="*/ 394393 w 1432618" name="connsiteX6-5005"/>
              <a:gd fmla="*/ 1743075 h 3588041" name="connsiteY6-5006"/>
              <a:gd fmla="*/ 642043 w 1432618" name="connsiteX7-5007"/>
              <a:gd fmla="*/ 1876425 h 3588041" name="connsiteY7-5008"/>
              <a:gd fmla="*/ 689668 w 1432618" name="connsiteX8-5009"/>
              <a:gd fmla="*/ 1647825 h 3588041" name="connsiteY8-5010"/>
              <a:gd fmla="*/ 823018 w 1432618" name="connsiteX9-5011"/>
              <a:gd fmla="*/ 1333500 h 3588041" name="connsiteY9-5012"/>
              <a:gd fmla="*/ 765868 w 1432618" name="connsiteX10-5013"/>
              <a:gd fmla="*/ 809625 h 3588041" name="connsiteY10-5014"/>
              <a:gd fmla="*/ 388043 w 1432618" name="connsiteX11-5015"/>
              <a:gd fmla="*/ 695325 h 3588041" name="connsiteY11-5016"/>
              <a:gd fmla="*/ 781744 w 1432618" name="connsiteX12-5017"/>
              <a:gd fmla="*/ 724693 h 3588041" name="connsiteY12-5018"/>
              <a:gd fmla="*/ 799206 w 1432618" name="connsiteX13-5019"/>
              <a:gd fmla="*/ 441325 h 3588041" name="connsiteY13-5020"/>
              <a:gd fmla="*/ 886518 w 1432618" name="connsiteX14-5021"/>
              <a:gd fmla="*/ 0 h 3588041" name="connsiteY14-5022"/>
              <a:gd fmla="*/ 857943 w 1432618" name="connsiteX15-5023"/>
              <a:gd fmla="*/ 679450 h 3588041" name="connsiteY15-5024"/>
              <a:gd fmla="*/ 921443 w 1432618" name="connsiteX16-5025"/>
              <a:gd fmla="*/ 1047750 h 3588041" name="connsiteY16-5026"/>
              <a:gd fmla="*/ 930968 w 1432618" name="connsiteX17-5027"/>
              <a:gd fmla="*/ 1295400 h 3588041" name="connsiteY17-5028"/>
              <a:gd fmla="*/ 1086543 w 1432618" name="connsiteX18-5029"/>
              <a:gd fmla="*/ 1187450 h 3588041" name="connsiteY18-5030"/>
              <a:gd fmla="*/ 1375468 w 1432618" name="connsiteX19-5031"/>
              <a:gd fmla="*/ 1171575 h 3588041" name="connsiteY19-5032"/>
              <a:gd fmla="*/ 1108768 w 1432618" name="connsiteX20-5033"/>
              <a:gd fmla="*/ 1254125 h 3588041" name="connsiteY20-5034"/>
              <a:gd fmla="*/ 889693 w 1432618" name="connsiteX21-5035"/>
              <a:gd fmla="*/ 1527175 h 3588041" name="connsiteY21-5036"/>
              <a:gd fmla="*/ 835718 w 1432618" name="connsiteX22-5037"/>
              <a:gd fmla="*/ 1895475 h 3588041" name="connsiteY22-5038"/>
              <a:gd fmla="*/ 1003993 w 1432618" name="connsiteX23-5039"/>
              <a:gd fmla="*/ 2308225 h 3588041" name="connsiteY23-5040"/>
              <a:gd fmla="*/ 896043 w 1432618" name="connsiteX24-5041"/>
              <a:gd fmla="*/ 2578100 h 3588041" name="connsiteY24-5042"/>
              <a:gd fmla="*/ 1213543 w 1432618" name="connsiteX25-5043"/>
              <a:gd fmla="*/ 2533650 h 3588041" name="connsiteY25-5044"/>
              <a:gd fmla="*/ 1432618 w 1432618" name="connsiteX26-5045"/>
              <a:gd fmla="*/ 2626519 h 3588041" name="connsiteY26-5046"/>
              <a:gd fmla="*/ 1188143 w 1432618" name="connsiteX27-5047"/>
              <a:gd fmla="*/ 2590800 h 3588041" name="connsiteY27-5048"/>
              <a:gd fmla="*/ 832543 w 1432618" name="connsiteX28-5049"/>
              <a:gd fmla="*/ 2733675 h 3588041" name="connsiteY28-5050"/>
              <a:gd fmla="*/ 689668 w 1432618" name="connsiteX29-5051"/>
              <a:gd fmla="*/ 3086100 h 3588041" name="connsiteY29-5052"/>
              <a:gd fmla="*/ 918268 w 1432618" name="connsiteX30-5053"/>
              <a:gd fmla="*/ 3419475 h 3588041" name="connsiteY30-5054"/>
              <a:gd fmla="*/ 1016693 w 1432618" name="connsiteX31-5055"/>
              <a:gd fmla="*/ 3581400 h 3588041" name="connsiteY31-5056"/>
              <a:gd fmla="*/ 1016693 w 1432618" name="connsiteX0-5057"/>
              <a:gd fmla="*/ 3581400 h 3588041" name="connsiteY0-5058"/>
              <a:gd fmla="*/ 591243 w 1432618" name="connsiteX1-5059"/>
              <a:gd fmla="*/ 3587750 h 3588041" name="connsiteY1-5060"/>
              <a:gd fmla="*/ 394393 w 1432618" name="connsiteX2-5061"/>
              <a:gd fmla="*/ 3076575 h 3588041" name="connsiteY2-5062"/>
              <a:gd fmla="*/ 746818 w 1432618" name="connsiteX3-5063"/>
              <a:gd fmla="*/ 2381250 h 3588041" name="connsiteY3-5064"/>
              <a:gd fmla="*/ 560128 w 1432618" name="connsiteX4-5065"/>
              <a:gd fmla="*/ 1922145 h 3588041" name="connsiteY4-5066"/>
              <a:gd fmla="*/ 58 w 1432618" name="connsiteX5-5067"/>
              <a:gd fmla="*/ 1870710 h 3588041" name="connsiteY5-5068"/>
              <a:gd fmla="*/ 394393 w 1432618" name="connsiteX6-5069"/>
              <a:gd fmla="*/ 1743075 h 3588041" name="connsiteY6-5070"/>
              <a:gd fmla="*/ 642043 w 1432618" name="connsiteX7-5071"/>
              <a:gd fmla="*/ 1876425 h 3588041" name="connsiteY7-5072"/>
              <a:gd fmla="*/ 689668 w 1432618" name="connsiteX8-5073"/>
              <a:gd fmla="*/ 1647825 h 3588041" name="connsiteY8-5074"/>
              <a:gd fmla="*/ 823018 w 1432618" name="connsiteX9-5075"/>
              <a:gd fmla="*/ 1333500 h 3588041" name="connsiteY9-5076"/>
              <a:gd fmla="*/ 763487 w 1432618" name="connsiteX10-5077"/>
              <a:gd fmla="*/ 823913 h 3588041" name="connsiteY10-5078"/>
              <a:gd fmla="*/ 388043 w 1432618" name="connsiteX11-5079"/>
              <a:gd fmla="*/ 695325 h 3588041" name="connsiteY11-5080"/>
              <a:gd fmla="*/ 781744 w 1432618" name="connsiteX12-5081"/>
              <a:gd fmla="*/ 724693 h 3588041" name="connsiteY12-5082"/>
              <a:gd fmla="*/ 799206 w 1432618" name="connsiteX13-5083"/>
              <a:gd fmla="*/ 441325 h 3588041" name="connsiteY13-5084"/>
              <a:gd fmla="*/ 886518 w 1432618" name="connsiteX14-5085"/>
              <a:gd fmla="*/ 0 h 3588041" name="connsiteY14-5086"/>
              <a:gd fmla="*/ 857943 w 1432618" name="connsiteX15-5087"/>
              <a:gd fmla="*/ 679450 h 3588041" name="connsiteY15-5088"/>
              <a:gd fmla="*/ 921443 w 1432618" name="connsiteX16-5089"/>
              <a:gd fmla="*/ 1047750 h 3588041" name="connsiteY16-5090"/>
              <a:gd fmla="*/ 930968 w 1432618" name="connsiteX17-5091"/>
              <a:gd fmla="*/ 1295400 h 3588041" name="connsiteY17-5092"/>
              <a:gd fmla="*/ 1086543 w 1432618" name="connsiteX18-5093"/>
              <a:gd fmla="*/ 1187450 h 3588041" name="connsiteY18-5094"/>
              <a:gd fmla="*/ 1375468 w 1432618" name="connsiteX19-5095"/>
              <a:gd fmla="*/ 1171575 h 3588041" name="connsiteY19-5096"/>
              <a:gd fmla="*/ 1108768 w 1432618" name="connsiteX20-5097"/>
              <a:gd fmla="*/ 1254125 h 3588041" name="connsiteY20-5098"/>
              <a:gd fmla="*/ 889693 w 1432618" name="connsiteX21-5099"/>
              <a:gd fmla="*/ 1527175 h 3588041" name="connsiteY21-5100"/>
              <a:gd fmla="*/ 835718 w 1432618" name="connsiteX22-5101"/>
              <a:gd fmla="*/ 1895475 h 3588041" name="connsiteY22-5102"/>
              <a:gd fmla="*/ 1003993 w 1432618" name="connsiteX23-5103"/>
              <a:gd fmla="*/ 2308225 h 3588041" name="connsiteY23-5104"/>
              <a:gd fmla="*/ 896043 w 1432618" name="connsiteX24-5105"/>
              <a:gd fmla="*/ 2578100 h 3588041" name="connsiteY24-5106"/>
              <a:gd fmla="*/ 1213543 w 1432618" name="connsiteX25-5107"/>
              <a:gd fmla="*/ 2533650 h 3588041" name="connsiteY25-5108"/>
              <a:gd fmla="*/ 1432618 w 1432618" name="connsiteX26-5109"/>
              <a:gd fmla="*/ 2626519 h 3588041" name="connsiteY26-5110"/>
              <a:gd fmla="*/ 1188143 w 1432618" name="connsiteX27-5111"/>
              <a:gd fmla="*/ 2590800 h 3588041" name="connsiteY27-5112"/>
              <a:gd fmla="*/ 832543 w 1432618" name="connsiteX28-5113"/>
              <a:gd fmla="*/ 2733675 h 3588041" name="connsiteY28-5114"/>
              <a:gd fmla="*/ 689668 w 1432618" name="connsiteX29-5115"/>
              <a:gd fmla="*/ 3086100 h 3588041" name="connsiteY29-5116"/>
              <a:gd fmla="*/ 918268 w 1432618" name="connsiteX30-5117"/>
              <a:gd fmla="*/ 3419475 h 3588041" name="connsiteY30-5118"/>
              <a:gd fmla="*/ 1016693 w 1432618" name="connsiteX31-5119"/>
              <a:gd fmla="*/ 3581400 h 3588041" name="connsiteY31-5120"/>
              <a:gd fmla="*/ 1016693 w 1432618" name="connsiteX0-5121"/>
              <a:gd fmla="*/ 3581400 h 3588041" name="connsiteY0-5122"/>
              <a:gd fmla="*/ 591243 w 1432618" name="connsiteX1-5123"/>
              <a:gd fmla="*/ 3587750 h 3588041" name="connsiteY1-5124"/>
              <a:gd fmla="*/ 394393 w 1432618" name="connsiteX2-5125"/>
              <a:gd fmla="*/ 3076575 h 3588041" name="connsiteY2-5126"/>
              <a:gd fmla="*/ 746818 w 1432618" name="connsiteX3-5127"/>
              <a:gd fmla="*/ 2381250 h 3588041" name="connsiteY3-5128"/>
              <a:gd fmla="*/ 560128 w 1432618" name="connsiteX4-5129"/>
              <a:gd fmla="*/ 1922145 h 3588041" name="connsiteY4-5130"/>
              <a:gd fmla="*/ 58 w 1432618" name="connsiteX5-5131"/>
              <a:gd fmla="*/ 1870710 h 3588041" name="connsiteY5-5132"/>
              <a:gd fmla="*/ 394393 w 1432618" name="connsiteX6-5133"/>
              <a:gd fmla="*/ 1743075 h 3588041" name="connsiteY6-5134"/>
              <a:gd fmla="*/ 642043 w 1432618" name="connsiteX7-5135"/>
              <a:gd fmla="*/ 1876425 h 3588041" name="connsiteY7-5136"/>
              <a:gd fmla="*/ 689668 w 1432618" name="connsiteX8-5137"/>
              <a:gd fmla="*/ 1647825 h 3588041" name="connsiteY8-5138"/>
              <a:gd fmla="*/ 823018 w 1432618" name="connsiteX9-5139"/>
              <a:gd fmla="*/ 1333500 h 3588041" name="connsiteY9-5140"/>
              <a:gd fmla="*/ 763487 w 1432618" name="connsiteX10-5141"/>
              <a:gd fmla="*/ 823913 h 3588041" name="connsiteY10-5142"/>
              <a:gd fmla="*/ 388043 w 1432618" name="connsiteX11-5143"/>
              <a:gd fmla="*/ 695325 h 3588041" name="connsiteY11-5144"/>
              <a:gd fmla="*/ 781744 w 1432618" name="connsiteX12-5145"/>
              <a:gd fmla="*/ 724693 h 3588041" name="connsiteY12-5146"/>
              <a:gd fmla="*/ 799206 w 1432618" name="connsiteX13-5147"/>
              <a:gd fmla="*/ 441325 h 3588041" name="connsiteY13-5148"/>
              <a:gd fmla="*/ 886518 w 1432618" name="connsiteX14-5149"/>
              <a:gd fmla="*/ 0 h 3588041" name="connsiteY14-5150"/>
              <a:gd fmla="*/ 857943 w 1432618" name="connsiteX15-5151"/>
              <a:gd fmla="*/ 679450 h 3588041" name="connsiteY15-5152"/>
              <a:gd fmla="*/ 921443 w 1432618" name="connsiteX16-5153"/>
              <a:gd fmla="*/ 1047750 h 3588041" name="connsiteY16-5154"/>
              <a:gd fmla="*/ 930968 w 1432618" name="connsiteX17-5155"/>
              <a:gd fmla="*/ 1295400 h 3588041" name="connsiteY17-5156"/>
              <a:gd fmla="*/ 1086543 w 1432618" name="connsiteX18-5157"/>
              <a:gd fmla="*/ 1187450 h 3588041" name="connsiteY18-5158"/>
              <a:gd fmla="*/ 1375468 w 1432618" name="connsiteX19-5159"/>
              <a:gd fmla="*/ 1171575 h 3588041" name="connsiteY19-5160"/>
              <a:gd fmla="*/ 1108768 w 1432618" name="connsiteX20-5161"/>
              <a:gd fmla="*/ 1254125 h 3588041" name="connsiteY20-5162"/>
              <a:gd fmla="*/ 889693 w 1432618" name="connsiteX21-5163"/>
              <a:gd fmla="*/ 1527175 h 3588041" name="connsiteY21-5164"/>
              <a:gd fmla="*/ 835718 w 1432618" name="connsiteX22-5165"/>
              <a:gd fmla="*/ 1895475 h 3588041" name="connsiteY22-5166"/>
              <a:gd fmla="*/ 1003993 w 1432618" name="connsiteX23-5167"/>
              <a:gd fmla="*/ 2308225 h 3588041" name="connsiteY23-5168"/>
              <a:gd fmla="*/ 896043 w 1432618" name="connsiteX24-5169"/>
              <a:gd fmla="*/ 2578100 h 3588041" name="connsiteY24-5170"/>
              <a:gd fmla="*/ 1213543 w 1432618" name="connsiteX25-5171"/>
              <a:gd fmla="*/ 2533650 h 3588041" name="connsiteY25-5172"/>
              <a:gd fmla="*/ 1432618 w 1432618" name="connsiteX26-5173"/>
              <a:gd fmla="*/ 2626519 h 3588041" name="connsiteY26-5174"/>
              <a:gd fmla="*/ 1188143 w 1432618" name="connsiteX27-5175"/>
              <a:gd fmla="*/ 2590800 h 3588041" name="connsiteY27-5176"/>
              <a:gd fmla="*/ 832543 w 1432618" name="connsiteX28-5177"/>
              <a:gd fmla="*/ 2733675 h 3588041" name="connsiteY28-5178"/>
              <a:gd fmla="*/ 689668 w 1432618" name="connsiteX29-5179"/>
              <a:gd fmla="*/ 3086100 h 3588041" name="connsiteY29-5180"/>
              <a:gd fmla="*/ 918268 w 1432618" name="connsiteX30-5181"/>
              <a:gd fmla="*/ 3419475 h 3588041" name="connsiteY30-5182"/>
              <a:gd fmla="*/ 1016693 w 1432618" name="connsiteX31-5183"/>
              <a:gd fmla="*/ 3581400 h 3588041" name="connsiteY31-5184"/>
              <a:gd fmla="*/ 1016693 w 1432618" name="connsiteX0-5185"/>
              <a:gd fmla="*/ 3581400 h 3588041" name="connsiteY0-5186"/>
              <a:gd fmla="*/ 591243 w 1432618" name="connsiteX1-5187"/>
              <a:gd fmla="*/ 3587750 h 3588041" name="connsiteY1-5188"/>
              <a:gd fmla="*/ 394393 w 1432618" name="connsiteX2-5189"/>
              <a:gd fmla="*/ 3076575 h 3588041" name="connsiteY2-5190"/>
              <a:gd fmla="*/ 746818 w 1432618" name="connsiteX3-5191"/>
              <a:gd fmla="*/ 2381250 h 3588041" name="connsiteY3-5192"/>
              <a:gd fmla="*/ 560128 w 1432618" name="connsiteX4-5193"/>
              <a:gd fmla="*/ 1922145 h 3588041" name="connsiteY4-5194"/>
              <a:gd fmla="*/ 58 w 1432618" name="connsiteX5-5195"/>
              <a:gd fmla="*/ 1870710 h 3588041" name="connsiteY5-5196"/>
              <a:gd fmla="*/ 394393 w 1432618" name="connsiteX6-5197"/>
              <a:gd fmla="*/ 1743075 h 3588041" name="connsiteY6-5198"/>
              <a:gd fmla="*/ 642043 w 1432618" name="connsiteX7-5199"/>
              <a:gd fmla="*/ 1876425 h 3588041" name="connsiteY7-5200"/>
              <a:gd fmla="*/ 689668 w 1432618" name="connsiteX8-5201"/>
              <a:gd fmla="*/ 1647825 h 3588041" name="connsiteY8-5202"/>
              <a:gd fmla="*/ 823018 w 1432618" name="connsiteX9-5203"/>
              <a:gd fmla="*/ 1333500 h 3588041" name="connsiteY9-5204"/>
              <a:gd fmla="*/ 763487 w 1432618" name="connsiteX10-5205"/>
              <a:gd fmla="*/ 823913 h 3588041" name="connsiteY10-5206"/>
              <a:gd fmla="*/ 388043 w 1432618" name="connsiteX11-5207"/>
              <a:gd fmla="*/ 695325 h 3588041" name="connsiteY11-5208"/>
              <a:gd fmla="*/ 781744 w 1432618" name="connsiteX12-5209"/>
              <a:gd fmla="*/ 724693 h 3588041" name="connsiteY12-5210"/>
              <a:gd fmla="*/ 799206 w 1432618" name="connsiteX13-5211"/>
              <a:gd fmla="*/ 441325 h 3588041" name="connsiteY13-5212"/>
              <a:gd fmla="*/ 886518 w 1432618" name="connsiteX14-5213"/>
              <a:gd fmla="*/ 0 h 3588041" name="connsiteY14-5214"/>
              <a:gd fmla="*/ 857943 w 1432618" name="connsiteX15-5215"/>
              <a:gd fmla="*/ 679450 h 3588041" name="connsiteY15-5216"/>
              <a:gd fmla="*/ 921443 w 1432618" name="connsiteX16-5217"/>
              <a:gd fmla="*/ 1047750 h 3588041" name="connsiteY16-5218"/>
              <a:gd fmla="*/ 930968 w 1432618" name="connsiteX17-5219"/>
              <a:gd fmla="*/ 1295400 h 3588041" name="connsiteY17-5220"/>
              <a:gd fmla="*/ 1099243 w 1432618" name="connsiteX18-5221"/>
              <a:gd fmla="*/ 1190625 h 3588041" name="connsiteY18-5222"/>
              <a:gd fmla="*/ 1375468 w 1432618" name="connsiteX19-5223"/>
              <a:gd fmla="*/ 1171575 h 3588041" name="connsiteY19-5224"/>
              <a:gd fmla="*/ 1108768 w 1432618" name="connsiteX20-5225"/>
              <a:gd fmla="*/ 1254125 h 3588041" name="connsiteY20-5226"/>
              <a:gd fmla="*/ 889693 w 1432618" name="connsiteX21-5227"/>
              <a:gd fmla="*/ 1527175 h 3588041" name="connsiteY21-5228"/>
              <a:gd fmla="*/ 835718 w 1432618" name="connsiteX22-5229"/>
              <a:gd fmla="*/ 1895475 h 3588041" name="connsiteY22-5230"/>
              <a:gd fmla="*/ 1003993 w 1432618" name="connsiteX23-5231"/>
              <a:gd fmla="*/ 2308225 h 3588041" name="connsiteY23-5232"/>
              <a:gd fmla="*/ 896043 w 1432618" name="connsiteX24-5233"/>
              <a:gd fmla="*/ 2578100 h 3588041" name="connsiteY24-5234"/>
              <a:gd fmla="*/ 1213543 w 1432618" name="connsiteX25-5235"/>
              <a:gd fmla="*/ 2533650 h 3588041" name="connsiteY25-5236"/>
              <a:gd fmla="*/ 1432618 w 1432618" name="connsiteX26-5237"/>
              <a:gd fmla="*/ 2626519 h 3588041" name="connsiteY26-5238"/>
              <a:gd fmla="*/ 1188143 w 1432618" name="connsiteX27-5239"/>
              <a:gd fmla="*/ 2590800 h 3588041" name="connsiteY27-5240"/>
              <a:gd fmla="*/ 832543 w 1432618" name="connsiteX28-5241"/>
              <a:gd fmla="*/ 2733675 h 3588041" name="connsiteY28-5242"/>
              <a:gd fmla="*/ 689668 w 1432618" name="connsiteX29-5243"/>
              <a:gd fmla="*/ 3086100 h 3588041" name="connsiteY29-5244"/>
              <a:gd fmla="*/ 918268 w 1432618" name="connsiteX30-5245"/>
              <a:gd fmla="*/ 3419475 h 3588041" name="connsiteY30-5246"/>
              <a:gd fmla="*/ 1016693 w 1432618" name="connsiteX31-5247"/>
              <a:gd fmla="*/ 3581400 h 3588041" name="connsiteY31-5248"/>
              <a:gd fmla="*/ 1016693 w 1432618" name="connsiteX0-5249"/>
              <a:gd fmla="*/ 3581400 h 3588041" name="connsiteY0-5250"/>
              <a:gd fmla="*/ 591243 w 1432618" name="connsiteX1-5251"/>
              <a:gd fmla="*/ 3587750 h 3588041" name="connsiteY1-5252"/>
              <a:gd fmla="*/ 394393 w 1432618" name="connsiteX2-5253"/>
              <a:gd fmla="*/ 3076575 h 3588041" name="connsiteY2-5254"/>
              <a:gd fmla="*/ 746818 w 1432618" name="connsiteX3-5255"/>
              <a:gd fmla="*/ 2381250 h 3588041" name="connsiteY3-5256"/>
              <a:gd fmla="*/ 560128 w 1432618" name="connsiteX4-5257"/>
              <a:gd fmla="*/ 1922145 h 3588041" name="connsiteY4-5258"/>
              <a:gd fmla="*/ 58 w 1432618" name="connsiteX5-5259"/>
              <a:gd fmla="*/ 1870710 h 3588041" name="connsiteY5-5260"/>
              <a:gd fmla="*/ 394393 w 1432618" name="connsiteX6-5261"/>
              <a:gd fmla="*/ 1743075 h 3588041" name="connsiteY6-5262"/>
              <a:gd fmla="*/ 642043 w 1432618" name="connsiteX7-5263"/>
              <a:gd fmla="*/ 1876425 h 3588041" name="connsiteY7-5264"/>
              <a:gd fmla="*/ 689668 w 1432618" name="connsiteX8-5265"/>
              <a:gd fmla="*/ 1647825 h 3588041" name="connsiteY8-5266"/>
              <a:gd fmla="*/ 823018 w 1432618" name="connsiteX9-5267"/>
              <a:gd fmla="*/ 1333500 h 3588041" name="connsiteY9-5268"/>
              <a:gd fmla="*/ 763487 w 1432618" name="connsiteX10-5269"/>
              <a:gd fmla="*/ 823913 h 3588041" name="connsiteY10-5270"/>
              <a:gd fmla="*/ 388043 w 1432618" name="connsiteX11-5271"/>
              <a:gd fmla="*/ 695325 h 3588041" name="connsiteY11-5272"/>
              <a:gd fmla="*/ 781744 w 1432618" name="connsiteX12-5273"/>
              <a:gd fmla="*/ 724693 h 3588041" name="connsiteY12-5274"/>
              <a:gd fmla="*/ 799206 w 1432618" name="connsiteX13-5275"/>
              <a:gd fmla="*/ 441325 h 3588041" name="connsiteY13-5276"/>
              <a:gd fmla="*/ 886518 w 1432618" name="connsiteX14-5277"/>
              <a:gd fmla="*/ 0 h 3588041" name="connsiteY14-5278"/>
              <a:gd fmla="*/ 857943 w 1432618" name="connsiteX15-5279"/>
              <a:gd fmla="*/ 679450 h 3588041" name="connsiteY15-5280"/>
              <a:gd fmla="*/ 921443 w 1432618" name="connsiteX16-5281"/>
              <a:gd fmla="*/ 1047750 h 3588041" name="connsiteY16-5282"/>
              <a:gd fmla="*/ 930968 w 1432618" name="connsiteX17-5283"/>
              <a:gd fmla="*/ 1295400 h 3588041" name="connsiteY17-5284"/>
              <a:gd fmla="*/ 1099243 w 1432618" name="connsiteX18-5285"/>
              <a:gd fmla="*/ 1190625 h 3588041" name="connsiteY18-5286"/>
              <a:gd fmla="*/ 1375468 w 1432618" name="connsiteX19-5287"/>
              <a:gd fmla="*/ 1171575 h 3588041" name="connsiteY19-5288"/>
              <a:gd fmla="*/ 1108768 w 1432618" name="connsiteX20-5289"/>
              <a:gd fmla="*/ 1254125 h 3588041" name="connsiteY20-5290"/>
              <a:gd fmla="*/ 889693 w 1432618" name="connsiteX21-5291"/>
              <a:gd fmla="*/ 1527175 h 3588041" name="connsiteY21-5292"/>
              <a:gd fmla="*/ 835718 w 1432618" name="connsiteX22-5293"/>
              <a:gd fmla="*/ 1895475 h 3588041" name="connsiteY22-5294"/>
              <a:gd fmla="*/ 1003993 w 1432618" name="connsiteX23-5295"/>
              <a:gd fmla="*/ 2308225 h 3588041" name="connsiteY23-5296"/>
              <a:gd fmla="*/ 896043 w 1432618" name="connsiteX24-5297"/>
              <a:gd fmla="*/ 2578100 h 3588041" name="connsiteY24-5298"/>
              <a:gd fmla="*/ 1213543 w 1432618" name="connsiteX25-5299"/>
              <a:gd fmla="*/ 2533650 h 3588041" name="connsiteY25-5300"/>
              <a:gd fmla="*/ 1432618 w 1432618" name="connsiteX26-5301"/>
              <a:gd fmla="*/ 2626519 h 3588041" name="connsiteY26-5302"/>
              <a:gd fmla="*/ 1188143 w 1432618" name="connsiteX27-5303"/>
              <a:gd fmla="*/ 2590800 h 3588041" name="connsiteY27-5304"/>
              <a:gd fmla="*/ 832543 w 1432618" name="connsiteX28-5305"/>
              <a:gd fmla="*/ 2733675 h 3588041" name="connsiteY28-5306"/>
              <a:gd fmla="*/ 689668 w 1432618" name="connsiteX29-5307"/>
              <a:gd fmla="*/ 3086100 h 3588041" name="connsiteY29-5308"/>
              <a:gd fmla="*/ 918268 w 1432618" name="connsiteX30-5309"/>
              <a:gd fmla="*/ 3419475 h 3588041" name="connsiteY30-5310"/>
              <a:gd fmla="*/ 1016693 w 1432618" name="connsiteX31-5311"/>
              <a:gd fmla="*/ 3581400 h 3588041" name="connsiteY31-5312"/>
              <a:gd fmla="*/ 1016693 w 1432618" name="connsiteX0-5313"/>
              <a:gd fmla="*/ 3581400 h 3588041" name="connsiteY0-5314"/>
              <a:gd fmla="*/ 591243 w 1432618" name="connsiteX1-5315"/>
              <a:gd fmla="*/ 3587750 h 3588041" name="connsiteY1-5316"/>
              <a:gd fmla="*/ 394393 w 1432618" name="connsiteX2-5317"/>
              <a:gd fmla="*/ 3076575 h 3588041" name="connsiteY2-5318"/>
              <a:gd fmla="*/ 746818 w 1432618" name="connsiteX3-5319"/>
              <a:gd fmla="*/ 2381250 h 3588041" name="connsiteY3-5320"/>
              <a:gd fmla="*/ 560128 w 1432618" name="connsiteX4-5321"/>
              <a:gd fmla="*/ 1922145 h 3588041" name="connsiteY4-5322"/>
              <a:gd fmla="*/ 58 w 1432618" name="connsiteX5-5323"/>
              <a:gd fmla="*/ 1870710 h 3588041" name="connsiteY5-5324"/>
              <a:gd fmla="*/ 394393 w 1432618" name="connsiteX6-5325"/>
              <a:gd fmla="*/ 1743075 h 3588041" name="connsiteY6-5326"/>
              <a:gd fmla="*/ 642043 w 1432618" name="connsiteX7-5327"/>
              <a:gd fmla="*/ 1876425 h 3588041" name="connsiteY7-5328"/>
              <a:gd fmla="*/ 689668 w 1432618" name="connsiteX8-5329"/>
              <a:gd fmla="*/ 1647825 h 3588041" name="connsiteY8-5330"/>
              <a:gd fmla="*/ 823018 w 1432618" name="connsiteX9-5331"/>
              <a:gd fmla="*/ 1333500 h 3588041" name="connsiteY9-5332"/>
              <a:gd fmla="*/ 763487 w 1432618" name="connsiteX10-5333"/>
              <a:gd fmla="*/ 823913 h 3588041" name="connsiteY10-5334"/>
              <a:gd fmla="*/ 388043 w 1432618" name="connsiteX11-5335"/>
              <a:gd fmla="*/ 695325 h 3588041" name="connsiteY11-5336"/>
              <a:gd fmla="*/ 781744 w 1432618" name="connsiteX12-5337"/>
              <a:gd fmla="*/ 724693 h 3588041" name="connsiteY12-5338"/>
              <a:gd fmla="*/ 799206 w 1432618" name="connsiteX13-5339"/>
              <a:gd fmla="*/ 441325 h 3588041" name="connsiteY13-5340"/>
              <a:gd fmla="*/ 886518 w 1432618" name="connsiteX14-5341"/>
              <a:gd fmla="*/ 0 h 3588041" name="connsiteY14-5342"/>
              <a:gd fmla="*/ 857943 w 1432618" name="connsiteX15-5343"/>
              <a:gd fmla="*/ 679450 h 3588041" name="connsiteY15-5344"/>
              <a:gd fmla="*/ 921443 w 1432618" name="connsiteX16-5345"/>
              <a:gd fmla="*/ 1047750 h 3588041" name="connsiteY16-5346"/>
              <a:gd fmla="*/ 930968 w 1432618" name="connsiteX17-5347"/>
              <a:gd fmla="*/ 1295400 h 3588041" name="connsiteY17-5348"/>
              <a:gd fmla="*/ 1099243 w 1432618" name="connsiteX18-5349"/>
              <a:gd fmla="*/ 1190625 h 3588041" name="connsiteY18-5350"/>
              <a:gd fmla="*/ 1375468 w 1432618" name="connsiteX19-5351"/>
              <a:gd fmla="*/ 1171575 h 3588041" name="connsiteY19-5352"/>
              <a:gd fmla="*/ 1108768 w 1432618" name="connsiteX20-5353"/>
              <a:gd fmla="*/ 1254125 h 3588041" name="connsiteY20-5354"/>
              <a:gd fmla="*/ 889693 w 1432618" name="connsiteX21-5355"/>
              <a:gd fmla="*/ 1527175 h 3588041" name="connsiteY21-5356"/>
              <a:gd fmla="*/ 835718 w 1432618" name="connsiteX22-5357"/>
              <a:gd fmla="*/ 1895475 h 3588041" name="connsiteY22-5358"/>
              <a:gd fmla="*/ 1003993 w 1432618" name="connsiteX23-5359"/>
              <a:gd fmla="*/ 2308225 h 3588041" name="connsiteY23-5360"/>
              <a:gd fmla="*/ 896043 w 1432618" name="connsiteX24-5361"/>
              <a:gd fmla="*/ 2578100 h 3588041" name="connsiteY24-5362"/>
              <a:gd fmla="*/ 1213543 w 1432618" name="connsiteX25-5363"/>
              <a:gd fmla="*/ 2533650 h 3588041" name="connsiteY25-5364"/>
              <a:gd fmla="*/ 1432618 w 1432618" name="connsiteX26-5365"/>
              <a:gd fmla="*/ 2626519 h 3588041" name="connsiteY26-5366"/>
              <a:gd fmla="*/ 1188143 w 1432618" name="connsiteX27-5367"/>
              <a:gd fmla="*/ 2590800 h 3588041" name="connsiteY27-5368"/>
              <a:gd fmla="*/ 832543 w 1432618" name="connsiteX28-5369"/>
              <a:gd fmla="*/ 2733675 h 3588041" name="connsiteY28-5370"/>
              <a:gd fmla="*/ 689668 w 1432618" name="connsiteX29-5371"/>
              <a:gd fmla="*/ 3086100 h 3588041" name="connsiteY29-5372"/>
              <a:gd fmla="*/ 918268 w 1432618" name="connsiteX30-5373"/>
              <a:gd fmla="*/ 3419475 h 3588041" name="connsiteY30-5374"/>
              <a:gd fmla="*/ 1016693 w 1432618" name="connsiteX31-5375"/>
              <a:gd fmla="*/ 3581400 h 3588041" name="connsiteY31-5376"/>
              <a:gd fmla="*/ 1016693 w 1432618" name="connsiteX0-5377"/>
              <a:gd fmla="*/ 3581400 h 3588041" name="connsiteY0-5378"/>
              <a:gd fmla="*/ 591243 w 1432618" name="connsiteX1-5379"/>
              <a:gd fmla="*/ 3587750 h 3588041" name="connsiteY1-5380"/>
              <a:gd fmla="*/ 394393 w 1432618" name="connsiteX2-5381"/>
              <a:gd fmla="*/ 3076575 h 3588041" name="connsiteY2-5382"/>
              <a:gd fmla="*/ 746818 w 1432618" name="connsiteX3-5383"/>
              <a:gd fmla="*/ 2381250 h 3588041" name="connsiteY3-5384"/>
              <a:gd fmla="*/ 560128 w 1432618" name="connsiteX4-5385"/>
              <a:gd fmla="*/ 1922145 h 3588041" name="connsiteY4-5386"/>
              <a:gd fmla="*/ 58 w 1432618" name="connsiteX5-5387"/>
              <a:gd fmla="*/ 1870710 h 3588041" name="connsiteY5-5388"/>
              <a:gd fmla="*/ 394393 w 1432618" name="connsiteX6-5389"/>
              <a:gd fmla="*/ 1743075 h 3588041" name="connsiteY6-5390"/>
              <a:gd fmla="*/ 642043 w 1432618" name="connsiteX7-5391"/>
              <a:gd fmla="*/ 1876425 h 3588041" name="connsiteY7-5392"/>
              <a:gd fmla="*/ 689668 w 1432618" name="connsiteX8-5393"/>
              <a:gd fmla="*/ 1647825 h 3588041" name="connsiteY8-5394"/>
              <a:gd fmla="*/ 823018 w 1432618" name="connsiteX9-5395"/>
              <a:gd fmla="*/ 1333500 h 3588041" name="connsiteY9-5396"/>
              <a:gd fmla="*/ 763487 w 1432618" name="connsiteX10-5397"/>
              <a:gd fmla="*/ 823913 h 3588041" name="connsiteY10-5398"/>
              <a:gd fmla="*/ 388043 w 1432618" name="connsiteX11-5399"/>
              <a:gd fmla="*/ 695325 h 3588041" name="connsiteY11-5400"/>
              <a:gd fmla="*/ 781744 w 1432618" name="connsiteX12-5401"/>
              <a:gd fmla="*/ 724693 h 3588041" name="connsiteY12-5402"/>
              <a:gd fmla="*/ 799206 w 1432618" name="connsiteX13-5403"/>
              <a:gd fmla="*/ 441325 h 3588041" name="connsiteY13-5404"/>
              <a:gd fmla="*/ 886518 w 1432618" name="connsiteX14-5405"/>
              <a:gd fmla="*/ 0 h 3588041" name="connsiteY14-5406"/>
              <a:gd fmla="*/ 857943 w 1432618" name="connsiteX15-5407"/>
              <a:gd fmla="*/ 679450 h 3588041" name="connsiteY15-5408"/>
              <a:gd fmla="*/ 921443 w 1432618" name="connsiteX16-5409"/>
              <a:gd fmla="*/ 1047750 h 3588041" name="connsiteY16-5410"/>
              <a:gd fmla="*/ 930968 w 1432618" name="connsiteX17-5411"/>
              <a:gd fmla="*/ 1295400 h 3588041" name="connsiteY17-5412"/>
              <a:gd fmla="*/ 1102418 w 1432618" name="connsiteX18-5413"/>
              <a:gd fmla="*/ 1187450 h 3588041" name="connsiteY18-5414"/>
              <a:gd fmla="*/ 1375468 w 1432618" name="connsiteX19-5415"/>
              <a:gd fmla="*/ 1171575 h 3588041" name="connsiteY19-5416"/>
              <a:gd fmla="*/ 1108768 w 1432618" name="connsiteX20-5417"/>
              <a:gd fmla="*/ 1254125 h 3588041" name="connsiteY20-5418"/>
              <a:gd fmla="*/ 889693 w 1432618" name="connsiteX21-5419"/>
              <a:gd fmla="*/ 1527175 h 3588041" name="connsiteY21-5420"/>
              <a:gd fmla="*/ 835718 w 1432618" name="connsiteX22-5421"/>
              <a:gd fmla="*/ 1895475 h 3588041" name="connsiteY22-5422"/>
              <a:gd fmla="*/ 1003993 w 1432618" name="connsiteX23-5423"/>
              <a:gd fmla="*/ 2308225 h 3588041" name="connsiteY23-5424"/>
              <a:gd fmla="*/ 896043 w 1432618" name="connsiteX24-5425"/>
              <a:gd fmla="*/ 2578100 h 3588041" name="connsiteY24-5426"/>
              <a:gd fmla="*/ 1213543 w 1432618" name="connsiteX25-5427"/>
              <a:gd fmla="*/ 2533650 h 3588041" name="connsiteY25-5428"/>
              <a:gd fmla="*/ 1432618 w 1432618" name="connsiteX26-5429"/>
              <a:gd fmla="*/ 2626519 h 3588041" name="connsiteY26-5430"/>
              <a:gd fmla="*/ 1188143 w 1432618" name="connsiteX27-5431"/>
              <a:gd fmla="*/ 2590800 h 3588041" name="connsiteY27-5432"/>
              <a:gd fmla="*/ 832543 w 1432618" name="connsiteX28-5433"/>
              <a:gd fmla="*/ 2733675 h 3588041" name="connsiteY28-5434"/>
              <a:gd fmla="*/ 689668 w 1432618" name="connsiteX29-5435"/>
              <a:gd fmla="*/ 3086100 h 3588041" name="connsiteY29-5436"/>
              <a:gd fmla="*/ 918268 w 1432618" name="connsiteX30-5437"/>
              <a:gd fmla="*/ 3419475 h 3588041" name="connsiteY30-5438"/>
              <a:gd fmla="*/ 1016693 w 1432618" name="connsiteX31-5439"/>
              <a:gd fmla="*/ 3581400 h 3588041" name="connsiteY31-5440"/>
              <a:gd fmla="*/ 1016693 w 1432618" name="connsiteX0-5441"/>
              <a:gd fmla="*/ 3581400 h 3588041" name="connsiteY0-5442"/>
              <a:gd fmla="*/ 591243 w 1432618" name="connsiteX1-5443"/>
              <a:gd fmla="*/ 3587750 h 3588041" name="connsiteY1-5444"/>
              <a:gd fmla="*/ 394393 w 1432618" name="connsiteX2-5445"/>
              <a:gd fmla="*/ 3076575 h 3588041" name="connsiteY2-5446"/>
              <a:gd fmla="*/ 746818 w 1432618" name="connsiteX3-5447"/>
              <a:gd fmla="*/ 2381250 h 3588041" name="connsiteY3-5448"/>
              <a:gd fmla="*/ 560128 w 1432618" name="connsiteX4-5449"/>
              <a:gd fmla="*/ 1922145 h 3588041" name="connsiteY4-5450"/>
              <a:gd fmla="*/ 58 w 1432618" name="connsiteX5-5451"/>
              <a:gd fmla="*/ 1870710 h 3588041" name="connsiteY5-5452"/>
              <a:gd fmla="*/ 394393 w 1432618" name="connsiteX6-5453"/>
              <a:gd fmla="*/ 1743075 h 3588041" name="connsiteY6-5454"/>
              <a:gd fmla="*/ 642043 w 1432618" name="connsiteX7-5455"/>
              <a:gd fmla="*/ 1876425 h 3588041" name="connsiteY7-5456"/>
              <a:gd fmla="*/ 689668 w 1432618" name="connsiteX8-5457"/>
              <a:gd fmla="*/ 1647825 h 3588041" name="connsiteY8-5458"/>
              <a:gd fmla="*/ 823018 w 1432618" name="connsiteX9-5459"/>
              <a:gd fmla="*/ 1333500 h 3588041" name="connsiteY9-5460"/>
              <a:gd fmla="*/ 763487 w 1432618" name="connsiteX10-5461"/>
              <a:gd fmla="*/ 823913 h 3588041" name="connsiteY10-5462"/>
              <a:gd fmla="*/ 388043 w 1432618" name="connsiteX11-5463"/>
              <a:gd fmla="*/ 695325 h 3588041" name="connsiteY11-5464"/>
              <a:gd fmla="*/ 781744 w 1432618" name="connsiteX12-5465"/>
              <a:gd fmla="*/ 724693 h 3588041" name="connsiteY12-5466"/>
              <a:gd fmla="*/ 799206 w 1432618" name="connsiteX13-5467"/>
              <a:gd fmla="*/ 441325 h 3588041" name="connsiteY13-5468"/>
              <a:gd fmla="*/ 886518 w 1432618" name="connsiteX14-5469"/>
              <a:gd fmla="*/ 0 h 3588041" name="connsiteY14-5470"/>
              <a:gd fmla="*/ 857943 w 1432618" name="connsiteX15-5471"/>
              <a:gd fmla="*/ 679450 h 3588041" name="connsiteY15-5472"/>
              <a:gd fmla="*/ 921443 w 1432618" name="connsiteX16-5473"/>
              <a:gd fmla="*/ 1047750 h 3588041" name="connsiteY16-5474"/>
              <a:gd fmla="*/ 930968 w 1432618" name="connsiteX17-5475"/>
              <a:gd fmla="*/ 1295400 h 3588041" name="connsiteY17-5476"/>
              <a:gd fmla="*/ 1102418 w 1432618" name="connsiteX18-5477"/>
              <a:gd fmla="*/ 1187450 h 3588041" name="connsiteY18-5478"/>
              <a:gd fmla="*/ 1375468 w 1432618" name="connsiteX19-5479"/>
              <a:gd fmla="*/ 1171575 h 3588041" name="connsiteY19-5480"/>
              <a:gd fmla="*/ 1108768 w 1432618" name="connsiteX20-5481"/>
              <a:gd fmla="*/ 1254125 h 3588041" name="connsiteY20-5482"/>
              <a:gd fmla="*/ 889693 w 1432618" name="connsiteX21-5483"/>
              <a:gd fmla="*/ 1527175 h 3588041" name="connsiteY21-5484"/>
              <a:gd fmla="*/ 835718 w 1432618" name="connsiteX22-5485"/>
              <a:gd fmla="*/ 1895475 h 3588041" name="connsiteY22-5486"/>
              <a:gd fmla="*/ 1003993 w 1432618" name="connsiteX23-5487"/>
              <a:gd fmla="*/ 2308225 h 3588041" name="connsiteY23-5488"/>
              <a:gd fmla="*/ 896043 w 1432618" name="connsiteX24-5489"/>
              <a:gd fmla="*/ 2578100 h 3588041" name="connsiteY24-5490"/>
              <a:gd fmla="*/ 1213543 w 1432618" name="connsiteX25-5491"/>
              <a:gd fmla="*/ 2533650 h 3588041" name="connsiteY25-5492"/>
              <a:gd fmla="*/ 1432618 w 1432618" name="connsiteX26-5493"/>
              <a:gd fmla="*/ 2626519 h 3588041" name="connsiteY26-5494"/>
              <a:gd fmla="*/ 1188143 w 1432618" name="connsiteX27-5495"/>
              <a:gd fmla="*/ 2590800 h 3588041" name="connsiteY27-5496"/>
              <a:gd fmla="*/ 832543 w 1432618" name="connsiteX28-5497"/>
              <a:gd fmla="*/ 2733675 h 3588041" name="connsiteY28-5498"/>
              <a:gd fmla="*/ 689668 w 1432618" name="connsiteX29-5499"/>
              <a:gd fmla="*/ 3086100 h 3588041" name="connsiteY29-5500"/>
              <a:gd fmla="*/ 918268 w 1432618" name="connsiteX30-5501"/>
              <a:gd fmla="*/ 3419475 h 3588041" name="connsiteY30-5502"/>
              <a:gd fmla="*/ 1016693 w 1432618" name="connsiteX31-5503"/>
              <a:gd fmla="*/ 3581400 h 3588041" name="connsiteY31-5504"/>
              <a:gd fmla="*/ 1016693 w 1432618" name="connsiteX0-5505"/>
              <a:gd fmla="*/ 3581400 h 3588041" name="connsiteY0-5506"/>
              <a:gd fmla="*/ 591243 w 1432618" name="connsiteX1-5507"/>
              <a:gd fmla="*/ 3587750 h 3588041" name="connsiteY1-5508"/>
              <a:gd fmla="*/ 394393 w 1432618" name="connsiteX2-5509"/>
              <a:gd fmla="*/ 3076575 h 3588041" name="connsiteY2-5510"/>
              <a:gd fmla="*/ 746818 w 1432618" name="connsiteX3-5511"/>
              <a:gd fmla="*/ 2381250 h 3588041" name="connsiteY3-5512"/>
              <a:gd fmla="*/ 560128 w 1432618" name="connsiteX4-5513"/>
              <a:gd fmla="*/ 1922145 h 3588041" name="connsiteY4-5514"/>
              <a:gd fmla="*/ 58 w 1432618" name="connsiteX5-5515"/>
              <a:gd fmla="*/ 1870710 h 3588041" name="connsiteY5-5516"/>
              <a:gd fmla="*/ 394393 w 1432618" name="connsiteX6-5517"/>
              <a:gd fmla="*/ 1743075 h 3588041" name="connsiteY6-5518"/>
              <a:gd fmla="*/ 642043 w 1432618" name="connsiteX7-5519"/>
              <a:gd fmla="*/ 1876425 h 3588041" name="connsiteY7-5520"/>
              <a:gd fmla="*/ 705543 w 1432618" name="connsiteX8-5521"/>
              <a:gd fmla="*/ 1647825 h 3588041" name="connsiteY8-5522"/>
              <a:gd fmla="*/ 823018 w 1432618" name="connsiteX9-5523"/>
              <a:gd fmla="*/ 1333500 h 3588041" name="connsiteY9-5524"/>
              <a:gd fmla="*/ 763487 w 1432618" name="connsiteX10-5525"/>
              <a:gd fmla="*/ 823913 h 3588041" name="connsiteY10-5526"/>
              <a:gd fmla="*/ 388043 w 1432618" name="connsiteX11-5527"/>
              <a:gd fmla="*/ 695325 h 3588041" name="connsiteY11-5528"/>
              <a:gd fmla="*/ 781744 w 1432618" name="connsiteX12-5529"/>
              <a:gd fmla="*/ 724693 h 3588041" name="connsiteY12-5530"/>
              <a:gd fmla="*/ 799206 w 1432618" name="connsiteX13-5531"/>
              <a:gd fmla="*/ 441325 h 3588041" name="connsiteY13-5532"/>
              <a:gd fmla="*/ 886518 w 1432618" name="connsiteX14-5533"/>
              <a:gd fmla="*/ 0 h 3588041" name="connsiteY14-5534"/>
              <a:gd fmla="*/ 857943 w 1432618" name="connsiteX15-5535"/>
              <a:gd fmla="*/ 679450 h 3588041" name="connsiteY15-5536"/>
              <a:gd fmla="*/ 921443 w 1432618" name="connsiteX16-5537"/>
              <a:gd fmla="*/ 1047750 h 3588041" name="connsiteY16-5538"/>
              <a:gd fmla="*/ 930968 w 1432618" name="connsiteX17-5539"/>
              <a:gd fmla="*/ 1295400 h 3588041" name="connsiteY17-5540"/>
              <a:gd fmla="*/ 1102418 w 1432618" name="connsiteX18-5541"/>
              <a:gd fmla="*/ 1187450 h 3588041" name="connsiteY18-5542"/>
              <a:gd fmla="*/ 1375468 w 1432618" name="connsiteX19-5543"/>
              <a:gd fmla="*/ 1171575 h 3588041" name="connsiteY19-5544"/>
              <a:gd fmla="*/ 1108768 w 1432618" name="connsiteX20-5545"/>
              <a:gd fmla="*/ 1254125 h 3588041" name="connsiteY20-5546"/>
              <a:gd fmla="*/ 889693 w 1432618" name="connsiteX21-5547"/>
              <a:gd fmla="*/ 1527175 h 3588041" name="connsiteY21-5548"/>
              <a:gd fmla="*/ 835718 w 1432618" name="connsiteX22-5549"/>
              <a:gd fmla="*/ 1895475 h 3588041" name="connsiteY22-5550"/>
              <a:gd fmla="*/ 1003993 w 1432618" name="connsiteX23-5551"/>
              <a:gd fmla="*/ 2308225 h 3588041" name="connsiteY23-5552"/>
              <a:gd fmla="*/ 896043 w 1432618" name="connsiteX24-5553"/>
              <a:gd fmla="*/ 2578100 h 3588041" name="connsiteY24-5554"/>
              <a:gd fmla="*/ 1213543 w 1432618" name="connsiteX25-5555"/>
              <a:gd fmla="*/ 2533650 h 3588041" name="connsiteY25-5556"/>
              <a:gd fmla="*/ 1432618 w 1432618" name="connsiteX26-5557"/>
              <a:gd fmla="*/ 2626519 h 3588041" name="connsiteY26-5558"/>
              <a:gd fmla="*/ 1188143 w 1432618" name="connsiteX27-5559"/>
              <a:gd fmla="*/ 2590800 h 3588041" name="connsiteY27-5560"/>
              <a:gd fmla="*/ 832543 w 1432618" name="connsiteX28-5561"/>
              <a:gd fmla="*/ 2733675 h 3588041" name="connsiteY28-5562"/>
              <a:gd fmla="*/ 689668 w 1432618" name="connsiteX29-5563"/>
              <a:gd fmla="*/ 3086100 h 3588041" name="connsiteY29-5564"/>
              <a:gd fmla="*/ 918268 w 1432618" name="connsiteX30-5565"/>
              <a:gd fmla="*/ 3419475 h 3588041" name="connsiteY30-5566"/>
              <a:gd fmla="*/ 1016693 w 1432618" name="connsiteX31-5567"/>
              <a:gd fmla="*/ 3581400 h 3588041" name="connsiteY31-5568"/>
              <a:gd fmla="*/ 1016693 w 1432618" name="connsiteX0-5569"/>
              <a:gd fmla="*/ 3581400 h 3588041" name="connsiteY0-5570"/>
              <a:gd fmla="*/ 591243 w 1432618" name="connsiteX1-5571"/>
              <a:gd fmla="*/ 3587750 h 3588041" name="connsiteY1-5572"/>
              <a:gd fmla="*/ 394393 w 1432618" name="connsiteX2-5573"/>
              <a:gd fmla="*/ 3076575 h 3588041" name="connsiteY2-5574"/>
              <a:gd fmla="*/ 746818 w 1432618" name="connsiteX3-5575"/>
              <a:gd fmla="*/ 2381250 h 3588041" name="connsiteY3-5576"/>
              <a:gd fmla="*/ 560128 w 1432618" name="connsiteX4-5577"/>
              <a:gd fmla="*/ 1922145 h 3588041" name="connsiteY4-5578"/>
              <a:gd fmla="*/ 58 w 1432618" name="connsiteX5-5579"/>
              <a:gd fmla="*/ 1870710 h 3588041" name="connsiteY5-5580"/>
              <a:gd fmla="*/ 394393 w 1432618" name="connsiteX6-5581"/>
              <a:gd fmla="*/ 1743075 h 3588041" name="connsiteY6-5582"/>
              <a:gd fmla="*/ 642043 w 1432618" name="connsiteX7-5583"/>
              <a:gd fmla="*/ 1876425 h 3588041" name="connsiteY7-5584"/>
              <a:gd fmla="*/ 705543 w 1432618" name="connsiteX8-5585"/>
              <a:gd fmla="*/ 1647825 h 3588041" name="connsiteY8-5586"/>
              <a:gd fmla="*/ 823018 w 1432618" name="connsiteX9-5587"/>
              <a:gd fmla="*/ 1333500 h 3588041" name="connsiteY9-5588"/>
              <a:gd fmla="*/ 763487 w 1432618" name="connsiteX10-5589"/>
              <a:gd fmla="*/ 823913 h 3588041" name="connsiteY10-5590"/>
              <a:gd fmla="*/ 388043 w 1432618" name="connsiteX11-5591"/>
              <a:gd fmla="*/ 695325 h 3588041" name="connsiteY11-5592"/>
              <a:gd fmla="*/ 781744 w 1432618" name="connsiteX12-5593"/>
              <a:gd fmla="*/ 724693 h 3588041" name="connsiteY12-5594"/>
              <a:gd fmla="*/ 799206 w 1432618" name="connsiteX13-5595"/>
              <a:gd fmla="*/ 441325 h 3588041" name="connsiteY13-5596"/>
              <a:gd fmla="*/ 886518 w 1432618" name="connsiteX14-5597"/>
              <a:gd fmla="*/ 0 h 3588041" name="connsiteY14-5598"/>
              <a:gd fmla="*/ 857943 w 1432618" name="connsiteX15-5599"/>
              <a:gd fmla="*/ 679450 h 3588041" name="connsiteY15-5600"/>
              <a:gd fmla="*/ 921443 w 1432618" name="connsiteX16-5601"/>
              <a:gd fmla="*/ 1047750 h 3588041" name="connsiteY16-5602"/>
              <a:gd fmla="*/ 930968 w 1432618" name="connsiteX17-5603"/>
              <a:gd fmla="*/ 1295400 h 3588041" name="connsiteY17-5604"/>
              <a:gd fmla="*/ 1102418 w 1432618" name="connsiteX18-5605"/>
              <a:gd fmla="*/ 1187450 h 3588041" name="connsiteY18-5606"/>
              <a:gd fmla="*/ 1375468 w 1432618" name="connsiteX19-5607"/>
              <a:gd fmla="*/ 1171575 h 3588041" name="connsiteY19-5608"/>
              <a:gd fmla="*/ 1108768 w 1432618" name="connsiteX20-5609"/>
              <a:gd fmla="*/ 1254125 h 3588041" name="connsiteY20-5610"/>
              <a:gd fmla="*/ 889693 w 1432618" name="connsiteX21-5611"/>
              <a:gd fmla="*/ 1527175 h 3588041" name="connsiteY21-5612"/>
              <a:gd fmla="*/ 835718 w 1432618" name="connsiteX22-5613"/>
              <a:gd fmla="*/ 1895475 h 3588041" name="connsiteY22-5614"/>
              <a:gd fmla="*/ 1003993 w 1432618" name="connsiteX23-5615"/>
              <a:gd fmla="*/ 2308225 h 3588041" name="connsiteY23-5616"/>
              <a:gd fmla="*/ 896043 w 1432618" name="connsiteX24-5617"/>
              <a:gd fmla="*/ 2578100 h 3588041" name="connsiteY24-5618"/>
              <a:gd fmla="*/ 1213543 w 1432618" name="connsiteX25-5619"/>
              <a:gd fmla="*/ 2533650 h 3588041" name="connsiteY25-5620"/>
              <a:gd fmla="*/ 1432618 w 1432618" name="connsiteX26-5621"/>
              <a:gd fmla="*/ 2626519 h 3588041" name="connsiteY26-5622"/>
              <a:gd fmla="*/ 1188143 w 1432618" name="connsiteX27-5623"/>
              <a:gd fmla="*/ 2590800 h 3588041" name="connsiteY27-5624"/>
              <a:gd fmla="*/ 832543 w 1432618" name="connsiteX28-5625"/>
              <a:gd fmla="*/ 2733675 h 3588041" name="connsiteY28-5626"/>
              <a:gd fmla="*/ 689668 w 1432618" name="connsiteX29-5627"/>
              <a:gd fmla="*/ 3086100 h 3588041" name="connsiteY29-5628"/>
              <a:gd fmla="*/ 918268 w 1432618" name="connsiteX30-5629"/>
              <a:gd fmla="*/ 3419475 h 3588041" name="connsiteY30-5630"/>
              <a:gd fmla="*/ 1016693 w 1432618" name="connsiteX31-5631"/>
              <a:gd fmla="*/ 3581400 h 3588041" name="connsiteY31-5632"/>
              <a:gd fmla="*/ 1016693 w 1432618" name="connsiteX0-5633"/>
              <a:gd fmla="*/ 3581400 h 3588041" name="connsiteY0-5634"/>
              <a:gd fmla="*/ 591243 w 1432618" name="connsiteX1-5635"/>
              <a:gd fmla="*/ 3587750 h 3588041" name="connsiteY1-5636"/>
              <a:gd fmla="*/ 394393 w 1432618" name="connsiteX2-5637"/>
              <a:gd fmla="*/ 3076575 h 3588041" name="connsiteY2-5638"/>
              <a:gd fmla="*/ 746818 w 1432618" name="connsiteX3-5639"/>
              <a:gd fmla="*/ 2381250 h 3588041" name="connsiteY3-5640"/>
              <a:gd fmla="*/ 560128 w 1432618" name="connsiteX4-5641"/>
              <a:gd fmla="*/ 1922145 h 3588041" name="connsiteY4-5642"/>
              <a:gd fmla="*/ 58 w 1432618" name="connsiteX5-5643"/>
              <a:gd fmla="*/ 1870710 h 3588041" name="connsiteY5-5644"/>
              <a:gd fmla="*/ 394393 w 1432618" name="connsiteX6-5645"/>
              <a:gd fmla="*/ 1743075 h 3588041" name="connsiteY6-5646"/>
              <a:gd fmla="*/ 642043 w 1432618" name="connsiteX7-5647"/>
              <a:gd fmla="*/ 1876425 h 3588041" name="connsiteY7-5648"/>
              <a:gd fmla="*/ 705543 w 1432618" name="connsiteX8-5649"/>
              <a:gd fmla="*/ 1647825 h 3588041" name="connsiteY8-5650"/>
              <a:gd fmla="*/ 823018 w 1432618" name="connsiteX9-5651"/>
              <a:gd fmla="*/ 1333500 h 3588041" name="connsiteY9-5652"/>
              <a:gd fmla="*/ 763487 w 1432618" name="connsiteX10-5653"/>
              <a:gd fmla="*/ 823913 h 3588041" name="connsiteY10-5654"/>
              <a:gd fmla="*/ 388043 w 1432618" name="connsiteX11-5655"/>
              <a:gd fmla="*/ 695325 h 3588041" name="connsiteY11-5656"/>
              <a:gd fmla="*/ 781744 w 1432618" name="connsiteX12-5657"/>
              <a:gd fmla="*/ 724693 h 3588041" name="connsiteY12-5658"/>
              <a:gd fmla="*/ 799206 w 1432618" name="connsiteX13-5659"/>
              <a:gd fmla="*/ 441325 h 3588041" name="connsiteY13-5660"/>
              <a:gd fmla="*/ 886518 w 1432618" name="connsiteX14-5661"/>
              <a:gd fmla="*/ 0 h 3588041" name="connsiteY14-5662"/>
              <a:gd fmla="*/ 857943 w 1432618" name="connsiteX15-5663"/>
              <a:gd fmla="*/ 679450 h 3588041" name="connsiteY15-5664"/>
              <a:gd fmla="*/ 921443 w 1432618" name="connsiteX16-5665"/>
              <a:gd fmla="*/ 1047750 h 3588041" name="connsiteY16-5666"/>
              <a:gd fmla="*/ 930968 w 1432618" name="connsiteX17-5667"/>
              <a:gd fmla="*/ 1295400 h 3588041" name="connsiteY17-5668"/>
              <a:gd fmla="*/ 1102418 w 1432618" name="connsiteX18-5669"/>
              <a:gd fmla="*/ 1187450 h 3588041" name="connsiteY18-5670"/>
              <a:gd fmla="*/ 1375468 w 1432618" name="connsiteX19-5671"/>
              <a:gd fmla="*/ 1171575 h 3588041" name="connsiteY19-5672"/>
              <a:gd fmla="*/ 1108768 w 1432618" name="connsiteX20-5673"/>
              <a:gd fmla="*/ 1254125 h 3588041" name="connsiteY20-5674"/>
              <a:gd fmla="*/ 889693 w 1432618" name="connsiteX21-5675"/>
              <a:gd fmla="*/ 1527175 h 3588041" name="connsiteY21-5676"/>
              <a:gd fmla="*/ 835718 w 1432618" name="connsiteX22-5677"/>
              <a:gd fmla="*/ 1895475 h 3588041" name="connsiteY22-5678"/>
              <a:gd fmla="*/ 1003993 w 1432618" name="connsiteX23-5679"/>
              <a:gd fmla="*/ 2308225 h 3588041" name="connsiteY23-5680"/>
              <a:gd fmla="*/ 896043 w 1432618" name="connsiteX24-5681"/>
              <a:gd fmla="*/ 2578100 h 3588041" name="connsiteY24-5682"/>
              <a:gd fmla="*/ 1213543 w 1432618" name="connsiteX25-5683"/>
              <a:gd fmla="*/ 2533650 h 3588041" name="connsiteY25-5684"/>
              <a:gd fmla="*/ 1432618 w 1432618" name="connsiteX26-5685"/>
              <a:gd fmla="*/ 2626519 h 3588041" name="connsiteY26-5686"/>
              <a:gd fmla="*/ 1188143 w 1432618" name="connsiteX27-5687"/>
              <a:gd fmla="*/ 2590800 h 3588041" name="connsiteY27-5688"/>
              <a:gd fmla="*/ 832543 w 1432618" name="connsiteX28-5689"/>
              <a:gd fmla="*/ 2733675 h 3588041" name="connsiteY28-5690"/>
              <a:gd fmla="*/ 689668 w 1432618" name="connsiteX29-5691"/>
              <a:gd fmla="*/ 3086100 h 3588041" name="connsiteY29-5692"/>
              <a:gd fmla="*/ 918268 w 1432618" name="connsiteX30-5693"/>
              <a:gd fmla="*/ 3419475 h 3588041" name="connsiteY30-5694"/>
              <a:gd fmla="*/ 1016693 w 1432618" name="connsiteX31-5695"/>
              <a:gd fmla="*/ 3581400 h 3588041" name="connsiteY31-5696"/>
              <a:gd fmla="*/ 1016693 w 1432618" name="connsiteX0-5697"/>
              <a:gd fmla="*/ 3581400 h 3588041" name="connsiteY0-5698"/>
              <a:gd fmla="*/ 591243 w 1432618" name="connsiteX1-5699"/>
              <a:gd fmla="*/ 3587750 h 3588041" name="connsiteY1-5700"/>
              <a:gd fmla="*/ 394393 w 1432618" name="connsiteX2-5701"/>
              <a:gd fmla="*/ 3076575 h 3588041" name="connsiteY2-5702"/>
              <a:gd fmla="*/ 746818 w 1432618" name="connsiteX3-5703"/>
              <a:gd fmla="*/ 2381250 h 3588041" name="connsiteY3-5704"/>
              <a:gd fmla="*/ 560128 w 1432618" name="connsiteX4-5705"/>
              <a:gd fmla="*/ 1922145 h 3588041" name="connsiteY4-5706"/>
              <a:gd fmla="*/ 58 w 1432618" name="connsiteX5-5707"/>
              <a:gd fmla="*/ 1870710 h 3588041" name="connsiteY5-5708"/>
              <a:gd fmla="*/ 394393 w 1432618" name="connsiteX6-5709"/>
              <a:gd fmla="*/ 1743075 h 3588041" name="connsiteY6-5710"/>
              <a:gd fmla="*/ 642043 w 1432618" name="connsiteX7-5711"/>
              <a:gd fmla="*/ 1876425 h 3588041" name="connsiteY7-5712"/>
              <a:gd fmla="*/ 823018 w 1432618" name="connsiteX8-5713"/>
              <a:gd fmla="*/ 1333500 h 3588041" name="connsiteY8-5714"/>
              <a:gd fmla="*/ 763487 w 1432618" name="connsiteX9-5715"/>
              <a:gd fmla="*/ 823913 h 3588041" name="connsiteY9-5716"/>
              <a:gd fmla="*/ 388043 w 1432618" name="connsiteX10-5717"/>
              <a:gd fmla="*/ 695325 h 3588041" name="connsiteY10-5718"/>
              <a:gd fmla="*/ 781744 w 1432618" name="connsiteX11-5719"/>
              <a:gd fmla="*/ 724693 h 3588041" name="connsiteY11-5720"/>
              <a:gd fmla="*/ 799206 w 1432618" name="connsiteX12-5721"/>
              <a:gd fmla="*/ 441325 h 3588041" name="connsiteY12-5722"/>
              <a:gd fmla="*/ 886518 w 1432618" name="connsiteX13-5723"/>
              <a:gd fmla="*/ 0 h 3588041" name="connsiteY13-5724"/>
              <a:gd fmla="*/ 857943 w 1432618" name="connsiteX14-5725"/>
              <a:gd fmla="*/ 679450 h 3588041" name="connsiteY14-5726"/>
              <a:gd fmla="*/ 921443 w 1432618" name="connsiteX15-5727"/>
              <a:gd fmla="*/ 1047750 h 3588041" name="connsiteY15-5728"/>
              <a:gd fmla="*/ 930968 w 1432618" name="connsiteX16-5729"/>
              <a:gd fmla="*/ 1295400 h 3588041" name="connsiteY16-5730"/>
              <a:gd fmla="*/ 1102418 w 1432618" name="connsiteX17-5731"/>
              <a:gd fmla="*/ 1187450 h 3588041" name="connsiteY17-5732"/>
              <a:gd fmla="*/ 1375468 w 1432618" name="connsiteX18-5733"/>
              <a:gd fmla="*/ 1171575 h 3588041" name="connsiteY18-5734"/>
              <a:gd fmla="*/ 1108768 w 1432618" name="connsiteX19-5735"/>
              <a:gd fmla="*/ 1254125 h 3588041" name="connsiteY19-5736"/>
              <a:gd fmla="*/ 889693 w 1432618" name="connsiteX20-5737"/>
              <a:gd fmla="*/ 1527175 h 3588041" name="connsiteY20-5738"/>
              <a:gd fmla="*/ 835718 w 1432618" name="connsiteX21-5739"/>
              <a:gd fmla="*/ 1895475 h 3588041" name="connsiteY21-5740"/>
              <a:gd fmla="*/ 1003993 w 1432618" name="connsiteX22-5741"/>
              <a:gd fmla="*/ 2308225 h 3588041" name="connsiteY22-5742"/>
              <a:gd fmla="*/ 896043 w 1432618" name="connsiteX23-5743"/>
              <a:gd fmla="*/ 2578100 h 3588041" name="connsiteY23-5744"/>
              <a:gd fmla="*/ 1213543 w 1432618" name="connsiteX24-5745"/>
              <a:gd fmla="*/ 2533650 h 3588041" name="connsiteY24-5746"/>
              <a:gd fmla="*/ 1432618 w 1432618" name="connsiteX25-5747"/>
              <a:gd fmla="*/ 2626519 h 3588041" name="connsiteY25-5748"/>
              <a:gd fmla="*/ 1188143 w 1432618" name="connsiteX26-5749"/>
              <a:gd fmla="*/ 2590800 h 3588041" name="connsiteY26-5750"/>
              <a:gd fmla="*/ 832543 w 1432618" name="connsiteX27-5751"/>
              <a:gd fmla="*/ 2733675 h 3588041" name="connsiteY27-5752"/>
              <a:gd fmla="*/ 689668 w 1432618" name="connsiteX28-5753"/>
              <a:gd fmla="*/ 3086100 h 3588041" name="connsiteY28-5754"/>
              <a:gd fmla="*/ 918268 w 1432618" name="connsiteX29-5755"/>
              <a:gd fmla="*/ 3419475 h 3588041" name="connsiteY29-5756"/>
              <a:gd fmla="*/ 1016693 w 1432618" name="connsiteX30-5757"/>
              <a:gd fmla="*/ 3581400 h 3588041" name="connsiteY30-5758"/>
              <a:gd fmla="*/ 1016693 w 1432618" name="connsiteX0-5759"/>
              <a:gd fmla="*/ 3581400 h 3588041" name="connsiteY0-5760"/>
              <a:gd fmla="*/ 591243 w 1432618" name="connsiteX1-5761"/>
              <a:gd fmla="*/ 3587750 h 3588041" name="connsiteY1-5762"/>
              <a:gd fmla="*/ 394393 w 1432618" name="connsiteX2-5763"/>
              <a:gd fmla="*/ 3076575 h 3588041" name="connsiteY2-5764"/>
              <a:gd fmla="*/ 746818 w 1432618" name="connsiteX3-5765"/>
              <a:gd fmla="*/ 2381250 h 3588041" name="connsiteY3-5766"/>
              <a:gd fmla="*/ 560128 w 1432618" name="connsiteX4-5767"/>
              <a:gd fmla="*/ 1922145 h 3588041" name="connsiteY4-5768"/>
              <a:gd fmla="*/ 58 w 1432618" name="connsiteX5-5769"/>
              <a:gd fmla="*/ 1870710 h 3588041" name="connsiteY5-5770"/>
              <a:gd fmla="*/ 394393 w 1432618" name="connsiteX6-5771"/>
              <a:gd fmla="*/ 1743075 h 3588041" name="connsiteY6-5772"/>
              <a:gd fmla="*/ 642043 w 1432618" name="connsiteX7-5773"/>
              <a:gd fmla="*/ 1876425 h 3588041" name="connsiteY7-5774"/>
              <a:gd fmla="*/ 823018 w 1432618" name="connsiteX8-5775"/>
              <a:gd fmla="*/ 1333500 h 3588041" name="connsiteY8-5776"/>
              <a:gd fmla="*/ 763487 w 1432618" name="connsiteX9-5777"/>
              <a:gd fmla="*/ 823913 h 3588041" name="connsiteY9-5778"/>
              <a:gd fmla="*/ 388043 w 1432618" name="connsiteX10-5779"/>
              <a:gd fmla="*/ 695325 h 3588041" name="connsiteY10-5780"/>
              <a:gd fmla="*/ 781744 w 1432618" name="connsiteX11-5781"/>
              <a:gd fmla="*/ 724693 h 3588041" name="connsiteY11-5782"/>
              <a:gd fmla="*/ 799206 w 1432618" name="connsiteX12-5783"/>
              <a:gd fmla="*/ 441325 h 3588041" name="connsiteY12-5784"/>
              <a:gd fmla="*/ 886518 w 1432618" name="connsiteX13-5785"/>
              <a:gd fmla="*/ 0 h 3588041" name="connsiteY13-5786"/>
              <a:gd fmla="*/ 857943 w 1432618" name="connsiteX14-5787"/>
              <a:gd fmla="*/ 679450 h 3588041" name="connsiteY14-5788"/>
              <a:gd fmla="*/ 921443 w 1432618" name="connsiteX15-5789"/>
              <a:gd fmla="*/ 1047750 h 3588041" name="connsiteY15-5790"/>
              <a:gd fmla="*/ 930968 w 1432618" name="connsiteX16-5791"/>
              <a:gd fmla="*/ 1295400 h 3588041" name="connsiteY16-5792"/>
              <a:gd fmla="*/ 1102418 w 1432618" name="connsiteX17-5793"/>
              <a:gd fmla="*/ 1187450 h 3588041" name="connsiteY17-5794"/>
              <a:gd fmla="*/ 1375468 w 1432618" name="connsiteX18-5795"/>
              <a:gd fmla="*/ 1171575 h 3588041" name="connsiteY18-5796"/>
              <a:gd fmla="*/ 1108768 w 1432618" name="connsiteX19-5797"/>
              <a:gd fmla="*/ 1254125 h 3588041" name="connsiteY19-5798"/>
              <a:gd fmla="*/ 889693 w 1432618" name="connsiteX20-5799"/>
              <a:gd fmla="*/ 1527175 h 3588041" name="connsiteY20-5800"/>
              <a:gd fmla="*/ 835718 w 1432618" name="connsiteX21-5801"/>
              <a:gd fmla="*/ 1895475 h 3588041" name="connsiteY21-5802"/>
              <a:gd fmla="*/ 1003993 w 1432618" name="connsiteX22-5803"/>
              <a:gd fmla="*/ 2308225 h 3588041" name="connsiteY22-5804"/>
              <a:gd fmla="*/ 896043 w 1432618" name="connsiteX23-5805"/>
              <a:gd fmla="*/ 2578100 h 3588041" name="connsiteY23-5806"/>
              <a:gd fmla="*/ 1213543 w 1432618" name="connsiteX24-5807"/>
              <a:gd fmla="*/ 2533650 h 3588041" name="connsiteY24-5808"/>
              <a:gd fmla="*/ 1432618 w 1432618" name="connsiteX25-5809"/>
              <a:gd fmla="*/ 2626519 h 3588041" name="connsiteY25-5810"/>
              <a:gd fmla="*/ 1188143 w 1432618" name="connsiteX26-5811"/>
              <a:gd fmla="*/ 2590800 h 3588041" name="connsiteY26-5812"/>
              <a:gd fmla="*/ 832543 w 1432618" name="connsiteX27-5813"/>
              <a:gd fmla="*/ 2733675 h 3588041" name="connsiteY27-5814"/>
              <a:gd fmla="*/ 689668 w 1432618" name="connsiteX28-5815"/>
              <a:gd fmla="*/ 3086100 h 3588041" name="connsiteY28-5816"/>
              <a:gd fmla="*/ 918268 w 1432618" name="connsiteX29-5817"/>
              <a:gd fmla="*/ 3419475 h 3588041" name="connsiteY29-5818"/>
              <a:gd fmla="*/ 1016693 w 1432618" name="connsiteX30-5819"/>
              <a:gd fmla="*/ 3581400 h 3588041" name="connsiteY30-5820"/>
              <a:gd fmla="*/ 1016693 w 1432618" name="connsiteX0-5821"/>
              <a:gd fmla="*/ 3581400 h 3588041" name="connsiteY0-5822"/>
              <a:gd fmla="*/ 591243 w 1432618" name="connsiteX1-5823"/>
              <a:gd fmla="*/ 3587750 h 3588041" name="connsiteY1-5824"/>
              <a:gd fmla="*/ 394393 w 1432618" name="connsiteX2-5825"/>
              <a:gd fmla="*/ 3076575 h 3588041" name="connsiteY2-5826"/>
              <a:gd fmla="*/ 746818 w 1432618" name="connsiteX3-5827"/>
              <a:gd fmla="*/ 2381250 h 3588041" name="connsiteY3-5828"/>
              <a:gd fmla="*/ 560128 w 1432618" name="connsiteX4-5829"/>
              <a:gd fmla="*/ 1922145 h 3588041" name="connsiteY4-5830"/>
              <a:gd fmla="*/ 58 w 1432618" name="connsiteX5-5831"/>
              <a:gd fmla="*/ 1870710 h 3588041" name="connsiteY5-5832"/>
              <a:gd fmla="*/ 394393 w 1432618" name="connsiteX6-5833"/>
              <a:gd fmla="*/ 1743075 h 3588041" name="connsiteY6-5834"/>
              <a:gd fmla="*/ 642043 w 1432618" name="connsiteX7-5835"/>
              <a:gd fmla="*/ 1876425 h 3588041" name="connsiteY7-5836"/>
              <a:gd fmla="*/ 823018 w 1432618" name="connsiteX8-5837"/>
              <a:gd fmla="*/ 1333500 h 3588041" name="connsiteY8-5838"/>
              <a:gd fmla="*/ 763487 w 1432618" name="connsiteX9-5839"/>
              <a:gd fmla="*/ 823913 h 3588041" name="connsiteY9-5840"/>
              <a:gd fmla="*/ 388043 w 1432618" name="connsiteX10-5841"/>
              <a:gd fmla="*/ 695325 h 3588041" name="connsiteY10-5842"/>
              <a:gd fmla="*/ 781744 w 1432618" name="connsiteX11-5843"/>
              <a:gd fmla="*/ 724693 h 3588041" name="connsiteY11-5844"/>
              <a:gd fmla="*/ 799206 w 1432618" name="connsiteX12-5845"/>
              <a:gd fmla="*/ 441325 h 3588041" name="connsiteY12-5846"/>
              <a:gd fmla="*/ 886518 w 1432618" name="connsiteX13-5847"/>
              <a:gd fmla="*/ 0 h 3588041" name="connsiteY13-5848"/>
              <a:gd fmla="*/ 857943 w 1432618" name="connsiteX14-5849"/>
              <a:gd fmla="*/ 679450 h 3588041" name="connsiteY14-5850"/>
              <a:gd fmla="*/ 921443 w 1432618" name="connsiteX15-5851"/>
              <a:gd fmla="*/ 1047750 h 3588041" name="connsiteY15-5852"/>
              <a:gd fmla="*/ 930968 w 1432618" name="connsiteX16-5853"/>
              <a:gd fmla="*/ 1295400 h 3588041" name="connsiteY16-5854"/>
              <a:gd fmla="*/ 1102418 w 1432618" name="connsiteX17-5855"/>
              <a:gd fmla="*/ 1187450 h 3588041" name="connsiteY17-5856"/>
              <a:gd fmla="*/ 1375468 w 1432618" name="connsiteX18-5857"/>
              <a:gd fmla="*/ 1171575 h 3588041" name="connsiteY18-5858"/>
              <a:gd fmla="*/ 1108768 w 1432618" name="connsiteX19-5859"/>
              <a:gd fmla="*/ 1254125 h 3588041" name="connsiteY19-5860"/>
              <a:gd fmla="*/ 889693 w 1432618" name="connsiteX20-5861"/>
              <a:gd fmla="*/ 1527175 h 3588041" name="connsiteY20-5862"/>
              <a:gd fmla="*/ 835718 w 1432618" name="connsiteX21-5863"/>
              <a:gd fmla="*/ 1895475 h 3588041" name="connsiteY21-5864"/>
              <a:gd fmla="*/ 1003993 w 1432618" name="connsiteX22-5865"/>
              <a:gd fmla="*/ 2308225 h 3588041" name="connsiteY22-5866"/>
              <a:gd fmla="*/ 896043 w 1432618" name="connsiteX23-5867"/>
              <a:gd fmla="*/ 2578100 h 3588041" name="connsiteY23-5868"/>
              <a:gd fmla="*/ 1213543 w 1432618" name="connsiteX24-5869"/>
              <a:gd fmla="*/ 2533650 h 3588041" name="connsiteY24-5870"/>
              <a:gd fmla="*/ 1432618 w 1432618" name="connsiteX25-5871"/>
              <a:gd fmla="*/ 2626519 h 3588041" name="connsiteY25-5872"/>
              <a:gd fmla="*/ 1188143 w 1432618" name="connsiteX26-5873"/>
              <a:gd fmla="*/ 2590800 h 3588041" name="connsiteY26-5874"/>
              <a:gd fmla="*/ 832543 w 1432618" name="connsiteX27-5875"/>
              <a:gd fmla="*/ 2733675 h 3588041" name="connsiteY27-5876"/>
              <a:gd fmla="*/ 689668 w 1432618" name="connsiteX28-5877"/>
              <a:gd fmla="*/ 3086100 h 3588041" name="connsiteY28-5878"/>
              <a:gd fmla="*/ 918268 w 1432618" name="connsiteX29-5879"/>
              <a:gd fmla="*/ 3419475 h 3588041" name="connsiteY29-5880"/>
              <a:gd fmla="*/ 1016693 w 1432618" name="connsiteX30-5881"/>
              <a:gd fmla="*/ 3581400 h 3588041" name="connsiteY30-5882"/>
              <a:gd fmla="*/ 1016693 w 1432618" name="connsiteX0-5883"/>
              <a:gd fmla="*/ 3581400 h 3588041" name="connsiteY0-5884"/>
              <a:gd fmla="*/ 591243 w 1432618" name="connsiteX1-5885"/>
              <a:gd fmla="*/ 3587750 h 3588041" name="connsiteY1-5886"/>
              <a:gd fmla="*/ 394393 w 1432618" name="connsiteX2-5887"/>
              <a:gd fmla="*/ 3076575 h 3588041" name="connsiteY2-5888"/>
              <a:gd fmla="*/ 746818 w 1432618" name="connsiteX3-5889"/>
              <a:gd fmla="*/ 2381250 h 3588041" name="connsiteY3-5890"/>
              <a:gd fmla="*/ 560128 w 1432618" name="connsiteX4-5891"/>
              <a:gd fmla="*/ 1922145 h 3588041" name="connsiteY4-5892"/>
              <a:gd fmla="*/ 58 w 1432618" name="connsiteX5-5893"/>
              <a:gd fmla="*/ 1870710 h 3588041" name="connsiteY5-5894"/>
              <a:gd fmla="*/ 394393 w 1432618" name="connsiteX6-5895"/>
              <a:gd fmla="*/ 1743075 h 3588041" name="connsiteY6-5896"/>
              <a:gd fmla="*/ 642043 w 1432618" name="connsiteX7-5897"/>
              <a:gd fmla="*/ 1876425 h 3588041" name="connsiteY7-5898"/>
              <a:gd fmla="*/ 823018 w 1432618" name="connsiteX8-5899"/>
              <a:gd fmla="*/ 1333500 h 3588041" name="connsiteY8-5900"/>
              <a:gd fmla="*/ 763487 w 1432618" name="connsiteX9-5901"/>
              <a:gd fmla="*/ 823913 h 3588041" name="connsiteY9-5902"/>
              <a:gd fmla="*/ 388043 w 1432618" name="connsiteX10-5903"/>
              <a:gd fmla="*/ 695325 h 3588041" name="connsiteY10-5904"/>
              <a:gd fmla="*/ 781744 w 1432618" name="connsiteX11-5905"/>
              <a:gd fmla="*/ 724693 h 3588041" name="connsiteY11-5906"/>
              <a:gd fmla="*/ 799206 w 1432618" name="connsiteX12-5907"/>
              <a:gd fmla="*/ 441325 h 3588041" name="connsiteY12-5908"/>
              <a:gd fmla="*/ 886518 w 1432618" name="connsiteX13-5909"/>
              <a:gd fmla="*/ 0 h 3588041" name="connsiteY13-5910"/>
              <a:gd fmla="*/ 857943 w 1432618" name="connsiteX14-5911"/>
              <a:gd fmla="*/ 679450 h 3588041" name="connsiteY14-5912"/>
              <a:gd fmla="*/ 921443 w 1432618" name="connsiteX15-5913"/>
              <a:gd fmla="*/ 1047750 h 3588041" name="connsiteY15-5914"/>
              <a:gd fmla="*/ 930968 w 1432618" name="connsiteX16-5915"/>
              <a:gd fmla="*/ 1295400 h 3588041" name="connsiteY16-5916"/>
              <a:gd fmla="*/ 1102418 w 1432618" name="connsiteX17-5917"/>
              <a:gd fmla="*/ 1187450 h 3588041" name="connsiteY17-5918"/>
              <a:gd fmla="*/ 1375468 w 1432618" name="connsiteX18-5919"/>
              <a:gd fmla="*/ 1171575 h 3588041" name="connsiteY18-5920"/>
              <a:gd fmla="*/ 1108768 w 1432618" name="connsiteX19-5921"/>
              <a:gd fmla="*/ 1254125 h 3588041" name="connsiteY19-5922"/>
              <a:gd fmla="*/ 889693 w 1432618" name="connsiteX20-5923"/>
              <a:gd fmla="*/ 1527175 h 3588041" name="connsiteY20-5924"/>
              <a:gd fmla="*/ 835718 w 1432618" name="connsiteX21-5925"/>
              <a:gd fmla="*/ 1895475 h 3588041" name="connsiteY21-5926"/>
              <a:gd fmla="*/ 1003993 w 1432618" name="connsiteX22-5927"/>
              <a:gd fmla="*/ 2308225 h 3588041" name="connsiteY22-5928"/>
              <a:gd fmla="*/ 896043 w 1432618" name="connsiteX23-5929"/>
              <a:gd fmla="*/ 2578100 h 3588041" name="connsiteY23-5930"/>
              <a:gd fmla="*/ 1213543 w 1432618" name="connsiteX24-5931"/>
              <a:gd fmla="*/ 2533650 h 3588041" name="connsiteY24-5932"/>
              <a:gd fmla="*/ 1432618 w 1432618" name="connsiteX25-5933"/>
              <a:gd fmla="*/ 2626519 h 3588041" name="connsiteY25-5934"/>
              <a:gd fmla="*/ 1188143 w 1432618" name="connsiteX26-5935"/>
              <a:gd fmla="*/ 2590800 h 3588041" name="connsiteY26-5936"/>
              <a:gd fmla="*/ 832543 w 1432618" name="connsiteX27-5937"/>
              <a:gd fmla="*/ 2733675 h 3588041" name="connsiteY27-5938"/>
              <a:gd fmla="*/ 689668 w 1432618" name="connsiteX28-5939"/>
              <a:gd fmla="*/ 3086100 h 3588041" name="connsiteY28-5940"/>
              <a:gd fmla="*/ 918268 w 1432618" name="connsiteX29-5941"/>
              <a:gd fmla="*/ 3419475 h 3588041" name="connsiteY29-5942"/>
              <a:gd fmla="*/ 1016693 w 1432618" name="connsiteX30-5943"/>
              <a:gd fmla="*/ 3581400 h 3588041" name="connsiteY30-5944"/>
              <a:gd fmla="*/ 1016635 w 1432560" name="connsiteX0-5945"/>
              <a:gd fmla="*/ 3581400 h 3588041" name="connsiteY0-5946"/>
              <a:gd fmla="*/ 591185 w 1432560" name="connsiteX1-5947"/>
              <a:gd fmla="*/ 3587750 h 3588041" name="connsiteY1-5948"/>
              <a:gd fmla="*/ 394335 w 1432560" name="connsiteX2-5949"/>
              <a:gd fmla="*/ 3076575 h 3588041" name="connsiteY2-5950"/>
              <a:gd fmla="*/ 746760 w 1432560" name="connsiteX3-5951"/>
              <a:gd fmla="*/ 2381250 h 3588041" name="connsiteY3-5952"/>
              <a:gd fmla="*/ 560070 w 1432560" name="connsiteX4-5953"/>
              <a:gd fmla="*/ 1922145 h 3588041" name="connsiteY4-5954"/>
              <a:gd fmla="*/ 0 w 1432560" name="connsiteX5-5955"/>
              <a:gd fmla="*/ 1870710 h 3588041" name="connsiteY5-5956"/>
              <a:gd fmla="*/ 394335 w 1432560" name="connsiteX6-5957"/>
              <a:gd fmla="*/ 1743075 h 3588041" name="connsiteY6-5958"/>
              <a:gd fmla="*/ 641985 w 1432560" name="connsiteX7-5959"/>
              <a:gd fmla="*/ 1876425 h 3588041" name="connsiteY7-5960"/>
              <a:gd fmla="*/ 822960 w 1432560" name="connsiteX8-5961"/>
              <a:gd fmla="*/ 1333500 h 3588041" name="connsiteY8-5962"/>
              <a:gd fmla="*/ 763429 w 1432560" name="connsiteX9-5963"/>
              <a:gd fmla="*/ 823913 h 3588041" name="connsiteY9-5964"/>
              <a:gd fmla="*/ 387985 w 1432560" name="connsiteX10-5965"/>
              <a:gd fmla="*/ 695325 h 3588041" name="connsiteY10-5966"/>
              <a:gd fmla="*/ 781686 w 1432560" name="connsiteX11-5967"/>
              <a:gd fmla="*/ 724693 h 3588041" name="connsiteY11-5968"/>
              <a:gd fmla="*/ 799148 w 1432560" name="connsiteX12-5969"/>
              <a:gd fmla="*/ 441325 h 3588041" name="connsiteY12-5970"/>
              <a:gd fmla="*/ 886460 w 1432560" name="connsiteX13-5971"/>
              <a:gd fmla="*/ 0 h 3588041" name="connsiteY13-5972"/>
              <a:gd fmla="*/ 857885 w 1432560" name="connsiteX14-5973"/>
              <a:gd fmla="*/ 679450 h 3588041" name="connsiteY14-5974"/>
              <a:gd fmla="*/ 921385 w 1432560" name="connsiteX15-5975"/>
              <a:gd fmla="*/ 1047750 h 3588041" name="connsiteY15-5976"/>
              <a:gd fmla="*/ 930910 w 1432560" name="connsiteX16-5977"/>
              <a:gd fmla="*/ 1295400 h 3588041" name="connsiteY16-5978"/>
              <a:gd fmla="*/ 1102360 w 1432560" name="connsiteX17-5979"/>
              <a:gd fmla="*/ 1187450 h 3588041" name="connsiteY17-5980"/>
              <a:gd fmla="*/ 1375410 w 1432560" name="connsiteX18-5981"/>
              <a:gd fmla="*/ 1171575 h 3588041" name="connsiteY18-5982"/>
              <a:gd fmla="*/ 1108710 w 1432560" name="connsiteX19-5983"/>
              <a:gd fmla="*/ 1254125 h 3588041" name="connsiteY19-5984"/>
              <a:gd fmla="*/ 889635 w 1432560" name="connsiteX20-5985"/>
              <a:gd fmla="*/ 1527175 h 3588041" name="connsiteY20-5986"/>
              <a:gd fmla="*/ 835660 w 1432560" name="connsiteX21-5987"/>
              <a:gd fmla="*/ 1895475 h 3588041" name="connsiteY21-5988"/>
              <a:gd fmla="*/ 1003935 w 1432560" name="connsiteX22-5989"/>
              <a:gd fmla="*/ 2308225 h 3588041" name="connsiteY22-5990"/>
              <a:gd fmla="*/ 895985 w 1432560" name="connsiteX23-5991"/>
              <a:gd fmla="*/ 2578100 h 3588041" name="connsiteY23-5992"/>
              <a:gd fmla="*/ 1213485 w 1432560" name="connsiteX24-5993"/>
              <a:gd fmla="*/ 2533650 h 3588041" name="connsiteY24-5994"/>
              <a:gd fmla="*/ 1432560 w 1432560" name="connsiteX25-5995"/>
              <a:gd fmla="*/ 2626519 h 3588041" name="connsiteY25-5996"/>
              <a:gd fmla="*/ 1188085 w 1432560" name="connsiteX26-5997"/>
              <a:gd fmla="*/ 2590800 h 3588041" name="connsiteY26-5998"/>
              <a:gd fmla="*/ 832485 w 1432560" name="connsiteX27-5999"/>
              <a:gd fmla="*/ 2733675 h 3588041" name="connsiteY27-6000"/>
              <a:gd fmla="*/ 689610 w 1432560" name="connsiteX28-6001"/>
              <a:gd fmla="*/ 3086100 h 3588041" name="connsiteY28-6002"/>
              <a:gd fmla="*/ 918210 w 1432560" name="connsiteX29-6003"/>
              <a:gd fmla="*/ 3419475 h 3588041" name="connsiteY29-6004"/>
              <a:gd fmla="*/ 1016635 w 1432560" name="connsiteX30-6005"/>
              <a:gd fmla="*/ 3581400 h 3588041" name="connsiteY30-6006"/>
              <a:gd fmla="*/ 1016635 w 1432560" name="connsiteX0-6007"/>
              <a:gd fmla="*/ 3581400 h 3588041" name="connsiteY0-6008"/>
              <a:gd fmla="*/ 591185 w 1432560" name="connsiteX1-6009"/>
              <a:gd fmla="*/ 3587750 h 3588041" name="connsiteY1-6010"/>
              <a:gd fmla="*/ 394335 w 1432560" name="connsiteX2-6011"/>
              <a:gd fmla="*/ 3076575 h 3588041" name="connsiteY2-6012"/>
              <a:gd fmla="*/ 746760 w 1432560" name="connsiteX3-6013"/>
              <a:gd fmla="*/ 2381250 h 3588041" name="connsiteY3-6014"/>
              <a:gd fmla="*/ 560070 w 1432560" name="connsiteX4-6015"/>
              <a:gd fmla="*/ 1922145 h 3588041" name="connsiteY4-6016"/>
              <a:gd fmla="*/ 0 w 1432560" name="connsiteX5-6017"/>
              <a:gd fmla="*/ 1870710 h 3588041" name="connsiteY5-6018"/>
              <a:gd fmla="*/ 394335 w 1432560" name="connsiteX6-6019"/>
              <a:gd fmla="*/ 1743075 h 3588041" name="connsiteY6-6020"/>
              <a:gd fmla="*/ 641985 w 1432560" name="connsiteX7-6021"/>
              <a:gd fmla="*/ 1876425 h 3588041" name="connsiteY7-6022"/>
              <a:gd fmla="*/ 822960 w 1432560" name="connsiteX8-6023"/>
              <a:gd fmla="*/ 1333500 h 3588041" name="connsiteY8-6024"/>
              <a:gd fmla="*/ 763429 w 1432560" name="connsiteX9-6025"/>
              <a:gd fmla="*/ 823913 h 3588041" name="connsiteY9-6026"/>
              <a:gd fmla="*/ 387985 w 1432560" name="connsiteX10-6027"/>
              <a:gd fmla="*/ 695325 h 3588041" name="connsiteY10-6028"/>
              <a:gd fmla="*/ 781686 w 1432560" name="connsiteX11-6029"/>
              <a:gd fmla="*/ 724693 h 3588041" name="connsiteY11-6030"/>
              <a:gd fmla="*/ 799148 w 1432560" name="connsiteX12-6031"/>
              <a:gd fmla="*/ 441325 h 3588041" name="connsiteY12-6032"/>
              <a:gd fmla="*/ 886460 w 1432560" name="connsiteX13-6033"/>
              <a:gd fmla="*/ 0 h 3588041" name="connsiteY13-6034"/>
              <a:gd fmla="*/ 857885 w 1432560" name="connsiteX14-6035"/>
              <a:gd fmla="*/ 679450 h 3588041" name="connsiteY14-6036"/>
              <a:gd fmla="*/ 921385 w 1432560" name="connsiteX15-6037"/>
              <a:gd fmla="*/ 1047750 h 3588041" name="connsiteY15-6038"/>
              <a:gd fmla="*/ 930910 w 1432560" name="connsiteX16-6039"/>
              <a:gd fmla="*/ 1295400 h 3588041" name="connsiteY16-6040"/>
              <a:gd fmla="*/ 1102360 w 1432560" name="connsiteX17-6041"/>
              <a:gd fmla="*/ 1187450 h 3588041" name="connsiteY17-6042"/>
              <a:gd fmla="*/ 1375410 w 1432560" name="connsiteX18-6043"/>
              <a:gd fmla="*/ 1171575 h 3588041" name="connsiteY18-6044"/>
              <a:gd fmla="*/ 1108710 w 1432560" name="connsiteX19-6045"/>
              <a:gd fmla="*/ 1254125 h 3588041" name="connsiteY19-6046"/>
              <a:gd fmla="*/ 889635 w 1432560" name="connsiteX20-6047"/>
              <a:gd fmla="*/ 1527175 h 3588041" name="connsiteY20-6048"/>
              <a:gd fmla="*/ 835660 w 1432560" name="connsiteX21-6049"/>
              <a:gd fmla="*/ 1895475 h 3588041" name="connsiteY21-6050"/>
              <a:gd fmla="*/ 1003935 w 1432560" name="connsiteX22-6051"/>
              <a:gd fmla="*/ 2308225 h 3588041" name="connsiteY22-6052"/>
              <a:gd fmla="*/ 895985 w 1432560" name="connsiteX23-6053"/>
              <a:gd fmla="*/ 2578100 h 3588041" name="connsiteY23-6054"/>
              <a:gd fmla="*/ 1213485 w 1432560" name="connsiteX24-6055"/>
              <a:gd fmla="*/ 2533650 h 3588041" name="connsiteY24-6056"/>
              <a:gd fmla="*/ 1432560 w 1432560" name="connsiteX25-6057"/>
              <a:gd fmla="*/ 2626519 h 3588041" name="connsiteY25-6058"/>
              <a:gd fmla="*/ 1188085 w 1432560" name="connsiteX26-6059"/>
              <a:gd fmla="*/ 2590800 h 3588041" name="connsiteY26-6060"/>
              <a:gd fmla="*/ 832485 w 1432560" name="connsiteX27-6061"/>
              <a:gd fmla="*/ 2733675 h 3588041" name="connsiteY27-6062"/>
              <a:gd fmla="*/ 689610 w 1432560" name="connsiteX28-6063"/>
              <a:gd fmla="*/ 3086100 h 3588041" name="connsiteY28-6064"/>
              <a:gd fmla="*/ 918210 w 1432560" name="connsiteX29-6065"/>
              <a:gd fmla="*/ 3419475 h 3588041" name="connsiteY29-6066"/>
              <a:gd fmla="*/ 1016635 w 1432560" name="connsiteX30-6067"/>
              <a:gd fmla="*/ 3581400 h 3588041" name="connsiteY30-6068"/>
              <a:gd fmla="*/ 1016635 w 1432560" name="connsiteX0-6069"/>
              <a:gd fmla="*/ 3581400 h 3588041" name="connsiteY0-6070"/>
              <a:gd fmla="*/ 591185 w 1432560" name="connsiteX1-6071"/>
              <a:gd fmla="*/ 3587750 h 3588041" name="connsiteY1-6072"/>
              <a:gd fmla="*/ 394335 w 1432560" name="connsiteX2-6073"/>
              <a:gd fmla="*/ 3076575 h 3588041" name="connsiteY2-6074"/>
              <a:gd fmla="*/ 746760 w 1432560" name="connsiteX3-6075"/>
              <a:gd fmla="*/ 2381250 h 3588041" name="connsiteY3-6076"/>
              <a:gd fmla="*/ 560070 w 1432560" name="connsiteX4-6077"/>
              <a:gd fmla="*/ 1922145 h 3588041" name="connsiteY4-6078"/>
              <a:gd fmla="*/ 0 w 1432560" name="connsiteX5-6079"/>
              <a:gd fmla="*/ 1870710 h 3588041" name="connsiteY5-6080"/>
              <a:gd fmla="*/ 394335 w 1432560" name="connsiteX6-6081"/>
              <a:gd fmla="*/ 1743075 h 3588041" name="connsiteY6-6082"/>
              <a:gd fmla="*/ 641985 w 1432560" name="connsiteX7-6083"/>
              <a:gd fmla="*/ 1876425 h 3588041" name="connsiteY7-6084"/>
              <a:gd fmla="*/ 822960 w 1432560" name="connsiteX8-6085"/>
              <a:gd fmla="*/ 1333500 h 3588041" name="connsiteY8-6086"/>
              <a:gd fmla="*/ 763429 w 1432560" name="connsiteX9-6087"/>
              <a:gd fmla="*/ 823913 h 3588041" name="connsiteY9-6088"/>
              <a:gd fmla="*/ 387985 w 1432560" name="connsiteX10-6089"/>
              <a:gd fmla="*/ 695325 h 3588041" name="connsiteY10-6090"/>
              <a:gd fmla="*/ 781686 w 1432560" name="connsiteX11-6091"/>
              <a:gd fmla="*/ 724693 h 3588041" name="connsiteY11-6092"/>
              <a:gd fmla="*/ 799148 w 1432560" name="connsiteX12-6093"/>
              <a:gd fmla="*/ 441325 h 3588041" name="connsiteY12-6094"/>
              <a:gd fmla="*/ 886460 w 1432560" name="connsiteX13-6095"/>
              <a:gd fmla="*/ 0 h 3588041" name="connsiteY13-6096"/>
              <a:gd fmla="*/ 857885 w 1432560" name="connsiteX14-6097"/>
              <a:gd fmla="*/ 679450 h 3588041" name="connsiteY14-6098"/>
              <a:gd fmla="*/ 921385 w 1432560" name="connsiteX15-6099"/>
              <a:gd fmla="*/ 1047750 h 3588041" name="connsiteY15-6100"/>
              <a:gd fmla="*/ 930910 w 1432560" name="connsiteX16-6101"/>
              <a:gd fmla="*/ 1295400 h 3588041" name="connsiteY16-6102"/>
              <a:gd fmla="*/ 1102360 w 1432560" name="connsiteX17-6103"/>
              <a:gd fmla="*/ 1187450 h 3588041" name="connsiteY17-6104"/>
              <a:gd fmla="*/ 1375410 w 1432560" name="connsiteX18-6105"/>
              <a:gd fmla="*/ 1171575 h 3588041" name="connsiteY18-6106"/>
              <a:gd fmla="*/ 1108710 w 1432560" name="connsiteX19-6107"/>
              <a:gd fmla="*/ 1254125 h 3588041" name="connsiteY19-6108"/>
              <a:gd fmla="*/ 889635 w 1432560" name="connsiteX20-6109"/>
              <a:gd fmla="*/ 1527175 h 3588041" name="connsiteY20-6110"/>
              <a:gd fmla="*/ 835660 w 1432560" name="connsiteX21-6111"/>
              <a:gd fmla="*/ 1895475 h 3588041" name="connsiteY21-6112"/>
              <a:gd fmla="*/ 1003935 w 1432560" name="connsiteX22-6113"/>
              <a:gd fmla="*/ 2308225 h 3588041" name="connsiteY22-6114"/>
              <a:gd fmla="*/ 895985 w 1432560" name="connsiteX23-6115"/>
              <a:gd fmla="*/ 2578100 h 3588041" name="connsiteY23-6116"/>
              <a:gd fmla="*/ 1213485 w 1432560" name="connsiteX24-6117"/>
              <a:gd fmla="*/ 2533650 h 3588041" name="connsiteY24-6118"/>
              <a:gd fmla="*/ 1432560 w 1432560" name="connsiteX25-6119"/>
              <a:gd fmla="*/ 2626519 h 3588041" name="connsiteY25-6120"/>
              <a:gd fmla="*/ 1188085 w 1432560" name="connsiteX26-6121"/>
              <a:gd fmla="*/ 2590800 h 3588041" name="connsiteY26-6122"/>
              <a:gd fmla="*/ 832485 w 1432560" name="connsiteX27-6123"/>
              <a:gd fmla="*/ 2733675 h 3588041" name="connsiteY27-6124"/>
              <a:gd fmla="*/ 689610 w 1432560" name="connsiteX28-6125"/>
              <a:gd fmla="*/ 3086100 h 3588041" name="connsiteY28-6126"/>
              <a:gd fmla="*/ 918210 w 1432560" name="connsiteX29-6127"/>
              <a:gd fmla="*/ 3419475 h 3588041" name="connsiteY29-6128"/>
              <a:gd fmla="*/ 1016635 w 1432560" name="connsiteX30-6129"/>
              <a:gd fmla="*/ 3581400 h 3588041" name="connsiteY30-6130"/>
              <a:gd fmla="*/ 1016635 w 1432560" name="connsiteX0-6131"/>
              <a:gd fmla="*/ 3581400 h 3588041" name="connsiteY0-6132"/>
              <a:gd fmla="*/ 591185 w 1432560" name="connsiteX1-6133"/>
              <a:gd fmla="*/ 3587750 h 3588041" name="connsiteY1-6134"/>
              <a:gd fmla="*/ 394335 w 1432560" name="connsiteX2-6135"/>
              <a:gd fmla="*/ 3076575 h 3588041" name="connsiteY2-6136"/>
              <a:gd fmla="*/ 746760 w 1432560" name="connsiteX3-6137"/>
              <a:gd fmla="*/ 2381250 h 3588041" name="connsiteY3-6138"/>
              <a:gd fmla="*/ 560070 w 1432560" name="connsiteX4-6139"/>
              <a:gd fmla="*/ 1922145 h 3588041" name="connsiteY4-6140"/>
              <a:gd fmla="*/ 0 w 1432560" name="connsiteX5-6141"/>
              <a:gd fmla="*/ 1870710 h 3588041" name="connsiteY5-6142"/>
              <a:gd fmla="*/ 394335 w 1432560" name="connsiteX6-6143"/>
              <a:gd fmla="*/ 1743075 h 3588041" name="connsiteY6-6144"/>
              <a:gd fmla="*/ 641985 w 1432560" name="connsiteX7-6145"/>
              <a:gd fmla="*/ 1876425 h 3588041" name="connsiteY7-6146"/>
              <a:gd fmla="*/ 822960 w 1432560" name="connsiteX8-6147"/>
              <a:gd fmla="*/ 1333500 h 3588041" name="connsiteY8-6148"/>
              <a:gd fmla="*/ 763429 w 1432560" name="connsiteX9-6149"/>
              <a:gd fmla="*/ 823913 h 3588041" name="connsiteY9-6150"/>
              <a:gd fmla="*/ 387985 w 1432560" name="connsiteX10-6151"/>
              <a:gd fmla="*/ 695325 h 3588041" name="connsiteY10-6152"/>
              <a:gd fmla="*/ 781686 w 1432560" name="connsiteX11-6153"/>
              <a:gd fmla="*/ 724693 h 3588041" name="connsiteY11-6154"/>
              <a:gd fmla="*/ 799148 w 1432560" name="connsiteX12-6155"/>
              <a:gd fmla="*/ 441325 h 3588041" name="connsiteY12-6156"/>
              <a:gd fmla="*/ 886460 w 1432560" name="connsiteX13-6157"/>
              <a:gd fmla="*/ 0 h 3588041" name="connsiteY13-6158"/>
              <a:gd fmla="*/ 857885 w 1432560" name="connsiteX14-6159"/>
              <a:gd fmla="*/ 679450 h 3588041" name="connsiteY14-6160"/>
              <a:gd fmla="*/ 921385 w 1432560" name="connsiteX15-6161"/>
              <a:gd fmla="*/ 1047750 h 3588041" name="connsiteY15-6162"/>
              <a:gd fmla="*/ 930910 w 1432560" name="connsiteX16-6163"/>
              <a:gd fmla="*/ 1295400 h 3588041" name="connsiteY16-6164"/>
              <a:gd fmla="*/ 1102360 w 1432560" name="connsiteX17-6165"/>
              <a:gd fmla="*/ 1187450 h 3588041" name="connsiteY17-6166"/>
              <a:gd fmla="*/ 1375410 w 1432560" name="connsiteX18-6167"/>
              <a:gd fmla="*/ 1171575 h 3588041" name="connsiteY18-6168"/>
              <a:gd fmla="*/ 1108710 w 1432560" name="connsiteX19-6169"/>
              <a:gd fmla="*/ 1254125 h 3588041" name="connsiteY19-6170"/>
              <a:gd fmla="*/ 889635 w 1432560" name="connsiteX20-6171"/>
              <a:gd fmla="*/ 1527175 h 3588041" name="connsiteY20-6172"/>
              <a:gd fmla="*/ 835660 w 1432560" name="connsiteX21-6173"/>
              <a:gd fmla="*/ 1895475 h 3588041" name="connsiteY21-6174"/>
              <a:gd fmla="*/ 1003935 w 1432560" name="connsiteX22-6175"/>
              <a:gd fmla="*/ 2308225 h 3588041" name="connsiteY22-6176"/>
              <a:gd fmla="*/ 895985 w 1432560" name="connsiteX23-6177"/>
              <a:gd fmla="*/ 2578100 h 3588041" name="connsiteY23-6178"/>
              <a:gd fmla="*/ 1213485 w 1432560" name="connsiteX24-6179"/>
              <a:gd fmla="*/ 2533650 h 3588041" name="connsiteY24-6180"/>
              <a:gd fmla="*/ 1432560 w 1432560" name="connsiteX25-6181"/>
              <a:gd fmla="*/ 2626519 h 3588041" name="connsiteY25-6182"/>
              <a:gd fmla="*/ 1188085 w 1432560" name="connsiteX26-6183"/>
              <a:gd fmla="*/ 2590800 h 3588041" name="connsiteY26-6184"/>
              <a:gd fmla="*/ 832485 w 1432560" name="connsiteX27-6185"/>
              <a:gd fmla="*/ 2733675 h 3588041" name="connsiteY27-6186"/>
              <a:gd fmla="*/ 689610 w 1432560" name="connsiteX28-6187"/>
              <a:gd fmla="*/ 3086100 h 3588041" name="connsiteY28-6188"/>
              <a:gd fmla="*/ 918210 w 1432560" name="connsiteX29-6189"/>
              <a:gd fmla="*/ 3419475 h 3588041" name="connsiteY29-6190"/>
              <a:gd fmla="*/ 1016635 w 1432560" name="connsiteX30-6191"/>
              <a:gd fmla="*/ 3581400 h 3588041" name="connsiteY30-6192"/>
              <a:gd fmla="*/ 1016635 w 1432560" name="connsiteX0-6193"/>
              <a:gd fmla="*/ 3581400 h 3588041" name="connsiteY0-6194"/>
              <a:gd fmla="*/ 591185 w 1432560" name="connsiteX1-6195"/>
              <a:gd fmla="*/ 3587750 h 3588041" name="connsiteY1-6196"/>
              <a:gd fmla="*/ 394335 w 1432560" name="connsiteX2-6197"/>
              <a:gd fmla="*/ 3076575 h 3588041" name="connsiteY2-6198"/>
              <a:gd fmla="*/ 746760 w 1432560" name="connsiteX3-6199"/>
              <a:gd fmla="*/ 2381250 h 3588041" name="connsiteY3-6200"/>
              <a:gd fmla="*/ 560070 w 1432560" name="connsiteX4-6201"/>
              <a:gd fmla="*/ 1922145 h 3588041" name="connsiteY4-6202"/>
              <a:gd fmla="*/ 0 w 1432560" name="connsiteX5-6203"/>
              <a:gd fmla="*/ 1870710 h 3588041" name="connsiteY5-6204"/>
              <a:gd fmla="*/ 394335 w 1432560" name="connsiteX6-6205"/>
              <a:gd fmla="*/ 1743075 h 3588041" name="connsiteY6-6206"/>
              <a:gd fmla="*/ 641985 w 1432560" name="connsiteX7-6207"/>
              <a:gd fmla="*/ 1876425 h 3588041" name="connsiteY7-6208"/>
              <a:gd fmla="*/ 822960 w 1432560" name="connsiteX8-6209"/>
              <a:gd fmla="*/ 1333500 h 3588041" name="connsiteY8-6210"/>
              <a:gd fmla="*/ 763429 w 1432560" name="connsiteX9-6211"/>
              <a:gd fmla="*/ 823913 h 3588041" name="connsiteY9-6212"/>
              <a:gd fmla="*/ 387985 w 1432560" name="connsiteX10-6213"/>
              <a:gd fmla="*/ 695325 h 3588041" name="connsiteY10-6214"/>
              <a:gd fmla="*/ 781686 w 1432560" name="connsiteX11-6215"/>
              <a:gd fmla="*/ 724693 h 3588041" name="connsiteY11-6216"/>
              <a:gd fmla="*/ 799148 w 1432560" name="connsiteX12-6217"/>
              <a:gd fmla="*/ 441325 h 3588041" name="connsiteY12-6218"/>
              <a:gd fmla="*/ 886460 w 1432560" name="connsiteX13-6219"/>
              <a:gd fmla="*/ 0 h 3588041" name="connsiteY13-6220"/>
              <a:gd fmla="*/ 857885 w 1432560" name="connsiteX14-6221"/>
              <a:gd fmla="*/ 679450 h 3588041" name="connsiteY14-6222"/>
              <a:gd fmla="*/ 921385 w 1432560" name="connsiteX15-6223"/>
              <a:gd fmla="*/ 1047750 h 3588041" name="connsiteY15-6224"/>
              <a:gd fmla="*/ 930910 w 1432560" name="connsiteX16-6225"/>
              <a:gd fmla="*/ 1295400 h 3588041" name="connsiteY16-6226"/>
              <a:gd fmla="*/ 1102360 w 1432560" name="connsiteX17-6227"/>
              <a:gd fmla="*/ 1187450 h 3588041" name="connsiteY17-6228"/>
              <a:gd fmla="*/ 1375410 w 1432560" name="connsiteX18-6229"/>
              <a:gd fmla="*/ 1171575 h 3588041" name="connsiteY18-6230"/>
              <a:gd fmla="*/ 1108710 w 1432560" name="connsiteX19-6231"/>
              <a:gd fmla="*/ 1254125 h 3588041" name="connsiteY19-6232"/>
              <a:gd fmla="*/ 889635 w 1432560" name="connsiteX20-6233"/>
              <a:gd fmla="*/ 1527175 h 3588041" name="connsiteY20-6234"/>
              <a:gd fmla="*/ 835660 w 1432560" name="connsiteX21-6235"/>
              <a:gd fmla="*/ 1895475 h 3588041" name="connsiteY21-6236"/>
              <a:gd fmla="*/ 1003935 w 1432560" name="connsiteX22-6237"/>
              <a:gd fmla="*/ 2308225 h 3588041" name="connsiteY22-6238"/>
              <a:gd fmla="*/ 895985 w 1432560" name="connsiteX23-6239"/>
              <a:gd fmla="*/ 2578100 h 3588041" name="connsiteY23-6240"/>
              <a:gd fmla="*/ 1213485 w 1432560" name="connsiteX24-6241"/>
              <a:gd fmla="*/ 2533650 h 3588041" name="connsiteY24-6242"/>
              <a:gd fmla="*/ 1432560 w 1432560" name="connsiteX25-6243"/>
              <a:gd fmla="*/ 2626519 h 3588041" name="connsiteY25-6244"/>
              <a:gd fmla="*/ 1188085 w 1432560" name="connsiteX26-6245"/>
              <a:gd fmla="*/ 2590800 h 3588041" name="connsiteY26-6246"/>
              <a:gd fmla="*/ 832485 w 1432560" name="connsiteX27-6247"/>
              <a:gd fmla="*/ 2733675 h 3588041" name="connsiteY27-6248"/>
              <a:gd fmla="*/ 689610 w 1432560" name="connsiteX28-6249"/>
              <a:gd fmla="*/ 3086100 h 3588041" name="connsiteY28-6250"/>
              <a:gd fmla="*/ 918210 w 1432560" name="connsiteX29-6251"/>
              <a:gd fmla="*/ 3419475 h 3588041" name="connsiteY29-6252"/>
              <a:gd fmla="*/ 1016635 w 1432560" name="connsiteX30-6253"/>
              <a:gd fmla="*/ 3581400 h 3588041" name="connsiteY30-6254"/>
              <a:gd fmla="*/ 1016635 w 1432560" name="connsiteX0-6255"/>
              <a:gd fmla="*/ 3581400 h 3588041" name="connsiteY0-6256"/>
              <a:gd fmla="*/ 591185 w 1432560" name="connsiteX1-6257"/>
              <a:gd fmla="*/ 3587750 h 3588041" name="connsiteY1-6258"/>
              <a:gd fmla="*/ 394335 w 1432560" name="connsiteX2-6259"/>
              <a:gd fmla="*/ 3076575 h 3588041" name="connsiteY2-6260"/>
              <a:gd fmla="*/ 746760 w 1432560" name="connsiteX3-6261"/>
              <a:gd fmla="*/ 2381250 h 3588041" name="connsiteY3-6262"/>
              <a:gd fmla="*/ 560070 w 1432560" name="connsiteX4-6263"/>
              <a:gd fmla="*/ 1922145 h 3588041" name="connsiteY4-6264"/>
              <a:gd fmla="*/ 0 w 1432560" name="connsiteX5-6265"/>
              <a:gd fmla="*/ 1870710 h 3588041" name="connsiteY5-6266"/>
              <a:gd fmla="*/ 400685 w 1432560" name="connsiteX6-6267"/>
              <a:gd fmla="*/ 1771650 h 3588041" name="connsiteY6-6268"/>
              <a:gd fmla="*/ 641985 w 1432560" name="connsiteX7-6269"/>
              <a:gd fmla="*/ 1876425 h 3588041" name="connsiteY7-6270"/>
              <a:gd fmla="*/ 822960 w 1432560" name="connsiteX8-6271"/>
              <a:gd fmla="*/ 1333500 h 3588041" name="connsiteY8-6272"/>
              <a:gd fmla="*/ 763429 w 1432560" name="connsiteX9-6273"/>
              <a:gd fmla="*/ 823913 h 3588041" name="connsiteY9-6274"/>
              <a:gd fmla="*/ 387985 w 1432560" name="connsiteX10-6275"/>
              <a:gd fmla="*/ 695325 h 3588041" name="connsiteY10-6276"/>
              <a:gd fmla="*/ 781686 w 1432560" name="connsiteX11-6277"/>
              <a:gd fmla="*/ 724693 h 3588041" name="connsiteY11-6278"/>
              <a:gd fmla="*/ 799148 w 1432560" name="connsiteX12-6279"/>
              <a:gd fmla="*/ 441325 h 3588041" name="connsiteY12-6280"/>
              <a:gd fmla="*/ 886460 w 1432560" name="connsiteX13-6281"/>
              <a:gd fmla="*/ 0 h 3588041" name="connsiteY13-6282"/>
              <a:gd fmla="*/ 857885 w 1432560" name="connsiteX14-6283"/>
              <a:gd fmla="*/ 679450 h 3588041" name="connsiteY14-6284"/>
              <a:gd fmla="*/ 921385 w 1432560" name="connsiteX15-6285"/>
              <a:gd fmla="*/ 1047750 h 3588041" name="connsiteY15-6286"/>
              <a:gd fmla="*/ 930910 w 1432560" name="connsiteX16-6287"/>
              <a:gd fmla="*/ 1295400 h 3588041" name="connsiteY16-6288"/>
              <a:gd fmla="*/ 1102360 w 1432560" name="connsiteX17-6289"/>
              <a:gd fmla="*/ 1187450 h 3588041" name="connsiteY17-6290"/>
              <a:gd fmla="*/ 1375410 w 1432560" name="connsiteX18-6291"/>
              <a:gd fmla="*/ 1171575 h 3588041" name="connsiteY18-6292"/>
              <a:gd fmla="*/ 1108710 w 1432560" name="connsiteX19-6293"/>
              <a:gd fmla="*/ 1254125 h 3588041" name="connsiteY19-6294"/>
              <a:gd fmla="*/ 889635 w 1432560" name="connsiteX20-6295"/>
              <a:gd fmla="*/ 1527175 h 3588041" name="connsiteY20-6296"/>
              <a:gd fmla="*/ 835660 w 1432560" name="connsiteX21-6297"/>
              <a:gd fmla="*/ 1895475 h 3588041" name="connsiteY21-6298"/>
              <a:gd fmla="*/ 1003935 w 1432560" name="connsiteX22-6299"/>
              <a:gd fmla="*/ 2308225 h 3588041" name="connsiteY22-6300"/>
              <a:gd fmla="*/ 895985 w 1432560" name="connsiteX23-6301"/>
              <a:gd fmla="*/ 2578100 h 3588041" name="connsiteY23-6302"/>
              <a:gd fmla="*/ 1213485 w 1432560" name="connsiteX24-6303"/>
              <a:gd fmla="*/ 2533650 h 3588041" name="connsiteY24-6304"/>
              <a:gd fmla="*/ 1432560 w 1432560" name="connsiteX25-6305"/>
              <a:gd fmla="*/ 2626519 h 3588041" name="connsiteY25-6306"/>
              <a:gd fmla="*/ 1188085 w 1432560" name="connsiteX26-6307"/>
              <a:gd fmla="*/ 2590800 h 3588041" name="connsiteY26-6308"/>
              <a:gd fmla="*/ 832485 w 1432560" name="connsiteX27-6309"/>
              <a:gd fmla="*/ 2733675 h 3588041" name="connsiteY27-6310"/>
              <a:gd fmla="*/ 689610 w 1432560" name="connsiteX28-6311"/>
              <a:gd fmla="*/ 3086100 h 3588041" name="connsiteY28-6312"/>
              <a:gd fmla="*/ 918210 w 1432560" name="connsiteX29-6313"/>
              <a:gd fmla="*/ 3419475 h 3588041" name="connsiteY29-6314"/>
              <a:gd fmla="*/ 1016635 w 1432560" name="connsiteX30-6315"/>
              <a:gd fmla="*/ 3581400 h 3588041" name="connsiteY30-6316"/>
              <a:gd fmla="*/ 1016635 w 1432560" name="connsiteX0-6317"/>
              <a:gd fmla="*/ 3581400 h 3588041" name="connsiteY0-6318"/>
              <a:gd fmla="*/ 591185 w 1432560" name="connsiteX1-6319"/>
              <a:gd fmla="*/ 3587750 h 3588041" name="connsiteY1-6320"/>
              <a:gd fmla="*/ 394335 w 1432560" name="connsiteX2-6321"/>
              <a:gd fmla="*/ 3076575 h 3588041" name="connsiteY2-6322"/>
              <a:gd fmla="*/ 746760 w 1432560" name="connsiteX3-6323"/>
              <a:gd fmla="*/ 2381250 h 3588041" name="connsiteY3-6324"/>
              <a:gd fmla="*/ 560070 w 1432560" name="connsiteX4-6325"/>
              <a:gd fmla="*/ 1922145 h 3588041" name="connsiteY4-6326"/>
              <a:gd fmla="*/ 0 w 1432560" name="connsiteX5-6327"/>
              <a:gd fmla="*/ 1870710 h 3588041" name="connsiteY5-6328"/>
              <a:gd fmla="*/ 400685 w 1432560" name="connsiteX6-6329"/>
              <a:gd fmla="*/ 1771650 h 3588041" name="connsiteY6-6330"/>
              <a:gd fmla="*/ 641985 w 1432560" name="connsiteX7-6331"/>
              <a:gd fmla="*/ 1876425 h 3588041" name="connsiteY7-6332"/>
              <a:gd fmla="*/ 822960 w 1432560" name="connsiteX8-6333"/>
              <a:gd fmla="*/ 1333500 h 3588041" name="connsiteY8-6334"/>
              <a:gd fmla="*/ 763429 w 1432560" name="connsiteX9-6335"/>
              <a:gd fmla="*/ 823913 h 3588041" name="connsiteY9-6336"/>
              <a:gd fmla="*/ 387985 w 1432560" name="connsiteX10-6337"/>
              <a:gd fmla="*/ 695325 h 3588041" name="connsiteY10-6338"/>
              <a:gd fmla="*/ 781686 w 1432560" name="connsiteX11-6339"/>
              <a:gd fmla="*/ 724693 h 3588041" name="connsiteY11-6340"/>
              <a:gd fmla="*/ 799148 w 1432560" name="connsiteX12-6341"/>
              <a:gd fmla="*/ 441325 h 3588041" name="connsiteY12-6342"/>
              <a:gd fmla="*/ 886460 w 1432560" name="connsiteX13-6343"/>
              <a:gd fmla="*/ 0 h 3588041" name="connsiteY13-6344"/>
              <a:gd fmla="*/ 857885 w 1432560" name="connsiteX14-6345"/>
              <a:gd fmla="*/ 679450 h 3588041" name="connsiteY14-6346"/>
              <a:gd fmla="*/ 921385 w 1432560" name="connsiteX15-6347"/>
              <a:gd fmla="*/ 1047750 h 3588041" name="connsiteY15-6348"/>
              <a:gd fmla="*/ 930910 w 1432560" name="connsiteX16-6349"/>
              <a:gd fmla="*/ 1295400 h 3588041" name="connsiteY16-6350"/>
              <a:gd fmla="*/ 1102360 w 1432560" name="connsiteX17-6351"/>
              <a:gd fmla="*/ 1187450 h 3588041" name="connsiteY17-6352"/>
              <a:gd fmla="*/ 1375410 w 1432560" name="connsiteX18-6353"/>
              <a:gd fmla="*/ 1171575 h 3588041" name="connsiteY18-6354"/>
              <a:gd fmla="*/ 1108710 w 1432560" name="connsiteX19-6355"/>
              <a:gd fmla="*/ 1254125 h 3588041" name="connsiteY19-6356"/>
              <a:gd fmla="*/ 889635 w 1432560" name="connsiteX20-6357"/>
              <a:gd fmla="*/ 1527175 h 3588041" name="connsiteY20-6358"/>
              <a:gd fmla="*/ 835660 w 1432560" name="connsiteX21-6359"/>
              <a:gd fmla="*/ 1895475 h 3588041" name="connsiteY21-6360"/>
              <a:gd fmla="*/ 1003935 w 1432560" name="connsiteX22-6361"/>
              <a:gd fmla="*/ 2308225 h 3588041" name="connsiteY22-6362"/>
              <a:gd fmla="*/ 895985 w 1432560" name="connsiteX23-6363"/>
              <a:gd fmla="*/ 2578100 h 3588041" name="connsiteY23-6364"/>
              <a:gd fmla="*/ 1213485 w 1432560" name="connsiteX24-6365"/>
              <a:gd fmla="*/ 2533650 h 3588041" name="connsiteY24-6366"/>
              <a:gd fmla="*/ 1432560 w 1432560" name="connsiteX25-6367"/>
              <a:gd fmla="*/ 2626519 h 3588041" name="connsiteY25-6368"/>
              <a:gd fmla="*/ 1188085 w 1432560" name="connsiteX26-6369"/>
              <a:gd fmla="*/ 2590800 h 3588041" name="connsiteY26-6370"/>
              <a:gd fmla="*/ 832485 w 1432560" name="connsiteX27-6371"/>
              <a:gd fmla="*/ 2733675 h 3588041" name="connsiteY27-6372"/>
              <a:gd fmla="*/ 689610 w 1432560" name="connsiteX28-6373"/>
              <a:gd fmla="*/ 3086100 h 3588041" name="connsiteY28-6374"/>
              <a:gd fmla="*/ 918210 w 1432560" name="connsiteX29-6375"/>
              <a:gd fmla="*/ 3419475 h 3588041" name="connsiteY29-6376"/>
              <a:gd fmla="*/ 1016635 w 1432560" name="connsiteX30-6377"/>
              <a:gd fmla="*/ 3581400 h 3588041" name="connsiteY30-6378"/>
              <a:gd fmla="*/ 1016635 w 1432560" name="connsiteX0-6379"/>
              <a:gd fmla="*/ 3581400 h 3588041" name="connsiteY0-6380"/>
              <a:gd fmla="*/ 591185 w 1432560" name="connsiteX1-6381"/>
              <a:gd fmla="*/ 3587750 h 3588041" name="connsiteY1-6382"/>
              <a:gd fmla="*/ 394335 w 1432560" name="connsiteX2-6383"/>
              <a:gd fmla="*/ 3076575 h 3588041" name="connsiteY2-6384"/>
              <a:gd fmla="*/ 746760 w 1432560" name="connsiteX3-6385"/>
              <a:gd fmla="*/ 2381250 h 3588041" name="connsiteY3-6386"/>
              <a:gd fmla="*/ 560070 w 1432560" name="connsiteX4-6387"/>
              <a:gd fmla="*/ 1922145 h 3588041" name="connsiteY4-6388"/>
              <a:gd fmla="*/ 0 w 1432560" name="connsiteX5-6389"/>
              <a:gd fmla="*/ 1870710 h 3588041" name="connsiteY5-6390"/>
              <a:gd fmla="*/ 422910 w 1432560" name="connsiteX6-6391"/>
              <a:gd fmla="*/ 1787525 h 3588041" name="connsiteY6-6392"/>
              <a:gd fmla="*/ 641985 w 1432560" name="connsiteX7-6393"/>
              <a:gd fmla="*/ 1876425 h 3588041" name="connsiteY7-6394"/>
              <a:gd fmla="*/ 822960 w 1432560" name="connsiteX8-6395"/>
              <a:gd fmla="*/ 1333500 h 3588041" name="connsiteY8-6396"/>
              <a:gd fmla="*/ 763429 w 1432560" name="connsiteX9-6397"/>
              <a:gd fmla="*/ 823913 h 3588041" name="connsiteY9-6398"/>
              <a:gd fmla="*/ 387985 w 1432560" name="connsiteX10-6399"/>
              <a:gd fmla="*/ 695325 h 3588041" name="connsiteY10-6400"/>
              <a:gd fmla="*/ 781686 w 1432560" name="connsiteX11-6401"/>
              <a:gd fmla="*/ 724693 h 3588041" name="connsiteY11-6402"/>
              <a:gd fmla="*/ 799148 w 1432560" name="connsiteX12-6403"/>
              <a:gd fmla="*/ 441325 h 3588041" name="connsiteY12-6404"/>
              <a:gd fmla="*/ 886460 w 1432560" name="connsiteX13-6405"/>
              <a:gd fmla="*/ 0 h 3588041" name="connsiteY13-6406"/>
              <a:gd fmla="*/ 857885 w 1432560" name="connsiteX14-6407"/>
              <a:gd fmla="*/ 679450 h 3588041" name="connsiteY14-6408"/>
              <a:gd fmla="*/ 921385 w 1432560" name="connsiteX15-6409"/>
              <a:gd fmla="*/ 1047750 h 3588041" name="connsiteY15-6410"/>
              <a:gd fmla="*/ 930910 w 1432560" name="connsiteX16-6411"/>
              <a:gd fmla="*/ 1295400 h 3588041" name="connsiteY16-6412"/>
              <a:gd fmla="*/ 1102360 w 1432560" name="connsiteX17-6413"/>
              <a:gd fmla="*/ 1187450 h 3588041" name="connsiteY17-6414"/>
              <a:gd fmla="*/ 1375410 w 1432560" name="connsiteX18-6415"/>
              <a:gd fmla="*/ 1171575 h 3588041" name="connsiteY18-6416"/>
              <a:gd fmla="*/ 1108710 w 1432560" name="connsiteX19-6417"/>
              <a:gd fmla="*/ 1254125 h 3588041" name="connsiteY19-6418"/>
              <a:gd fmla="*/ 889635 w 1432560" name="connsiteX20-6419"/>
              <a:gd fmla="*/ 1527175 h 3588041" name="connsiteY20-6420"/>
              <a:gd fmla="*/ 835660 w 1432560" name="connsiteX21-6421"/>
              <a:gd fmla="*/ 1895475 h 3588041" name="connsiteY21-6422"/>
              <a:gd fmla="*/ 1003935 w 1432560" name="connsiteX22-6423"/>
              <a:gd fmla="*/ 2308225 h 3588041" name="connsiteY22-6424"/>
              <a:gd fmla="*/ 895985 w 1432560" name="connsiteX23-6425"/>
              <a:gd fmla="*/ 2578100 h 3588041" name="connsiteY23-6426"/>
              <a:gd fmla="*/ 1213485 w 1432560" name="connsiteX24-6427"/>
              <a:gd fmla="*/ 2533650 h 3588041" name="connsiteY24-6428"/>
              <a:gd fmla="*/ 1432560 w 1432560" name="connsiteX25-6429"/>
              <a:gd fmla="*/ 2626519 h 3588041" name="connsiteY25-6430"/>
              <a:gd fmla="*/ 1188085 w 1432560" name="connsiteX26-6431"/>
              <a:gd fmla="*/ 2590800 h 3588041" name="connsiteY26-6432"/>
              <a:gd fmla="*/ 832485 w 1432560" name="connsiteX27-6433"/>
              <a:gd fmla="*/ 2733675 h 3588041" name="connsiteY27-6434"/>
              <a:gd fmla="*/ 689610 w 1432560" name="connsiteX28-6435"/>
              <a:gd fmla="*/ 3086100 h 3588041" name="connsiteY28-6436"/>
              <a:gd fmla="*/ 918210 w 1432560" name="connsiteX29-6437"/>
              <a:gd fmla="*/ 3419475 h 3588041" name="connsiteY29-6438"/>
              <a:gd fmla="*/ 1016635 w 1432560" name="connsiteX30-6439"/>
              <a:gd fmla="*/ 3581400 h 3588041" name="connsiteY30-6440"/>
              <a:gd fmla="*/ 1016635 w 1432560" name="connsiteX0-6441"/>
              <a:gd fmla="*/ 3581400 h 3588041" name="connsiteY0-6442"/>
              <a:gd fmla="*/ 591185 w 1432560" name="connsiteX1-6443"/>
              <a:gd fmla="*/ 3587750 h 3588041" name="connsiteY1-6444"/>
              <a:gd fmla="*/ 394335 w 1432560" name="connsiteX2-6445"/>
              <a:gd fmla="*/ 3076575 h 3588041" name="connsiteY2-6446"/>
              <a:gd fmla="*/ 746760 w 1432560" name="connsiteX3-6447"/>
              <a:gd fmla="*/ 2381250 h 3588041" name="connsiteY3-6448"/>
              <a:gd fmla="*/ 569595 w 1432560" name="connsiteX4-6449"/>
              <a:gd fmla="*/ 1925320 h 3588041" name="connsiteY4-6450"/>
              <a:gd fmla="*/ 0 w 1432560" name="connsiteX5-6451"/>
              <a:gd fmla="*/ 1870710 h 3588041" name="connsiteY5-6452"/>
              <a:gd fmla="*/ 422910 w 1432560" name="connsiteX6-6453"/>
              <a:gd fmla="*/ 1787525 h 3588041" name="connsiteY6-6454"/>
              <a:gd fmla="*/ 641985 w 1432560" name="connsiteX7-6455"/>
              <a:gd fmla="*/ 1876425 h 3588041" name="connsiteY7-6456"/>
              <a:gd fmla="*/ 822960 w 1432560" name="connsiteX8-6457"/>
              <a:gd fmla="*/ 1333500 h 3588041" name="connsiteY8-6458"/>
              <a:gd fmla="*/ 763429 w 1432560" name="connsiteX9-6459"/>
              <a:gd fmla="*/ 823913 h 3588041" name="connsiteY9-6460"/>
              <a:gd fmla="*/ 387985 w 1432560" name="connsiteX10-6461"/>
              <a:gd fmla="*/ 695325 h 3588041" name="connsiteY10-6462"/>
              <a:gd fmla="*/ 781686 w 1432560" name="connsiteX11-6463"/>
              <a:gd fmla="*/ 724693 h 3588041" name="connsiteY11-6464"/>
              <a:gd fmla="*/ 799148 w 1432560" name="connsiteX12-6465"/>
              <a:gd fmla="*/ 441325 h 3588041" name="connsiteY12-6466"/>
              <a:gd fmla="*/ 886460 w 1432560" name="connsiteX13-6467"/>
              <a:gd fmla="*/ 0 h 3588041" name="connsiteY13-6468"/>
              <a:gd fmla="*/ 857885 w 1432560" name="connsiteX14-6469"/>
              <a:gd fmla="*/ 679450 h 3588041" name="connsiteY14-6470"/>
              <a:gd fmla="*/ 921385 w 1432560" name="connsiteX15-6471"/>
              <a:gd fmla="*/ 1047750 h 3588041" name="connsiteY15-6472"/>
              <a:gd fmla="*/ 930910 w 1432560" name="connsiteX16-6473"/>
              <a:gd fmla="*/ 1295400 h 3588041" name="connsiteY16-6474"/>
              <a:gd fmla="*/ 1102360 w 1432560" name="connsiteX17-6475"/>
              <a:gd fmla="*/ 1187450 h 3588041" name="connsiteY17-6476"/>
              <a:gd fmla="*/ 1375410 w 1432560" name="connsiteX18-6477"/>
              <a:gd fmla="*/ 1171575 h 3588041" name="connsiteY18-6478"/>
              <a:gd fmla="*/ 1108710 w 1432560" name="connsiteX19-6479"/>
              <a:gd fmla="*/ 1254125 h 3588041" name="connsiteY19-6480"/>
              <a:gd fmla="*/ 889635 w 1432560" name="connsiteX20-6481"/>
              <a:gd fmla="*/ 1527175 h 3588041" name="connsiteY20-6482"/>
              <a:gd fmla="*/ 835660 w 1432560" name="connsiteX21-6483"/>
              <a:gd fmla="*/ 1895475 h 3588041" name="connsiteY21-6484"/>
              <a:gd fmla="*/ 1003935 w 1432560" name="connsiteX22-6485"/>
              <a:gd fmla="*/ 2308225 h 3588041" name="connsiteY22-6486"/>
              <a:gd fmla="*/ 895985 w 1432560" name="connsiteX23-6487"/>
              <a:gd fmla="*/ 2578100 h 3588041" name="connsiteY23-6488"/>
              <a:gd fmla="*/ 1213485 w 1432560" name="connsiteX24-6489"/>
              <a:gd fmla="*/ 2533650 h 3588041" name="connsiteY24-6490"/>
              <a:gd fmla="*/ 1432560 w 1432560" name="connsiteX25-6491"/>
              <a:gd fmla="*/ 2626519 h 3588041" name="connsiteY25-6492"/>
              <a:gd fmla="*/ 1188085 w 1432560" name="connsiteX26-6493"/>
              <a:gd fmla="*/ 2590800 h 3588041" name="connsiteY26-6494"/>
              <a:gd fmla="*/ 832485 w 1432560" name="connsiteX27-6495"/>
              <a:gd fmla="*/ 2733675 h 3588041" name="connsiteY27-6496"/>
              <a:gd fmla="*/ 689610 w 1432560" name="connsiteX28-6497"/>
              <a:gd fmla="*/ 3086100 h 3588041" name="connsiteY28-6498"/>
              <a:gd fmla="*/ 918210 w 1432560" name="connsiteX29-6499"/>
              <a:gd fmla="*/ 3419475 h 3588041" name="connsiteY29-6500"/>
              <a:gd fmla="*/ 1016635 w 1432560" name="connsiteX30-6501"/>
              <a:gd fmla="*/ 3581400 h 3588041" name="connsiteY30-6502"/>
              <a:gd fmla="*/ 1016635 w 1432560" name="connsiteX0-6503"/>
              <a:gd fmla="*/ 3581400 h 3588041" name="connsiteY0-6504"/>
              <a:gd fmla="*/ 591185 w 1432560" name="connsiteX1-6505"/>
              <a:gd fmla="*/ 3587750 h 3588041" name="connsiteY1-6506"/>
              <a:gd fmla="*/ 394335 w 1432560" name="connsiteX2-6507"/>
              <a:gd fmla="*/ 3076575 h 3588041" name="connsiteY2-6508"/>
              <a:gd fmla="*/ 746760 w 1432560" name="connsiteX3-6509"/>
              <a:gd fmla="*/ 2381250 h 3588041" name="connsiteY3-6510"/>
              <a:gd fmla="*/ 582295 w 1432560" name="connsiteX4-6511"/>
              <a:gd fmla="*/ 1953895 h 3588041" name="connsiteY4-6512"/>
              <a:gd fmla="*/ 0 w 1432560" name="connsiteX5-6513"/>
              <a:gd fmla="*/ 1870710 h 3588041" name="connsiteY5-6514"/>
              <a:gd fmla="*/ 422910 w 1432560" name="connsiteX6-6515"/>
              <a:gd fmla="*/ 1787525 h 3588041" name="connsiteY6-6516"/>
              <a:gd fmla="*/ 641985 w 1432560" name="connsiteX7-6517"/>
              <a:gd fmla="*/ 1876425 h 3588041" name="connsiteY7-6518"/>
              <a:gd fmla="*/ 822960 w 1432560" name="connsiteX8-6519"/>
              <a:gd fmla="*/ 1333500 h 3588041" name="connsiteY8-6520"/>
              <a:gd fmla="*/ 763429 w 1432560" name="connsiteX9-6521"/>
              <a:gd fmla="*/ 823913 h 3588041" name="connsiteY9-6522"/>
              <a:gd fmla="*/ 387985 w 1432560" name="connsiteX10-6523"/>
              <a:gd fmla="*/ 695325 h 3588041" name="connsiteY10-6524"/>
              <a:gd fmla="*/ 781686 w 1432560" name="connsiteX11-6525"/>
              <a:gd fmla="*/ 724693 h 3588041" name="connsiteY11-6526"/>
              <a:gd fmla="*/ 799148 w 1432560" name="connsiteX12-6527"/>
              <a:gd fmla="*/ 441325 h 3588041" name="connsiteY12-6528"/>
              <a:gd fmla="*/ 886460 w 1432560" name="connsiteX13-6529"/>
              <a:gd fmla="*/ 0 h 3588041" name="connsiteY13-6530"/>
              <a:gd fmla="*/ 857885 w 1432560" name="connsiteX14-6531"/>
              <a:gd fmla="*/ 679450 h 3588041" name="connsiteY14-6532"/>
              <a:gd fmla="*/ 921385 w 1432560" name="connsiteX15-6533"/>
              <a:gd fmla="*/ 1047750 h 3588041" name="connsiteY15-6534"/>
              <a:gd fmla="*/ 930910 w 1432560" name="connsiteX16-6535"/>
              <a:gd fmla="*/ 1295400 h 3588041" name="connsiteY16-6536"/>
              <a:gd fmla="*/ 1102360 w 1432560" name="connsiteX17-6537"/>
              <a:gd fmla="*/ 1187450 h 3588041" name="connsiteY17-6538"/>
              <a:gd fmla="*/ 1375410 w 1432560" name="connsiteX18-6539"/>
              <a:gd fmla="*/ 1171575 h 3588041" name="connsiteY18-6540"/>
              <a:gd fmla="*/ 1108710 w 1432560" name="connsiteX19-6541"/>
              <a:gd fmla="*/ 1254125 h 3588041" name="connsiteY19-6542"/>
              <a:gd fmla="*/ 889635 w 1432560" name="connsiteX20-6543"/>
              <a:gd fmla="*/ 1527175 h 3588041" name="connsiteY20-6544"/>
              <a:gd fmla="*/ 835660 w 1432560" name="connsiteX21-6545"/>
              <a:gd fmla="*/ 1895475 h 3588041" name="connsiteY21-6546"/>
              <a:gd fmla="*/ 1003935 w 1432560" name="connsiteX22-6547"/>
              <a:gd fmla="*/ 2308225 h 3588041" name="connsiteY22-6548"/>
              <a:gd fmla="*/ 895985 w 1432560" name="connsiteX23-6549"/>
              <a:gd fmla="*/ 2578100 h 3588041" name="connsiteY23-6550"/>
              <a:gd fmla="*/ 1213485 w 1432560" name="connsiteX24-6551"/>
              <a:gd fmla="*/ 2533650 h 3588041" name="connsiteY24-6552"/>
              <a:gd fmla="*/ 1432560 w 1432560" name="connsiteX25-6553"/>
              <a:gd fmla="*/ 2626519 h 3588041" name="connsiteY25-6554"/>
              <a:gd fmla="*/ 1188085 w 1432560" name="connsiteX26-6555"/>
              <a:gd fmla="*/ 2590800 h 3588041" name="connsiteY26-6556"/>
              <a:gd fmla="*/ 832485 w 1432560" name="connsiteX27-6557"/>
              <a:gd fmla="*/ 2733675 h 3588041" name="connsiteY27-6558"/>
              <a:gd fmla="*/ 689610 w 1432560" name="connsiteX28-6559"/>
              <a:gd fmla="*/ 3086100 h 3588041" name="connsiteY28-6560"/>
              <a:gd fmla="*/ 918210 w 1432560" name="connsiteX29-6561"/>
              <a:gd fmla="*/ 3419475 h 3588041" name="connsiteY29-6562"/>
              <a:gd fmla="*/ 1016635 w 1432560" name="connsiteX30-6563"/>
              <a:gd fmla="*/ 3581400 h 3588041" name="connsiteY30-6564"/>
              <a:gd fmla="*/ 1016635 w 1432560" name="connsiteX0-6565"/>
              <a:gd fmla="*/ 3581400 h 3588041" name="connsiteY0-6566"/>
              <a:gd fmla="*/ 591185 w 1432560" name="connsiteX1-6567"/>
              <a:gd fmla="*/ 3587750 h 3588041" name="connsiteY1-6568"/>
              <a:gd fmla="*/ 394335 w 1432560" name="connsiteX2-6569"/>
              <a:gd fmla="*/ 3076575 h 3588041" name="connsiteY2-6570"/>
              <a:gd fmla="*/ 746760 w 1432560" name="connsiteX3-6571"/>
              <a:gd fmla="*/ 2381250 h 3588041" name="connsiteY3-6572"/>
              <a:gd fmla="*/ 582295 w 1432560" name="connsiteX4-6573"/>
              <a:gd fmla="*/ 1953895 h 3588041" name="connsiteY4-6574"/>
              <a:gd fmla="*/ 0 w 1432560" name="connsiteX5-6575"/>
              <a:gd fmla="*/ 1870710 h 3588041" name="connsiteY5-6576"/>
              <a:gd fmla="*/ 422910 w 1432560" name="connsiteX6-6577"/>
              <a:gd fmla="*/ 1787525 h 3588041" name="connsiteY6-6578"/>
              <a:gd fmla="*/ 641985 w 1432560" name="connsiteX7-6579"/>
              <a:gd fmla="*/ 1876425 h 3588041" name="connsiteY7-6580"/>
              <a:gd fmla="*/ 822960 w 1432560" name="connsiteX8-6581"/>
              <a:gd fmla="*/ 1333500 h 3588041" name="connsiteY8-6582"/>
              <a:gd fmla="*/ 763429 w 1432560" name="connsiteX9-6583"/>
              <a:gd fmla="*/ 823913 h 3588041" name="connsiteY9-6584"/>
              <a:gd fmla="*/ 387985 w 1432560" name="connsiteX10-6585"/>
              <a:gd fmla="*/ 695325 h 3588041" name="connsiteY10-6586"/>
              <a:gd fmla="*/ 781686 w 1432560" name="connsiteX11-6587"/>
              <a:gd fmla="*/ 724693 h 3588041" name="connsiteY11-6588"/>
              <a:gd fmla="*/ 799148 w 1432560" name="connsiteX12-6589"/>
              <a:gd fmla="*/ 441325 h 3588041" name="connsiteY12-6590"/>
              <a:gd fmla="*/ 886460 w 1432560" name="connsiteX13-6591"/>
              <a:gd fmla="*/ 0 h 3588041" name="connsiteY13-6592"/>
              <a:gd fmla="*/ 857885 w 1432560" name="connsiteX14-6593"/>
              <a:gd fmla="*/ 679450 h 3588041" name="connsiteY14-6594"/>
              <a:gd fmla="*/ 921385 w 1432560" name="connsiteX15-6595"/>
              <a:gd fmla="*/ 1047750 h 3588041" name="connsiteY15-6596"/>
              <a:gd fmla="*/ 930910 w 1432560" name="connsiteX16-6597"/>
              <a:gd fmla="*/ 1295400 h 3588041" name="connsiteY16-6598"/>
              <a:gd fmla="*/ 1102360 w 1432560" name="connsiteX17-6599"/>
              <a:gd fmla="*/ 1187450 h 3588041" name="connsiteY17-6600"/>
              <a:gd fmla="*/ 1375410 w 1432560" name="connsiteX18-6601"/>
              <a:gd fmla="*/ 1171575 h 3588041" name="connsiteY18-6602"/>
              <a:gd fmla="*/ 1108710 w 1432560" name="connsiteX19-6603"/>
              <a:gd fmla="*/ 1254125 h 3588041" name="connsiteY19-6604"/>
              <a:gd fmla="*/ 889635 w 1432560" name="connsiteX20-6605"/>
              <a:gd fmla="*/ 1527175 h 3588041" name="connsiteY20-6606"/>
              <a:gd fmla="*/ 835660 w 1432560" name="connsiteX21-6607"/>
              <a:gd fmla="*/ 1895475 h 3588041" name="connsiteY21-6608"/>
              <a:gd fmla="*/ 1003935 w 1432560" name="connsiteX22-6609"/>
              <a:gd fmla="*/ 2308225 h 3588041" name="connsiteY22-6610"/>
              <a:gd fmla="*/ 895985 w 1432560" name="connsiteX23-6611"/>
              <a:gd fmla="*/ 2578100 h 3588041" name="connsiteY23-6612"/>
              <a:gd fmla="*/ 1165860 w 1432560" name="connsiteX24-6613"/>
              <a:gd fmla="*/ 2524125 h 3588041" name="connsiteY24-6614"/>
              <a:gd fmla="*/ 1432560 w 1432560" name="connsiteX25-6615"/>
              <a:gd fmla="*/ 2626519 h 3588041" name="connsiteY25-6616"/>
              <a:gd fmla="*/ 1188085 w 1432560" name="connsiteX26-6617"/>
              <a:gd fmla="*/ 2590800 h 3588041" name="connsiteY26-6618"/>
              <a:gd fmla="*/ 832485 w 1432560" name="connsiteX27-6619"/>
              <a:gd fmla="*/ 2733675 h 3588041" name="connsiteY27-6620"/>
              <a:gd fmla="*/ 689610 w 1432560" name="connsiteX28-6621"/>
              <a:gd fmla="*/ 3086100 h 3588041" name="connsiteY28-6622"/>
              <a:gd fmla="*/ 918210 w 1432560" name="connsiteX29-6623"/>
              <a:gd fmla="*/ 3419475 h 3588041" name="connsiteY29-6624"/>
              <a:gd fmla="*/ 1016635 w 1432560" name="connsiteX30-6625"/>
              <a:gd fmla="*/ 3581400 h 3588041" name="connsiteY30-6626"/>
              <a:gd fmla="*/ 1016635 w 1432560" name="connsiteX0-6627"/>
              <a:gd fmla="*/ 3581400 h 3588041" name="connsiteY0-6628"/>
              <a:gd fmla="*/ 591185 w 1432560" name="connsiteX1-6629"/>
              <a:gd fmla="*/ 3587750 h 3588041" name="connsiteY1-6630"/>
              <a:gd fmla="*/ 394335 w 1432560" name="connsiteX2-6631"/>
              <a:gd fmla="*/ 3076575 h 3588041" name="connsiteY2-6632"/>
              <a:gd fmla="*/ 746760 w 1432560" name="connsiteX3-6633"/>
              <a:gd fmla="*/ 2381250 h 3588041" name="connsiteY3-6634"/>
              <a:gd fmla="*/ 582295 w 1432560" name="connsiteX4-6635"/>
              <a:gd fmla="*/ 1953895 h 3588041" name="connsiteY4-6636"/>
              <a:gd fmla="*/ 0 w 1432560" name="connsiteX5-6637"/>
              <a:gd fmla="*/ 1870710 h 3588041" name="connsiteY5-6638"/>
              <a:gd fmla="*/ 422910 w 1432560" name="connsiteX6-6639"/>
              <a:gd fmla="*/ 1787525 h 3588041" name="connsiteY6-6640"/>
              <a:gd fmla="*/ 641985 w 1432560" name="connsiteX7-6641"/>
              <a:gd fmla="*/ 1876425 h 3588041" name="connsiteY7-6642"/>
              <a:gd fmla="*/ 822960 w 1432560" name="connsiteX8-6643"/>
              <a:gd fmla="*/ 1333500 h 3588041" name="connsiteY8-6644"/>
              <a:gd fmla="*/ 763429 w 1432560" name="connsiteX9-6645"/>
              <a:gd fmla="*/ 823913 h 3588041" name="connsiteY9-6646"/>
              <a:gd fmla="*/ 387985 w 1432560" name="connsiteX10-6647"/>
              <a:gd fmla="*/ 695325 h 3588041" name="connsiteY10-6648"/>
              <a:gd fmla="*/ 781686 w 1432560" name="connsiteX11-6649"/>
              <a:gd fmla="*/ 724693 h 3588041" name="connsiteY11-6650"/>
              <a:gd fmla="*/ 799148 w 1432560" name="connsiteX12-6651"/>
              <a:gd fmla="*/ 441325 h 3588041" name="connsiteY12-6652"/>
              <a:gd fmla="*/ 886460 w 1432560" name="connsiteX13-6653"/>
              <a:gd fmla="*/ 0 h 3588041" name="connsiteY13-6654"/>
              <a:gd fmla="*/ 857885 w 1432560" name="connsiteX14-6655"/>
              <a:gd fmla="*/ 679450 h 3588041" name="connsiteY14-6656"/>
              <a:gd fmla="*/ 921385 w 1432560" name="connsiteX15-6657"/>
              <a:gd fmla="*/ 1047750 h 3588041" name="connsiteY15-6658"/>
              <a:gd fmla="*/ 930910 w 1432560" name="connsiteX16-6659"/>
              <a:gd fmla="*/ 1295400 h 3588041" name="connsiteY16-6660"/>
              <a:gd fmla="*/ 1102360 w 1432560" name="connsiteX17-6661"/>
              <a:gd fmla="*/ 1187450 h 3588041" name="connsiteY17-6662"/>
              <a:gd fmla="*/ 1375410 w 1432560" name="connsiteX18-6663"/>
              <a:gd fmla="*/ 1171575 h 3588041" name="connsiteY18-6664"/>
              <a:gd fmla="*/ 1108710 w 1432560" name="connsiteX19-6665"/>
              <a:gd fmla="*/ 1254125 h 3588041" name="connsiteY19-6666"/>
              <a:gd fmla="*/ 889635 w 1432560" name="connsiteX20-6667"/>
              <a:gd fmla="*/ 1527175 h 3588041" name="connsiteY20-6668"/>
              <a:gd fmla="*/ 835660 w 1432560" name="connsiteX21-6669"/>
              <a:gd fmla="*/ 1895475 h 3588041" name="connsiteY21-6670"/>
              <a:gd fmla="*/ 1003935 w 1432560" name="connsiteX22-6671"/>
              <a:gd fmla="*/ 2308225 h 3588041" name="connsiteY22-6672"/>
              <a:gd fmla="*/ 895985 w 1432560" name="connsiteX23-6673"/>
              <a:gd fmla="*/ 2578100 h 3588041" name="connsiteY23-6674"/>
              <a:gd fmla="*/ 1165860 w 1432560" name="connsiteX24-6675"/>
              <a:gd fmla="*/ 2524125 h 3588041" name="connsiteY24-6676"/>
              <a:gd fmla="*/ 1432560 w 1432560" name="connsiteX25-6677"/>
              <a:gd fmla="*/ 2626519 h 3588041" name="connsiteY25-6678"/>
              <a:gd fmla="*/ 1188085 w 1432560" name="connsiteX26-6679"/>
              <a:gd fmla="*/ 2590800 h 3588041" name="connsiteY26-6680"/>
              <a:gd fmla="*/ 832485 w 1432560" name="connsiteX27-6681"/>
              <a:gd fmla="*/ 2733675 h 3588041" name="connsiteY27-6682"/>
              <a:gd fmla="*/ 689610 w 1432560" name="connsiteX28-6683"/>
              <a:gd fmla="*/ 3086100 h 3588041" name="connsiteY28-6684"/>
              <a:gd fmla="*/ 918210 w 1432560" name="connsiteX29-6685"/>
              <a:gd fmla="*/ 3419475 h 3588041" name="connsiteY29-6686"/>
              <a:gd fmla="*/ 1016635 w 1432560" name="connsiteX30-6687"/>
              <a:gd fmla="*/ 3581400 h 3588041" name="connsiteY30-6688"/>
              <a:gd fmla="*/ 1016635 w 1432560" name="connsiteX0-6689"/>
              <a:gd fmla="*/ 3581400 h 3588041" name="connsiteY0-6690"/>
              <a:gd fmla="*/ 591185 w 1432560" name="connsiteX1-6691"/>
              <a:gd fmla="*/ 3587750 h 3588041" name="connsiteY1-6692"/>
              <a:gd fmla="*/ 394335 w 1432560" name="connsiteX2-6693"/>
              <a:gd fmla="*/ 3076575 h 3588041" name="connsiteY2-6694"/>
              <a:gd fmla="*/ 746760 w 1432560" name="connsiteX3-6695"/>
              <a:gd fmla="*/ 2381250 h 3588041" name="connsiteY3-6696"/>
              <a:gd fmla="*/ 582295 w 1432560" name="connsiteX4-6697"/>
              <a:gd fmla="*/ 1953895 h 3588041" name="connsiteY4-6698"/>
              <a:gd fmla="*/ 0 w 1432560" name="connsiteX5-6699"/>
              <a:gd fmla="*/ 1870710 h 3588041" name="connsiteY5-6700"/>
              <a:gd fmla="*/ 422910 w 1432560" name="connsiteX6-6701"/>
              <a:gd fmla="*/ 1787525 h 3588041" name="connsiteY6-6702"/>
              <a:gd fmla="*/ 641985 w 1432560" name="connsiteX7-6703"/>
              <a:gd fmla="*/ 1876425 h 3588041" name="connsiteY7-6704"/>
              <a:gd fmla="*/ 822960 w 1432560" name="connsiteX8-6705"/>
              <a:gd fmla="*/ 1333500 h 3588041" name="connsiteY8-6706"/>
              <a:gd fmla="*/ 763429 w 1432560" name="connsiteX9-6707"/>
              <a:gd fmla="*/ 823913 h 3588041" name="connsiteY9-6708"/>
              <a:gd fmla="*/ 387985 w 1432560" name="connsiteX10-6709"/>
              <a:gd fmla="*/ 695325 h 3588041" name="connsiteY10-6710"/>
              <a:gd fmla="*/ 781686 w 1432560" name="connsiteX11-6711"/>
              <a:gd fmla="*/ 724693 h 3588041" name="connsiteY11-6712"/>
              <a:gd fmla="*/ 799148 w 1432560" name="connsiteX12-6713"/>
              <a:gd fmla="*/ 441325 h 3588041" name="connsiteY12-6714"/>
              <a:gd fmla="*/ 886460 w 1432560" name="connsiteX13-6715"/>
              <a:gd fmla="*/ 0 h 3588041" name="connsiteY13-6716"/>
              <a:gd fmla="*/ 857885 w 1432560" name="connsiteX14-6717"/>
              <a:gd fmla="*/ 679450 h 3588041" name="connsiteY14-6718"/>
              <a:gd fmla="*/ 921385 w 1432560" name="connsiteX15-6719"/>
              <a:gd fmla="*/ 1047750 h 3588041" name="connsiteY15-6720"/>
              <a:gd fmla="*/ 930910 w 1432560" name="connsiteX16-6721"/>
              <a:gd fmla="*/ 1295400 h 3588041" name="connsiteY16-6722"/>
              <a:gd fmla="*/ 1102360 w 1432560" name="connsiteX17-6723"/>
              <a:gd fmla="*/ 1187450 h 3588041" name="connsiteY17-6724"/>
              <a:gd fmla="*/ 1375410 w 1432560" name="connsiteX18-6725"/>
              <a:gd fmla="*/ 1171575 h 3588041" name="connsiteY18-6726"/>
              <a:gd fmla="*/ 1108710 w 1432560" name="connsiteX19-6727"/>
              <a:gd fmla="*/ 1254125 h 3588041" name="connsiteY19-6728"/>
              <a:gd fmla="*/ 889635 w 1432560" name="connsiteX20-6729"/>
              <a:gd fmla="*/ 1527175 h 3588041" name="connsiteY20-6730"/>
              <a:gd fmla="*/ 835660 w 1432560" name="connsiteX21-6731"/>
              <a:gd fmla="*/ 1895475 h 3588041" name="connsiteY21-6732"/>
              <a:gd fmla="*/ 1003935 w 1432560" name="connsiteX22-6733"/>
              <a:gd fmla="*/ 2308225 h 3588041" name="connsiteY22-6734"/>
              <a:gd fmla="*/ 895985 w 1432560" name="connsiteX23-6735"/>
              <a:gd fmla="*/ 2578100 h 3588041" name="connsiteY23-6736"/>
              <a:gd fmla="*/ 1165860 w 1432560" name="connsiteX24-6737"/>
              <a:gd fmla="*/ 2524125 h 3588041" name="connsiteY24-6738"/>
              <a:gd fmla="*/ 1432560 w 1432560" name="connsiteX25-6739"/>
              <a:gd fmla="*/ 2626519 h 3588041" name="connsiteY25-6740"/>
              <a:gd fmla="*/ 1188085 w 1432560" name="connsiteX26-6741"/>
              <a:gd fmla="*/ 2590800 h 3588041" name="connsiteY26-6742"/>
              <a:gd fmla="*/ 832485 w 1432560" name="connsiteX27-6743"/>
              <a:gd fmla="*/ 2733675 h 3588041" name="connsiteY27-6744"/>
              <a:gd fmla="*/ 689610 w 1432560" name="connsiteX28-6745"/>
              <a:gd fmla="*/ 3086100 h 3588041" name="connsiteY28-6746"/>
              <a:gd fmla="*/ 918210 w 1432560" name="connsiteX29-6747"/>
              <a:gd fmla="*/ 3419475 h 3588041" name="connsiteY29-6748"/>
              <a:gd fmla="*/ 1016635 w 1432560" name="connsiteX30-6749"/>
              <a:gd fmla="*/ 3581400 h 3588041" name="connsiteY30-6750"/>
              <a:gd fmla="*/ 1016635 w 1432560" name="connsiteX0-6751"/>
              <a:gd fmla="*/ 3581400 h 3588041" name="connsiteY0-6752"/>
              <a:gd fmla="*/ 591185 w 1432560" name="connsiteX1-6753"/>
              <a:gd fmla="*/ 3587750 h 3588041" name="connsiteY1-6754"/>
              <a:gd fmla="*/ 394335 w 1432560" name="connsiteX2-6755"/>
              <a:gd fmla="*/ 3076575 h 3588041" name="connsiteY2-6756"/>
              <a:gd fmla="*/ 746760 w 1432560" name="connsiteX3-6757"/>
              <a:gd fmla="*/ 2381250 h 3588041" name="connsiteY3-6758"/>
              <a:gd fmla="*/ 582295 w 1432560" name="connsiteX4-6759"/>
              <a:gd fmla="*/ 1953895 h 3588041" name="connsiteY4-6760"/>
              <a:gd fmla="*/ 0 w 1432560" name="connsiteX5-6761"/>
              <a:gd fmla="*/ 1870710 h 3588041" name="connsiteY5-6762"/>
              <a:gd fmla="*/ 422910 w 1432560" name="connsiteX6-6763"/>
              <a:gd fmla="*/ 1787525 h 3588041" name="connsiteY6-6764"/>
              <a:gd fmla="*/ 641985 w 1432560" name="connsiteX7-6765"/>
              <a:gd fmla="*/ 1876425 h 3588041" name="connsiteY7-6766"/>
              <a:gd fmla="*/ 822960 w 1432560" name="connsiteX8-6767"/>
              <a:gd fmla="*/ 1333500 h 3588041" name="connsiteY8-6768"/>
              <a:gd fmla="*/ 763429 w 1432560" name="connsiteX9-6769"/>
              <a:gd fmla="*/ 823913 h 3588041" name="connsiteY9-6770"/>
              <a:gd fmla="*/ 387985 w 1432560" name="connsiteX10-6771"/>
              <a:gd fmla="*/ 695325 h 3588041" name="connsiteY10-6772"/>
              <a:gd fmla="*/ 781686 w 1432560" name="connsiteX11-6773"/>
              <a:gd fmla="*/ 724693 h 3588041" name="connsiteY11-6774"/>
              <a:gd fmla="*/ 799148 w 1432560" name="connsiteX12-6775"/>
              <a:gd fmla="*/ 441325 h 3588041" name="connsiteY12-6776"/>
              <a:gd fmla="*/ 886460 w 1432560" name="connsiteX13-6777"/>
              <a:gd fmla="*/ 0 h 3588041" name="connsiteY13-6778"/>
              <a:gd fmla="*/ 857885 w 1432560" name="connsiteX14-6779"/>
              <a:gd fmla="*/ 679450 h 3588041" name="connsiteY14-6780"/>
              <a:gd fmla="*/ 921385 w 1432560" name="connsiteX15-6781"/>
              <a:gd fmla="*/ 1047750 h 3588041" name="connsiteY15-6782"/>
              <a:gd fmla="*/ 930910 w 1432560" name="connsiteX16-6783"/>
              <a:gd fmla="*/ 1295400 h 3588041" name="connsiteY16-6784"/>
              <a:gd fmla="*/ 1102360 w 1432560" name="connsiteX17-6785"/>
              <a:gd fmla="*/ 1187450 h 3588041" name="connsiteY17-6786"/>
              <a:gd fmla="*/ 1375410 w 1432560" name="connsiteX18-6787"/>
              <a:gd fmla="*/ 1171575 h 3588041" name="connsiteY18-6788"/>
              <a:gd fmla="*/ 1108710 w 1432560" name="connsiteX19-6789"/>
              <a:gd fmla="*/ 1254125 h 3588041" name="connsiteY19-6790"/>
              <a:gd fmla="*/ 889635 w 1432560" name="connsiteX20-6791"/>
              <a:gd fmla="*/ 1527175 h 3588041" name="connsiteY20-6792"/>
              <a:gd fmla="*/ 835660 w 1432560" name="connsiteX21-6793"/>
              <a:gd fmla="*/ 1895475 h 3588041" name="connsiteY21-6794"/>
              <a:gd fmla="*/ 1003935 w 1432560" name="connsiteX22-6795"/>
              <a:gd fmla="*/ 2308225 h 3588041" name="connsiteY22-6796"/>
              <a:gd fmla="*/ 895985 w 1432560" name="connsiteX23-6797"/>
              <a:gd fmla="*/ 2578100 h 3588041" name="connsiteY23-6798"/>
              <a:gd fmla="*/ 1165860 w 1432560" name="connsiteX24-6799"/>
              <a:gd fmla="*/ 2524125 h 3588041" name="connsiteY24-6800"/>
              <a:gd fmla="*/ 1432560 w 1432560" name="connsiteX25-6801"/>
              <a:gd fmla="*/ 2626519 h 3588041" name="connsiteY25-6802"/>
              <a:gd fmla="*/ 1188085 w 1432560" name="connsiteX26-6803"/>
              <a:gd fmla="*/ 2590800 h 3588041" name="connsiteY26-6804"/>
              <a:gd fmla="*/ 832485 w 1432560" name="connsiteX27-6805"/>
              <a:gd fmla="*/ 2733675 h 3588041" name="connsiteY27-6806"/>
              <a:gd fmla="*/ 689610 w 1432560" name="connsiteX28-6807"/>
              <a:gd fmla="*/ 3086100 h 3588041" name="connsiteY28-6808"/>
              <a:gd fmla="*/ 918210 w 1432560" name="connsiteX29-6809"/>
              <a:gd fmla="*/ 3419475 h 3588041" name="connsiteY29-6810"/>
              <a:gd fmla="*/ 1016635 w 1432560" name="connsiteX30-6811"/>
              <a:gd fmla="*/ 3581400 h 3588041" name="connsiteY30-6812"/>
              <a:gd fmla="*/ 1016635 w 1432560" name="connsiteX0-6813"/>
              <a:gd fmla="*/ 3581400 h 3588041" name="connsiteY0-6814"/>
              <a:gd fmla="*/ 591185 w 1432560" name="connsiteX1-6815"/>
              <a:gd fmla="*/ 3587750 h 3588041" name="connsiteY1-6816"/>
              <a:gd fmla="*/ 394335 w 1432560" name="connsiteX2-6817"/>
              <a:gd fmla="*/ 3076575 h 3588041" name="connsiteY2-6818"/>
              <a:gd fmla="*/ 746760 w 1432560" name="connsiteX3-6819"/>
              <a:gd fmla="*/ 2381250 h 3588041" name="connsiteY3-6820"/>
              <a:gd fmla="*/ 582295 w 1432560" name="connsiteX4-6821"/>
              <a:gd fmla="*/ 1953895 h 3588041" name="connsiteY4-6822"/>
              <a:gd fmla="*/ 0 w 1432560" name="connsiteX5-6823"/>
              <a:gd fmla="*/ 1870710 h 3588041" name="connsiteY5-6824"/>
              <a:gd fmla="*/ 422910 w 1432560" name="connsiteX6-6825"/>
              <a:gd fmla="*/ 1787525 h 3588041" name="connsiteY6-6826"/>
              <a:gd fmla="*/ 641985 w 1432560" name="connsiteX7-6827"/>
              <a:gd fmla="*/ 1876425 h 3588041" name="connsiteY7-6828"/>
              <a:gd fmla="*/ 822960 w 1432560" name="connsiteX8-6829"/>
              <a:gd fmla="*/ 1333500 h 3588041" name="connsiteY8-6830"/>
              <a:gd fmla="*/ 763429 w 1432560" name="connsiteX9-6831"/>
              <a:gd fmla="*/ 823913 h 3588041" name="connsiteY9-6832"/>
              <a:gd fmla="*/ 387985 w 1432560" name="connsiteX10-6833"/>
              <a:gd fmla="*/ 695325 h 3588041" name="connsiteY10-6834"/>
              <a:gd fmla="*/ 781686 w 1432560" name="connsiteX11-6835"/>
              <a:gd fmla="*/ 724693 h 3588041" name="connsiteY11-6836"/>
              <a:gd fmla="*/ 799148 w 1432560" name="connsiteX12-6837"/>
              <a:gd fmla="*/ 441325 h 3588041" name="connsiteY12-6838"/>
              <a:gd fmla="*/ 886460 w 1432560" name="connsiteX13-6839"/>
              <a:gd fmla="*/ 0 h 3588041" name="connsiteY13-6840"/>
              <a:gd fmla="*/ 857885 w 1432560" name="connsiteX14-6841"/>
              <a:gd fmla="*/ 679450 h 3588041" name="connsiteY14-6842"/>
              <a:gd fmla="*/ 921385 w 1432560" name="connsiteX15-6843"/>
              <a:gd fmla="*/ 1047750 h 3588041" name="connsiteY15-6844"/>
              <a:gd fmla="*/ 930910 w 1432560" name="connsiteX16-6845"/>
              <a:gd fmla="*/ 1295400 h 3588041" name="connsiteY16-6846"/>
              <a:gd fmla="*/ 1102360 w 1432560" name="connsiteX17-6847"/>
              <a:gd fmla="*/ 1187450 h 3588041" name="connsiteY17-6848"/>
              <a:gd fmla="*/ 1375410 w 1432560" name="connsiteX18-6849"/>
              <a:gd fmla="*/ 1171575 h 3588041" name="connsiteY18-6850"/>
              <a:gd fmla="*/ 1108710 w 1432560" name="connsiteX19-6851"/>
              <a:gd fmla="*/ 1254125 h 3588041" name="connsiteY19-6852"/>
              <a:gd fmla="*/ 889635 w 1432560" name="connsiteX20-6853"/>
              <a:gd fmla="*/ 1527175 h 3588041" name="connsiteY20-6854"/>
              <a:gd fmla="*/ 835660 w 1432560" name="connsiteX21-6855"/>
              <a:gd fmla="*/ 1895475 h 3588041" name="connsiteY21-6856"/>
              <a:gd fmla="*/ 1003935 w 1432560" name="connsiteX22-6857"/>
              <a:gd fmla="*/ 2308225 h 3588041" name="connsiteY22-6858"/>
              <a:gd fmla="*/ 895985 w 1432560" name="connsiteX23-6859"/>
              <a:gd fmla="*/ 2578100 h 3588041" name="connsiteY23-6860"/>
              <a:gd fmla="*/ 1165860 w 1432560" name="connsiteX24-6861"/>
              <a:gd fmla="*/ 2524125 h 3588041" name="connsiteY24-6862"/>
              <a:gd fmla="*/ 1432560 w 1432560" name="connsiteX25-6863"/>
              <a:gd fmla="*/ 2626519 h 3588041" name="connsiteY25-6864"/>
              <a:gd fmla="*/ 1188085 w 1432560" name="connsiteX26-6865"/>
              <a:gd fmla="*/ 2590800 h 3588041" name="connsiteY26-6866"/>
              <a:gd fmla="*/ 832485 w 1432560" name="connsiteX27-6867"/>
              <a:gd fmla="*/ 2733675 h 3588041" name="connsiteY27-6868"/>
              <a:gd fmla="*/ 689610 w 1432560" name="connsiteX28-6869"/>
              <a:gd fmla="*/ 3086100 h 3588041" name="connsiteY28-6870"/>
              <a:gd fmla="*/ 918210 w 1432560" name="connsiteX29-6871"/>
              <a:gd fmla="*/ 3419475 h 3588041" name="connsiteY29-6872"/>
              <a:gd fmla="*/ 1016635 w 1432560" name="connsiteX30-6873"/>
              <a:gd fmla="*/ 3581400 h 3588041" name="connsiteY30-6874"/>
              <a:gd fmla="*/ 1016635 w 1432560" name="connsiteX0-6875"/>
              <a:gd fmla="*/ 3581400 h 3588041" name="connsiteY0-6876"/>
              <a:gd fmla="*/ 591185 w 1432560" name="connsiteX1-6877"/>
              <a:gd fmla="*/ 3587750 h 3588041" name="connsiteY1-6878"/>
              <a:gd fmla="*/ 394335 w 1432560" name="connsiteX2-6879"/>
              <a:gd fmla="*/ 3076575 h 3588041" name="connsiteY2-6880"/>
              <a:gd fmla="*/ 746760 w 1432560" name="connsiteX3-6881"/>
              <a:gd fmla="*/ 2381250 h 3588041" name="connsiteY3-6882"/>
              <a:gd fmla="*/ 582295 w 1432560" name="connsiteX4-6883"/>
              <a:gd fmla="*/ 1953895 h 3588041" name="connsiteY4-6884"/>
              <a:gd fmla="*/ 0 w 1432560" name="connsiteX5-6885"/>
              <a:gd fmla="*/ 1870710 h 3588041" name="connsiteY5-6886"/>
              <a:gd fmla="*/ 422910 w 1432560" name="connsiteX6-6887"/>
              <a:gd fmla="*/ 1787525 h 3588041" name="connsiteY6-6888"/>
              <a:gd fmla="*/ 641985 w 1432560" name="connsiteX7-6889"/>
              <a:gd fmla="*/ 1876425 h 3588041" name="connsiteY7-6890"/>
              <a:gd fmla="*/ 822960 w 1432560" name="connsiteX8-6891"/>
              <a:gd fmla="*/ 1333500 h 3588041" name="connsiteY8-6892"/>
              <a:gd fmla="*/ 763429 w 1432560" name="connsiteX9-6893"/>
              <a:gd fmla="*/ 823913 h 3588041" name="connsiteY9-6894"/>
              <a:gd fmla="*/ 387985 w 1432560" name="connsiteX10-6895"/>
              <a:gd fmla="*/ 695325 h 3588041" name="connsiteY10-6896"/>
              <a:gd fmla="*/ 781686 w 1432560" name="connsiteX11-6897"/>
              <a:gd fmla="*/ 724693 h 3588041" name="connsiteY11-6898"/>
              <a:gd fmla="*/ 799148 w 1432560" name="connsiteX12-6899"/>
              <a:gd fmla="*/ 441325 h 3588041" name="connsiteY12-6900"/>
              <a:gd fmla="*/ 886460 w 1432560" name="connsiteX13-6901"/>
              <a:gd fmla="*/ 0 h 3588041" name="connsiteY13-6902"/>
              <a:gd fmla="*/ 857885 w 1432560" name="connsiteX14-6903"/>
              <a:gd fmla="*/ 679450 h 3588041" name="connsiteY14-6904"/>
              <a:gd fmla="*/ 921385 w 1432560" name="connsiteX15-6905"/>
              <a:gd fmla="*/ 1047750 h 3588041" name="connsiteY15-6906"/>
              <a:gd fmla="*/ 930910 w 1432560" name="connsiteX16-6907"/>
              <a:gd fmla="*/ 1295400 h 3588041" name="connsiteY16-6908"/>
              <a:gd fmla="*/ 1102360 w 1432560" name="connsiteX17-6909"/>
              <a:gd fmla="*/ 1187450 h 3588041" name="connsiteY17-6910"/>
              <a:gd fmla="*/ 1375410 w 1432560" name="connsiteX18-6911"/>
              <a:gd fmla="*/ 1171575 h 3588041" name="connsiteY18-6912"/>
              <a:gd fmla="*/ 1108710 w 1432560" name="connsiteX19-6913"/>
              <a:gd fmla="*/ 1254125 h 3588041" name="connsiteY19-6914"/>
              <a:gd fmla="*/ 889635 w 1432560" name="connsiteX20-6915"/>
              <a:gd fmla="*/ 1527175 h 3588041" name="connsiteY20-6916"/>
              <a:gd fmla="*/ 835660 w 1432560" name="connsiteX21-6917"/>
              <a:gd fmla="*/ 1895475 h 3588041" name="connsiteY21-6918"/>
              <a:gd fmla="*/ 1003935 w 1432560" name="connsiteX22-6919"/>
              <a:gd fmla="*/ 2308225 h 3588041" name="connsiteY22-6920"/>
              <a:gd fmla="*/ 895985 w 1432560" name="connsiteX23-6921"/>
              <a:gd fmla="*/ 2578100 h 3588041" name="connsiteY23-6922"/>
              <a:gd fmla="*/ 1165860 w 1432560" name="connsiteX24-6923"/>
              <a:gd fmla="*/ 2524125 h 3588041" name="connsiteY24-6924"/>
              <a:gd fmla="*/ 1432560 w 1432560" name="connsiteX25-6925"/>
              <a:gd fmla="*/ 2626519 h 3588041" name="connsiteY25-6926"/>
              <a:gd fmla="*/ 1188085 w 1432560" name="connsiteX26-6927"/>
              <a:gd fmla="*/ 2590800 h 3588041" name="connsiteY26-6928"/>
              <a:gd fmla="*/ 832485 w 1432560" name="connsiteX27-6929"/>
              <a:gd fmla="*/ 2733675 h 3588041" name="connsiteY27-6930"/>
              <a:gd fmla="*/ 689610 w 1432560" name="connsiteX28-6931"/>
              <a:gd fmla="*/ 3086100 h 3588041" name="connsiteY28-6932"/>
              <a:gd fmla="*/ 918210 w 1432560" name="connsiteX29-6933"/>
              <a:gd fmla="*/ 3419475 h 3588041" name="connsiteY29-6934"/>
              <a:gd fmla="*/ 1016635 w 1432560" name="connsiteX30-6935"/>
              <a:gd fmla="*/ 3581400 h 3588041" name="connsiteY30-6936"/>
              <a:gd fmla="*/ 1016635 w 1432560" name="connsiteX0-6937"/>
              <a:gd fmla="*/ 3581400 h 3588041" name="connsiteY0-6938"/>
              <a:gd fmla="*/ 591185 w 1432560" name="connsiteX1-6939"/>
              <a:gd fmla="*/ 3587750 h 3588041" name="connsiteY1-6940"/>
              <a:gd fmla="*/ 394335 w 1432560" name="connsiteX2-6941"/>
              <a:gd fmla="*/ 3076575 h 3588041" name="connsiteY2-6942"/>
              <a:gd fmla="*/ 746760 w 1432560" name="connsiteX3-6943"/>
              <a:gd fmla="*/ 2381250 h 3588041" name="connsiteY3-6944"/>
              <a:gd fmla="*/ 582295 w 1432560" name="connsiteX4-6945"/>
              <a:gd fmla="*/ 1953895 h 3588041" name="connsiteY4-6946"/>
              <a:gd fmla="*/ 0 w 1432560" name="connsiteX5-6947"/>
              <a:gd fmla="*/ 1870710 h 3588041" name="connsiteY5-6948"/>
              <a:gd fmla="*/ 422910 w 1432560" name="connsiteX6-6949"/>
              <a:gd fmla="*/ 1787525 h 3588041" name="connsiteY6-6950"/>
              <a:gd fmla="*/ 641985 w 1432560" name="connsiteX7-6951"/>
              <a:gd fmla="*/ 1876425 h 3588041" name="connsiteY7-6952"/>
              <a:gd fmla="*/ 822960 w 1432560" name="connsiteX8-6953"/>
              <a:gd fmla="*/ 1333500 h 3588041" name="connsiteY8-6954"/>
              <a:gd fmla="*/ 763429 w 1432560" name="connsiteX9-6955"/>
              <a:gd fmla="*/ 823913 h 3588041" name="connsiteY9-6956"/>
              <a:gd fmla="*/ 387985 w 1432560" name="connsiteX10-6957"/>
              <a:gd fmla="*/ 695325 h 3588041" name="connsiteY10-6958"/>
              <a:gd fmla="*/ 784067 w 1432560" name="connsiteX11-6959"/>
              <a:gd fmla="*/ 734218 h 3588041" name="connsiteY11-6960"/>
              <a:gd fmla="*/ 799148 w 1432560" name="connsiteX12-6961"/>
              <a:gd fmla="*/ 441325 h 3588041" name="connsiteY12-6962"/>
              <a:gd fmla="*/ 886460 w 1432560" name="connsiteX13-6963"/>
              <a:gd fmla="*/ 0 h 3588041" name="connsiteY13-6964"/>
              <a:gd fmla="*/ 857885 w 1432560" name="connsiteX14-6965"/>
              <a:gd fmla="*/ 679450 h 3588041" name="connsiteY14-6966"/>
              <a:gd fmla="*/ 921385 w 1432560" name="connsiteX15-6967"/>
              <a:gd fmla="*/ 1047750 h 3588041" name="connsiteY15-6968"/>
              <a:gd fmla="*/ 930910 w 1432560" name="connsiteX16-6969"/>
              <a:gd fmla="*/ 1295400 h 3588041" name="connsiteY16-6970"/>
              <a:gd fmla="*/ 1102360 w 1432560" name="connsiteX17-6971"/>
              <a:gd fmla="*/ 1187450 h 3588041" name="connsiteY17-6972"/>
              <a:gd fmla="*/ 1375410 w 1432560" name="connsiteX18-6973"/>
              <a:gd fmla="*/ 1171575 h 3588041" name="connsiteY18-6974"/>
              <a:gd fmla="*/ 1108710 w 1432560" name="connsiteX19-6975"/>
              <a:gd fmla="*/ 1254125 h 3588041" name="connsiteY19-6976"/>
              <a:gd fmla="*/ 889635 w 1432560" name="connsiteX20-6977"/>
              <a:gd fmla="*/ 1527175 h 3588041" name="connsiteY20-6978"/>
              <a:gd fmla="*/ 835660 w 1432560" name="connsiteX21-6979"/>
              <a:gd fmla="*/ 1895475 h 3588041" name="connsiteY21-6980"/>
              <a:gd fmla="*/ 1003935 w 1432560" name="connsiteX22-6981"/>
              <a:gd fmla="*/ 2308225 h 3588041" name="connsiteY22-6982"/>
              <a:gd fmla="*/ 895985 w 1432560" name="connsiteX23-6983"/>
              <a:gd fmla="*/ 2578100 h 3588041" name="connsiteY23-6984"/>
              <a:gd fmla="*/ 1165860 w 1432560" name="connsiteX24-6985"/>
              <a:gd fmla="*/ 2524125 h 3588041" name="connsiteY24-6986"/>
              <a:gd fmla="*/ 1432560 w 1432560" name="connsiteX25-6987"/>
              <a:gd fmla="*/ 2626519 h 3588041" name="connsiteY25-6988"/>
              <a:gd fmla="*/ 1188085 w 1432560" name="connsiteX26-6989"/>
              <a:gd fmla="*/ 2590800 h 3588041" name="connsiteY26-6990"/>
              <a:gd fmla="*/ 832485 w 1432560" name="connsiteX27-6991"/>
              <a:gd fmla="*/ 2733675 h 3588041" name="connsiteY27-6992"/>
              <a:gd fmla="*/ 689610 w 1432560" name="connsiteX28-6993"/>
              <a:gd fmla="*/ 3086100 h 3588041" name="connsiteY28-6994"/>
              <a:gd fmla="*/ 918210 w 1432560" name="connsiteX29-6995"/>
              <a:gd fmla="*/ 3419475 h 3588041" name="connsiteY29-6996"/>
              <a:gd fmla="*/ 1016635 w 1432560" name="connsiteX30-6997"/>
              <a:gd fmla="*/ 3581400 h 3588041" name="connsiteY30-6998"/>
              <a:gd fmla="*/ 1016635 w 1432560" name="connsiteX0-6999"/>
              <a:gd fmla="*/ 3581400 h 3588041" name="connsiteY0-7000"/>
              <a:gd fmla="*/ 591185 w 1432560" name="connsiteX1-7001"/>
              <a:gd fmla="*/ 3587750 h 3588041" name="connsiteY1-7002"/>
              <a:gd fmla="*/ 394335 w 1432560" name="connsiteX2-7003"/>
              <a:gd fmla="*/ 3076575 h 3588041" name="connsiteY2-7004"/>
              <a:gd fmla="*/ 746760 w 1432560" name="connsiteX3-7005"/>
              <a:gd fmla="*/ 2381250 h 3588041" name="connsiteY3-7006"/>
              <a:gd fmla="*/ 582295 w 1432560" name="connsiteX4-7007"/>
              <a:gd fmla="*/ 1953895 h 3588041" name="connsiteY4-7008"/>
              <a:gd fmla="*/ 0 w 1432560" name="connsiteX5-7009"/>
              <a:gd fmla="*/ 1870710 h 3588041" name="connsiteY5-7010"/>
              <a:gd fmla="*/ 422910 w 1432560" name="connsiteX6-7011"/>
              <a:gd fmla="*/ 1787525 h 3588041" name="connsiteY6-7012"/>
              <a:gd fmla="*/ 641985 w 1432560" name="connsiteX7-7013"/>
              <a:gd fmla="*/ 1876425 h 3588041" name="connsiteY7-7014"/>
              <a:gd fmla="*/ 822960 w 1432560" name="connsiteX8-7015"/>
              <a:gd fmla="*/ 1333500 h 3588041" name="connsiteY8-7016"/>
              <a:gd fmla="*/ 763429 w 1432560" name="connsiteX9-7017"/>
              <a:gd fmla="*/ 823913 h 3588041" name="connsiteY9-7018"/>
              <a:gd fmla="*/ 387985 w 1432560" name="connsiteX10-7019"/>
              <a:gd fmla="*/ 695325 h 3588041" name="connsiteY10-7020"/>
              <a:gd fmla="*/ 784067 w 1432560" name="connsiteX11-7021"/>
              <a:gd fmla="*/ 734218 h 3588041" name="connsiteY11-7022"/>
              <a:gd fmla="*/ 799148 w 1432560" name="connsiteX12-7023"/>
              <a:gd fmla="*/ 441325 h 3588041" name="connsiteY12-7024"/>
              <a:gd fmla="*/ 886460 w 1432560" name="connsiteX13-7025"/>
              <a:gd fmla="*/ 0 h 3588041" name="connsiteY13-7026"/>
              <a:gd fmla="*/ 857885 w 1432560" name="connsiteX14-7027"/>
              <a:gd fmla="*/ 679450 h 3588041" name="connsiteY14-7028"/>
              <a:gd fmla="*/ 921385 w 1432560" name="connsiteX15-7029"/>
              <a:gd fmla="*/ 1047750 h 3588041" name="connsiteY15-7030"/>
              <a:gd fmla="*/ 930910 w 1432560" name="connsiteX16-7031"/>
              <a:gd fmla="*/ 1295400 h 3588041" name="connsiteY16-7032"/>
              <a:gd fmla="*/ 1102360 w 1432560" name="connsiteX17-7033"/>
              <a:gd fmla="*/ 1187450 h 3588041" name="connsiteY17-7034"/>
              <a:gd fmla="*/ 1375410 w 1432560" name="connsiteX18-7035"/>
              <a:gd fmla="*/ 1171575 h 3588041" name="connsiteY18-7036"/>
              <a:gd fmla="*/ 1108710 w 1432560" name="connsiteX19-7037"/>
              <a:gd fmla="*/ 1254125 h 3588041" name="connsiteY19-7038"/>
              <a:gd fmla="*/ 889635 w 1432560" name="connsiteX20-7039"/>
              <a:gd fmla="*/ 1527175 h 3588041" name="connsiteY20-7040"/>
              <a:gd fmla="*/ 835660 w 1432560" name="connsiteX21-7041"/>
              <a:gd fmla="*/ 1895475 h 3588041" name="connsiteY21-7042"/>
              <a:gd fmla="*/ 1003935 w 1432560" name="connsiteX22-7043"/>
              <a:gd fmla="*/ 2308225 h 3588041" name="connsiteY22-7044"/>
              <a:gd fmla="*/ 895985 w 1432560" name="connsiteX23-7045"/>
              <a:gd fmla="*/ 2578100 h 3588041" name="connsiteY23-7046"/>
              <a:gd fmla="*/ 1165860 w 1432560" name="connsiteX24-7047"/>
              <a:gd fmla="*/ 2524125 h 3588041" name="connsiteY24-7048"/>
              <a:gd fmla="*/ 1432560 w 1432560" name="connsiteX25-7049"/>
              <a:gd fmla="*/ 2626519 h 3588041" name="connsiteY25-7050"/>
              <a:gd fmla="*/ 1188085 w 1432560" name="connsiteX26-7051"/>
              <a:gd fmla="*/ 2590800 h 3588041" name="connsiteY26-7052"/>
              <a:gd fmla="*/ 832485 w 1432560" name="connsiteX27-7053"/>
              <a:gd fmla="*/ 2733675 h 3588041" name="connsiteY27-7054"/>
              <a:gd fmla="*/ 689610 w 1432560" name="connsiteX28-7055"/>
              <a:gd fmla="*/ 3086100 h 3588041" name="connsiteY28-7056"/>
              <a:gd fmla="*/ 918210 w 1432560" name="connsiteX29-7057"/>
              <a:gd fmla="*/ 3419475 h 3588041" name="connsiteY29-7058"/>
              <a:gd fmla="*/ 1016635 w 1432560" name="connsiteX30-7059"/>
              <a:gd fmla="*/ 3581400 h 3588041" name="connsiteY30-7060"/>
              <a:gd fmla="*/ 1016635 w 1432560" name="connsiteX0-7061"/>
              <a:gd fmla="*/ 3581400 h 3588041" name="connsiteY0-7062"/>
              <a:gd fmla="*/ 591185 w 1432560" name="connsiteX1-7063"/>
              <a:gd fmla="*/ 3587750 h 3588041" name="connsiteY1-7064"/>
              <a:gd fmla="*/ 394335 w 1432560" name="connsiteX2-7065"/>
              <a:gd fmla="*/ 3076575 h 3588041" name="connsiteY2-7066"/>
              <a:gd fmla="*/ 746760 w 1432560" name="connsiteX3-7067"/>
              <a:gd fmla="*/ 2381250 h 3588041" name="connsiteY3-7068"/>
              <a:gd fmla="*/ 582295 w 1432560" name="connsiteX4-7069"/>
              <a:gd fmla="*/ 1953895 h 3588041" name="connsiteY4-7070"/>
              <a:gd fmla="*/ 0 w 1432560" name="connsiteX5-7071"/>
              <a:gd fmla="*/ 1870710 h 3588041" name="connsiteY5-7072"/>
              <a:gd fmla="*/ 422910 w 1432560" name="connsiteX6-7073"/>
              <a:gd fmla="*/ 1787525 h 3588041" name="connsiteY6-7074"/>
              <a:gd fmla="*/ 641985 w 1432560" name="connsiteX7-7075"/>
              <a:gd fmla="*/ 1876425 h 3588041" name="connsiteY7-7076"/>
              <a:gd fmla="*/ 822960 w 1432560" name="connsiteX8-7077"/>
              <a:gd fmla="*/ 1333500 h 3588041" name="connsiteY8-7078"/>
              <a:gd fmla="*/ 763429 w 1432560" name="connsiteX9-7079"/>
              <a:gd fmla="*/ 823913 h 3588041" name="connsiteY9-7080"/>
              <a:gd fmla="*/ 387985 w 1432560" name="connsiteX10-7081"/>
              <a:gd fmla="*/ 695325 h 3588041" name="connsiteY10-7082"/>
              <a:gd fmla="*/ 784067 w 1432560" name="connsiteX11-7083"/>
              <a:gd fmla="*/ 734218 h 3588041" name="connsiteY11-7084"/>
              <a:gd fmla="*/ 799148 w 1432560" name="connsiteX12-7085"/>
              <a:gd fmla="*/ 441325 h 3588041" name="connsiteY12-7086"/>
              <a:gd fmla="*/ 886460 w 1432560" name="connsiteX13-7087"/>
              <a:gd fmla="*/ 0 h 3588041" name="connsiteY13-7088"/>
              <a:gd fmla="*/ 857885 w 1432560" name="connsiteX14-7089"/>
              <a:gd fmla="*/ 679450 h 3588041" name="connsiteY14-7090"/>
              <a:gd fmla="*/ 921385 w 1432560" name="connsiteX15-7091"/>
              <a:gd fmla="*/ 1047750 h 3588041" name="connsiteY15-7092"/>
              <a:gd fmla="*/ 930910 w 1432560" name="connsiteX16-7093"/>
              <a:gd fmla="*/ 1295400 h 3588041" name="connsiteY16-7094"/>
              <a:gd fmla="*/ 1102360 w 1432560" name="connsiteX17-7095"/>
              <a:gd fmla="*/ 1187450 h 3588041" name="connsiteY17-7096"/>
              <a:gd fmla="*/ 1375410 w 1432560" name="connsiteX18-7097"/>
              <a:gd fmla="*/ 1171575 h 3588041" name="connsiteY18-7098"/>
              <a:gd fmla="*/ 1108710 w 1432560" name="connsiteX19-7099"/>
              <a:gd fmla="*/ 1254125 h 3588041" name="connsiteY19-7100"/>
              <a:gd fmla="*/ 889635 w 1432560" name="connsiteX20-7101"/>
              <a:gd fmla="*/ 1527175 h 3588041" name="connsiteY20-7102"/>
              <a:gd fmla="*/ 835660 w 1432560" name="connsiteX21-7103"/>
              <a:gd fmla="*/ 1895475 h 3588041" name="connsiteY21-7104"/>
              <a:gd fmla="*/ 1003935 w 1432560" name="connsiteX22-7105"/>
              <a:gd fmla="*/ 2308225 h 3588041" name="connsiteY22-7106"/>
              <a:gd fmla="*/ 895985 w 1432560" name="connsiteX23-7107"/>
              <a:gd fmla="*/ 2578100 h 3588041" name="connsiteY23-7108"/>
              <a:gd fmla="*/ 1165860 w 1432560" name="connsiteX24-7109"/>
              <a:gd fmla="*/ 2524125 h 3588041" name="connsiteY24-7110"/>
              <a:gd fmla="*/ 1432560 w 1432560" name="connsiteX25-7111"/>
              <a:gd fmla="*/ 2626519 h 3588041" name="connsiteY25-7112"/>
              <a:gd fmla="*/ 1188085 w 1432560" name="connsiteX26-7113"/>
              <a:gd fmla="*/ 2590800 h 3588041" name="connsiteY26-7114"/>
              <a:gd fmla="*/ 832485 w 1432560" name="connsiteX27-7115"/>
              <a:gd fmla="*/ 2733675 h 3588041" name="connsiteY27-7116"/>
              <a:gd fmla="*/ 689610 w 1432560" name="connsiteX28-7117"/>
              <a:gd fmla="*/ 3086100 h 3588041" name="connsiteY28-7118"/>
              <a:gd fmla="*/ 918210 w 1432560" name="connsiteX29-7119"/>
              <a:gd fmla="*/ 3419475 h 3588041" name="connsiteY29-7120"/>
              <a:gd fmla="*/ 1016635 w 1432560" name="connsiteX30-7121"/>
              <a:gd fmla="*/ 3581400 h 3588041" name="connsiteY30-7122"/>
              <a:gd fmla="*/ 1003935 w 1419860" name="connsiteX0-7123"/>
              <a:gd fmla="*/ 3581400 h 3588041" name="connsiteY0-7124"/>
              <a:gd fmla="*/ 578485 w 1419860" name="connsiteX1-7125"/>
              <a:gd fmla="*/ 3587750 h 3588041" name="connsiteY1-7126"/>
              <a:gd fmla="*/ 381635 w 1419860" name="connsiteX2-7127"/>
              <a:gd fmla="*/ 3076575 h 3588041" name="connsiteY2-7128"/>
              <a:gd fmla="*/ 734060 w 1419860" name="connsiteX3-7129"/>
              <a:gd fmla="*/ 2381250 h 3588041" name="connsiteY3-7130"/>
              <a:gd fmla="*/ 569595 w 1419860" name="connsiteX4-7131"/>
              <a:gd fmla="*/ 1953895 h 3588041" name="connsiteY4-7132"/>
              <a:gd fmla="*/ 0 w 1419860" name="connsiteX5-7133"/>
              <a:gd fmla="*/ 1902460 h 3588041" name="connsiteY5-7134"/>
              <a:gd fmla="*/ 410210 w 1419860" name="connsiteX6-7135"/>
              <a:gd fmla="*/ 1787525 h 3588041" name="connsiteY6-7136"/>
              <a:gd fmla="*/ 629285 w 1419860" name="connsiteX7-7137"/>
              <a:gd fmla="*/ 1876425 h 3588041" name="connsiteY7-7138"/>
              <a:gd fmla="*/ 810260 w 1419860" name="connsiteX8-7139"/>
              <a:gd fmla="*/ 1333500 h 3588041" name="connsiteY8-7140"/>
              <a:gd fmla="*/ 750729 w 1419860" name="connsiteX9-7141"/>
              <a:gd fmla="*/ 823913 h 3588041" name="connsiteY9-7142"/>
              <a:gd fmla="*/ 375285 w 1419860" name="connsiteX10-7143"/>
              <a:gd fmla="*/ 695325 h 3588041" name="connsiteY10-7144"/>
              <a:gd fmla="*/ 771367 w 1419860" name="connsiteX11-7145"/>
              <a:gd fmla="*/ 734218 h 3588041" name="connsiteY11-7146"/>
              <a:gd fmla="*/ 786448 w 1419860" name="connsiteX12-7147"/>
              <a:gd fmla="*/ 441325 h 3588041" name="connsiteY12-7148"/>
              <a:gd fmla="*/ 873760 w 1419860" name="connsiteX13-7149"/>
              <a:gd fmla="*/ 0 h 3588041" name="connsiteY13-7150"/>
              <a:gd fmla="*/ 845185 w 1419860" name="connsiteX14-7151"/>
              <a:gd fmla="*/ 679450 h 3588041" name="connsiteY14-7152"/>
              <a:gd fmla="*/ 908685 w 1419860" name="connsiteX15-7153"/>
              <a:gd fmla="*/ 1047750 h 3588041" name="connsiteY15-7154"/>
              <a:gd fmla="*/ 918210 w 1419860" name="connsiteX16-7155"/>
              <a:gd fmla="*/ 1295400 h 3588041" name="connsiteY16-7156"/>
              <a:gd fmla="*/ 1089660 w 1419860" name="connsiteX17-7157"/>
              <a:gd fmla="*/ 1187450 h 3588041" name="connsiteY17-7158"/>
              <a:gd fmla="*/ 1362710 w 1419860" name="connsiteX18-7159"/>
              <a:gd fmla="*/ 1171575 h 3588041" name="connsiteY18-7160"/>
              <a:gd fmla="*/ 1096010 w 1419860" name="connsiteX19-7161"/>
              <a:gd fmla="*/ 1254125 h 3588041" name="connsiteY19-7162"/>
              <a:gd fmla="*/ 876935 w 1419860" name="connsiteX20-7163"/>
              <a:gd fmla="*/ 1527175 h 3588041" name="connsiteY20-7164"/>
              <a:gd fmla="*/ 822960 w 1419860" name="connsiteX21-7165"/>
              <a:gd fmla="*/ 1895475 h 3588041" name="connsiteY21-7166"/>
              <a:gd fmla="*/ 991235 w 1419860" name="connsiteX22-7167"/>
              <a:gd fmla="*/ 2308225 h 3588041" name="connsiteY22-7168"/>
              <a:gd fmla="*/ 883285 w 1419860" name="connsiteX23-7169"/>
              <a:gd fmla="*/ 2578100 h 3588041" name="connsiteY23-7170"/>
              <a:gd fmla="*/ 1153160 w 1419860" name="connsiteX24-7171"/>
              <a:gd fmla="*/ 2524125 h 3588041" name="connsiteY24-7172"/>
              <a:gd fmla="*/ 1419860 w 1419860" name="connsiteX25-7173"/>
              <a:gd fmla="*/ 2626519 h 3588041" name="connsiteY25-7174"/>
              <a:gd fmla="*/ 1175385 w 1419860" name="connsiteX26-7175"/>
              <a:gd fmla="*/ 2590800 h 3588041" name="connsiteY26-7176"/>
              <a:gd fmla="*/ 819785 w 1419860" name="connsiteX27-7177"/>
              <a:gd fmla="*/ 2733675 h 3588041" name="connsiteY27-7178"/>
              <a:gd fmla="*/ 676910 w 1419860" name="connsiteX28-7179"/>
              <a:gd fmla="*/ 3086100 h 3588041" name="connsiteY28-7180"/>
              <a:gd fmla="*/ 905510 w 1419860" name="connsiteX29-7181"/>
              <a:gd fmla="*/ 3419475 h 3588041" name="connsiteY29-7182"/>
              <a:gd fmla="*/ 1003935 w 1419860" name="connsiteX30-7183"/>
              <a:gd fmla="*/ 3581400 h 3588041" name="connsiteY30-7184"/>
              <a:gd fmla="*/ 1003935 w 1419860" name="connsiteX0-7185"/>
              <a:gd fmla="*/ 3581400 h 3588041" name="connsiteY0-7186"/>
              <a:gd fmla="*/ 578485 w 1419860" name="connsiteX1-7187"/>
              <a:gd fmla="*/ 3587750 h 3588041" name="connsiteY1-7188"/>
              <a:gd fmla="*/ 381635 w 1419860" name="connsiteX2-7189"/>
              <a:gd fmla="*/ 3076575 h 3588041" name="connsiteY2-7190"/>
              <a:gd fmla="*/ 734060 w 1419860" name="connsiteX3-7191"/>
              <a:gd fmla="*/ 2381250 h 3588041" name="connsiteY3-7192"/>
              <a:gd fmla="*/ 569595 w 1419860" name="connsiteX4-7193"/>
              <a:gd fmla="*/ 1953895 h 3588041" name="connsiteY4-7194"/>
              <a:gd fmla="*/ 0 w 1419860" name="connsiteX5-7195"/>
              <a:gd fmla="*/ 1902460 h 3588041" name="connsiteY5-7196"/>
              <a:gd fmla="*/ 410210 w 1419860" name="connsiteX6-7197"/>
              <a:gd fmla="*/ 1787525 h 3588041" name="connsiteY6-7198"/>
              <a:gd fmla="*/ 629285 w 1419860" name="connsiteX7-7199"/>
              <a:gd fmla="*/ 1876425 h 3588041" name="connsiteY7-7200"/>
              <a:gd fmla="*/ 810260 w 1419860" name="connsiteX8-7201"/>
              <a:gd fmla="*/ 1333500 h 3588041" name="connsiteY8-7202"/>
              <a:gd fmla="*/ 750729 w 1419860" name="connsiteX9-7203"/>
              <a:gd fmla="*/ 823913 h 3588041" name="connsiteY9-7204"/>
              <a:gd fmla="*/ 375285 w 1419860" name="connsiteX10-7205"/>
              <a:gd fmla="*/ 695325 h 3588041" name="connsiteY10-7206"/>
              <a:gd fmla="*/ 771367 w 1419860" name="connsiteX11-7207"/>
              <a:gd fmla="*/ 734218 h 3588041" name="connsiteY11-7208"/>
              <a:gd fmla="*/ 786448 w 1419860" name="connsiteX12-7209"/>
              <a:gd fmla="*/ 441325 h 3588041" name="connsiteY12-7210"/>
              <a:gd fmla="*/ 873760 w 1419860" name="connsiteX13-7211"/>
              <a:gd fmla="*/ 0 h 3588041" name="connsiteY13-7212"/>
              <a:gd fmla="*/ 845185 w 1419860" name="connsiteX14-7213"/>
              <a:gd fmla="*/ 679450 h 3588041" name="connsiteY14-7214"/>
              <a:gd fmla="*/ 908685 w 1419860" name="connsiteX15-7215"/>
              <a:gd fmla="*/ 1047750 h 3588041" name="connsiteY15-7216"/>
              <a:gd fmla="*/ 918210 w 1419860" name="connsiteX16-7217"/>
              <a:gd fmla="*/ 1295400 h 3588041" name="connsiteY16-7218"/>
              <a:gd fmla="*/ 1089660 w 1419860" name="connsiteX17-7219"/>
              <a:gd fmla="*/ 1187450 h 3588041" name="connsiteY17-7220"/>
              <a:gd fmla="*/ 1362710 w 1419860" name="connsiteX18-7221"/>
              <a:gd fmla="*/ 1171575 h 3588041" name="connsiteY18-7222"/>
              <a:gd fmla="*/ 1096010 w 1419860" name="connsiteX19-7223"/>
              <a:gd fmla="*/ 1254125 h 3588041" name="connsiteY19-7224"/>
              <a:gd fmla="*/ 876935 w 1419860" name="connsiteX20-7225"/>
              <a:gd fmla="*/ 1527175 h 3588041" name="connsiteY20-7226"/>
              <a:gd fmla="*/ 822960 w 1419860" name="connsiteX21-7227"/>
              <a:gd fmla="*/ 1895475 h 3588041" name="connsiteY21-7228"/>
              <a:gd fmla="*/ 991235 w 1419860" name="connsiteX22-7229"/>
              <a:gd fmla="*/ 2308225 h 3588041" name="connsiteY22-7230"/>
              <a:gd fmla="*/ 883285 w 1419860" name="connsiteX23-7231"/>
              <a:gd fmla="*/ 2578100 h 3588041" name="connsiteY23-7232"/>
              <a:gd fmla="*/ 1153160 w 1419860" name="connsiteX24-7233"/>
              <a:gd fmla="*/ 2524125 h 3588041" name="connsiteY24-7234"/>
              <a:gd fmla="*/ 1419860 w 1419860" name="connsiteX25-7235"/>
              <a:gd fmla="*/ 2626519 h 3588041" name="connsiteY25-7236"/>
              <a:gd fmla="*/ 1175385 w 1419860" name="connsiteX26-7237"/>
              <a:gd fmla="*/ 2590800 h 3588041" name="connsiteY26-7238"/>
              <a:gd fmla="*/ 819785 w 1419860" name="connsiteX27-7239"/>
              <a:gd fmla="*/ 2733675 h 3588041" name="connsiteY27-7240"/>
              <a:gd fmla="*/ 676910 w 1419860" name="connsiteX28-7241"/>
              <a:gd fmla="*/ 3086100 h 3588041" name="connsiteY28-7242"/>
              <a:gd fmla="*/ 905510 w 1419860" name="connsiteX29-7243"/>
              <a:gd fmla="*/ 3419475 h 3588041" name="connsiteY29-7244"/>
              <a:gd fmla="*/ 1003935 w 1419860" name="connsiteX30-7245"/>
              <a:gd fmla="*/ 3581400 h 3588041" name="connsiteY30-7246"/>
              <a:gd fmla="*/ 1003935 w 1419860" name="connsiteX0-7247"/>
              <a:gd fmla="*/ 3581400 h 3588041" name="connsiteY0-7248"/>
              <a:gd fmla="*/ 578485 w 1419860" name="connsiteX1-7249"/>
              <a:gd fmla="*/ 3587750 h 3588041" name="connsiteY1-7250"/>
              <a:gd fmla="*/ 381635 w 1419860" name="connsiteX2-7251"/>
              <a:gd fmla="*/ 3076575 h 3588041" name="connsiteY2-7252"/>
              <a:gd fmla="*/ 734060 w 1419860" name="connsiteX3-7253"/>
              <a:gd fmla="*/ 2381250 h 3588041" name="connsiteY3-7254"/>
              <a:gd fmla="*/ 569595 w 1419860" name="connsiteX4-7255"/>
              <a:gd fmla="*/ 1953895 h 3588041" name="connsiteY4-7256"/>
              <a:gd fmla="*/ 0 w 1419860" name="connsiteX5-7257"/>
              <a:gd fmla="*/ 1902460 h 3588041" name="connsiteY5-7258"/>
              <a:gd fmla="*/ 410210 w 1419860" name="connsiteX6-7259"/>
              <a:gd fmla="*/ 1787525 h 3588041" name="connsiteY6-7260"/>
              <a:gd fmla="*/ 629285 w 1419860" name="connsiteX7-7261"/>
              <a:gd fmla="*/ 1876425 h 3588041" name="connsiteY7-7262"/>
              <a:gd fmla="*/ 810260 w 1419860" name="connsiteX8-7263"/>
              <a:gd fmla="*/ 1333500 h 3588041" name="connsiteY8-7264"/>
              <a:gd fmla="*/ 750729 w 1419860" name="connsiteX9-7265"/>
              <a:gd fmla="*/ 823913 h 3588041" name="connsiteY9-7266"/>
              <a:gd fmla="*/ 375285 w 1419860" name="connsiteX10-7267"/>
              <a:gd fmla="*/ 695325 h 3588041" name="connsiteY10-7268"/>
              <a:gd fmla="*/ 771367 w 1419860" name="connsiteX11-7269"/>
              <a:gd fmla="*/ 734218 h 3588041" name="connsiteY11-7270"/>
              <a:gd fmla="*/ 786448 w 1419860" name="connsiteX12-7271"/>
              <a:gd fmla="*/ 441325 h 3588041" name="connsiteY12-7272"/>
              <a:gd fmla="*/ 873760 w 1419860" name="connsiteX13-7273"/>
              <a:gd fmla="*/ 0 h 3588041" name="connsiteY13-7274"/>
              <a:gd fmla="*/ 845185 w 1419860" name="connsiteX14-7275"/>
              <a:gd fmla="*/ 679450 h 3588041" name="connsiteY14-7276"/>
              <a:gd fmla="*/ 908685 w 1419860" name="connsiteX15-7277"/>
              <a:gd fmla="*/ 1047750 h 3588041" name="connsiteY15-7278"/>
              <a:gd fmla="*/ 918210 w 1419860" name="connsiteX16-7279"/>
              <a:gd fmla="*/ 1295400 h 3588041" name="connsiteY16-7280"/>
              <a:gd fmla="*/ 1089660 w 1419860" name="connsiteX17-7281"/>
              <a:gd fmla="*/ 1187450 h 3588041" name="connsiteY17-7282"/>
              <a:gd fmla="*/ 1362710 w 1419860" name="connsiteX18-7283"/>
              <a:gd fmla="*/ 1171575 h 3588041" name="connsiteY18-7284"/>
              <a:gd fmla="*/ 1096010 w 1419860" name="connsiteX19-7285"/>
              <a:gd fmla="*/ 1254125 h 3588041" name="connsiteY19-7286"/>
              <a:gd fmla="*/ 876935 w 1419860" name="connsiteX20-7287"/>
              <a:gd fmla="*/ 1527175 h 3588041" name="connsiteY20-7288"/>
              <a:gd fmla="*/ 822960 w 1419860" name="connsiteX21-7289"/>
              <a:gd fmla="*/ 1895475 h 3588041" name="connsiteY21-7290"/>
              <a:gd fmla="*/ 991235 w 1419860" name="connsiteX22-7291"/>
              <a:gd fmla="*/ 2308225 h 3588041" name="connsiteY22-7292"/>
              <a:gd fmla="*/ 883285 w 1419860" name="connsiteX23-7293"/>
              <a:gd fmla="*/ 2578100 h 3588041" name="connsiteY23-7294"/>
              <a:gd fmla="*/ 1153160 w 1419860" name="connsiteX24-7295"/>
              <a:gd fmla="*/ 2524125 h 3588041" name="connsiteY24-7296"/>
              <a:gd fmla="*/ 1419860 w 1419860" name="connsiteX25-7297"/>
              <a:gd fmla="*/ 2626519 h 3588041" name="connsiteY25-7298"/>
              <a:gd fmla="*/ 1175385 w 1419860" name="connsiteX26-7299"/>
              <a:gd fmla="*/ 2590800 h 3588041" name="connsiteY26-7300"/>
              <a:gd fmla="*/ 819785 w 1419860" name="connsiteX27-7301"/>
              <a:gd fmla="*/ 2733675 h 3588041" name="connsiteY27-7302"/>
              <a:gd fmla="*/ 676910 w 1419860" name="connsiteX28-7303"/>
              <a:gd fmla="*/ 3086100 h 3588041" name="connsiteY28-7304"/>
              <a:gd fmla="*/ 905510 w 1419860" name="connsiteX29-7305"/>
              <a:gd fmla="*/ 3419475 h 3588041" name="connsiteY29-7306"/>
              <a:gd fmla="*/ 1003935 w 1419860" name="connsiteX30-7307"/>
              <a:gd fmla="*/ 3581400 h 3588041" name="connsiteY30-7308"/>
              <a:gd fmla="*/ 1003935 w 1419860" name="connsiteX0-7309"/>
              <a:gd fmla="*/ 3581400 h 3588041" name="connsiteY0-7310"/>
              <a:gd fmla="*/ 578485 w 1419860" name="connsiteX1-7311"/>
              <a:gd fmla="*/ 3587750 h 3588041" name="connsiteY1-7312"/>
              <a:gd fmla="*/ 381635 w 1419860" name="connsiteX2-7313"/>
              <a:gd fmla="*/ 3076575 h 3588041" name="connsiteY2-7314"/>
              <a:gd fmla="*/ 734060 w 1419860" name="connsiteX3-7315"/>
              <a:gd fmla="*/ 2381250 h 3588041" name="connsiteY3-7316"/>
              <a:gd fmla="*/ 569595 w 1419860" name="connsiteX4-7317"/>
              <a:gd fmla="*/ 1953895 h 3588041" name="connsiteY4-7318"/>
              <a:gd fmla="*/ 0 w 1419860" name="connsiteX5-7319"/>
              <a:gd fmla="*/ 1902460 h 3588041" name="connsiteY5-7320"/>
              <a:gd fmla="*/ 381635 w 1419860" name="connsiteX6-7321"/>
              <a:gd fmla="*/ 1784350 h 3588041" name="connsiteY6-7322"/>
              <a:gd fmla="*/ 629285 w 1419860" name="connsiteX7-7323"/>
              <a:gd fmla="*/ 1876425 h 3588041" name="connsiteY7-7324"/>
              <a:gd fmla="*/ 810260 w 1419860" name="connsiteX8-7325"/>
              <a:gd fmla="*/ 1333500 h 3588041" name="connsiteY8-7326"/>
              <a:gd fmla="*/ 750729 w 1419860" name="connsiteX9-7327"/>
              <a:gd fmla="*/ 823913 h 3588041" name="connsiteY9-7328"/>
              <a:gd fmla="*/ 375285 w 1419860" name="connsiteX10-7329"/>
              <a:gd fmla="*/ 695325 h 3588041" name="connsiteY10-7330"/>
              <a:gd fmla="*/ 771367 w 1419860" name="connsiteX11-7331"/>
              <a:gd fmla="*/ 734218 h 3588041" name="connsiteY11-7332"/>
              <a:gd fmla="*/ 786448 w 1419860" name="connsiteX12-7333"/>
              <a:gd fmla="*/ 441325 h 3588041" name="connsiteY12-7334"/>
              <a:gd fmla="*/ 873760 w 1419860" name="connsiteX13-7335"/>
              <a:gd fmla="*/ 0 h 3588041" name="connsiteY13-7336"/>
              <a:gd fmla="*/ 845185 w 1419860" name="connsiteX14-7337"/>
              <a:gd fmla="*/ 679450 h 3588041" name="connsiteY14-7338"/>
              <a:gd fmla="*/ 908685 w 1419860" name="connsiteX15-7339"/>
              <a:gd fmla="*/ 1047750 h 3588041" name="connsiteY15-7340"/>
              <a:gd fmla="*/ 918210 w 1419860" name="connsiteX16-7341"/>
              <a:gd fmla="*/ 1295400 h 3588041" name="connsiteY16-7342"/>
              <a:gd fmla="*/ 1089660 w 1419860" name="connsiteX17-7343"/>
              <a:gd fmla="*/ 1187450 h 3588041" name="connsiteY17-7344"/>
              <a:gd fmla="*/ 1362710 w 1419860" name="connsiteX18-7345"/>
              <a:gd fmla="*/ 1171575 h 3588041" name="connsiteY18-7346"/>
              <a:gd fmla="*/ 1096010 w 1419860" name="connsiteX19-7347"/>
              <a:gd fmla="*/ 1254125 h 3588041" name="connsiteY19-7348"/>
              <a:gd fmla="*/ 876935 w 1419860" name="connsiteX20-7349"/>
              <a:gd fmla="*/ 1527175 h 3588041" name="connsiteY20-7350"/>
              <a:gd fmla="*/ 822960 w 1419860" name="connsiteX21-7351"/>
              <a:gd fmla="*/ 1895475 h 3588041" name="connsiteY21-7352"/>
              <a:gd fmla="*/ 991235 w 1419860" name="connsiteX22-7353"/>
              <a:gd fmla="*/ 2308225 h 3588041" name="connsiteY22-7354"/>
              <a:gd fmla="*/ 883285 w 1419860" name="connsiteX23-7355"/>
              <a:gd fmla="*/ 2578100 h 3588041" name="connsiteY23-7356"/>
              <a:gd fmla="*/ 1153160 w 1419860" name="connsiteX24-7357"/>
              <a:gd fmla="*/ 2524125 h 3588041" name="connsiteY24-7358"/>
              <a:gd fmla="*/ 1419860 w 1419860" name="connsiteX25-7359"/>
              <a:gd fmla="*/ 2626519 h 3588041" name="connsiteY25-7360"/>
              <a:gd fmla="*/ 1175385 w 1419860" name="connsiteX26-7361"/>
              <a:gd fmla="*/ 2590800 h 3588041" name="connsiteY26-7362"/>
              <a:gd fmla="*/ 819785 w 1419860" name="connsiteX27-7363"/>
              <a:gd fmla="*/ 2733675 h 3588041" name="connsiteY27-7364"/>
              <a:gd fmla="*/ 676910 w 1419860" name="connsiteX28-7365"/>
              <a:gd fmla="*/ 3086100 h 3588041" name="connsiteY28-7366"/>
              <a:gd fmla="*/ 905510 w 1419860" name="connsiteX29-7367"/>
              <a:gd fmla="*/ 3419475 h 3588041" name="connsiteY29-7368"/>
              <a:gd fmla="*/ 1003935 w 1419860" name="connsiteX30-7369"/>
              <a:gd fmla="*/ 3581400 h 3588041" name="connsiteY30-7370"/>
              <a:gd fmla="*/ 1003935 w 1419860" name="connsiteX0-7371"/>
              <a:gd fmla="*/ 3581400 h 3588041" name="connsiteY0-7372"/>
              <a:gd fmla="*/ 578485 w 1419860" name="connsiteX1-7373"/>
              <a:gd fmla="*/ 3587750 h 3588041" name="connsiteY1-7374"/>
              <a:gd fmla="*/ 381635 w 1419860" name="connsiteX2-7375"/>
              <a:gd fmla="*/ 3076575 h 3588041" name="connsiteY2-7376"/>
              <a:gd fmla="*/ 734060 w 1419860" name="connsiteX3-7377"/>
              <a:gd fmla="*/ 2381250 h 3588041" name="connsiteY3-7378"/>
              <a:gd fmla="*/ 569595 w 1419860" name="connsiteX4-7379"/>
              <a:gd fmla="*/ 1953895 h 3588041" name="connsiteY4-7380"/>
              <a:gd fmla="*/ 0 w 1419860" name="connsiteX5-7381"/>
              <a:gd fmla="*/ 1902460 h 3588041" name="connsiteY5-7382"/>
              <a:gd fmla="*/ 381635 w 1419860" name="connsiteX6-7383"/>
              <a:gd fmla="*/ 1784350 h 3588041" name="connsiteY6-7384"/>
              <a:gd fmla="*/ 629285 w 1419860" name="connsiteX7-7385"/>
              <a:gd fmla="*/ 1876425 h 3588041" name="connsiteY7-7386"/>
              <a:gd fmla="*/ 810260 w 1419860" name="connsiteX8-7387"/>
              <a:gd fmla="*/ 1333500 h 3588041" name="connsiteY8-7388"/>
              <a:gd fmla="*/ 750729 w 1419860" name="connsiteX9-7389"/>
              <a:gd fmla="*/ 823913 h 3588041" name="connsiteY9-7390"/>
              <a:gd fmla="*/ 375285 w 1419860" name="connsiteX10-7391"/>
              <a:gd fmla="*/ 695325 h 3588041" name="connsiteY10-7392"/>
              <a:gd fmla="*/ 771367 w 1419860" name="connsiteX11-7393"/>
              <a:gd fmla="*/ 734218 h 3588041" name="connsiteY11-7394"/>
              <a:gd fmla="*/ 786448 w 1419860" name="connsiteX12-7395"/>
              <a:gd fmla="*/ 441325 h 3588041" name="connsiteY12-7396"/>
              <a:gd fmla="*/ 873760 w 1419860" name="connsiteX13-7397"/>
              <a:gd fmla="*/ 0 h 3588041" name="connsiteY13-7398"/>
              <a:gd fmla="*/ 845185 w 1419860" name="connsiteX14-7399"/>
              <a:gd fmla="*/ 679450 h 3588041" name="connsiteY14-7400"/>
              <a:gd fmla="*/ 908685 w 1419860" name="connsiteX15-7401"/>
              <a:gd fmla="*/ 1047750 h 3588041" name="connsiteY15-7402"/>
              <a:gd fmla="*/ 918210 w 1419860" name="connsiteX16-7403"/>
              <a:gd fmla="*/ 1295400 h 3588041" name="connsiteY16-7404"/>
              <a:gd fmla="*/ 1089660 w 1419860" name="connsiteX17-7405"/>
              <a:gd fmla="*/ 1187450 h 3588041" name="connsiteY17-7406"/>
              <a:gd fmla="*/ 1362710 w 1419860" name="connsiteX18-7407"/>
              <a:gd fmla="*/ 1171575 h 3588041" name="connsiteY18-7408"/>
              <a:gd fmla="*/ 1096010 w 1419860" name="connsiteX19-7409"/>
              <a:gd fmla="*/ 1254125 h 3588041" name="connsiteY19-7410"/>
              <a:gd fmla="*/ 876935 w 1419860" name="connsiteX20-7411"/>
              <a:gd fmla="*/ 1527175 h 3588041" name="connsiteY20-7412"/>
              <a:gd fmla="*/ 822960 w 1419860" name="connsiteX21-7413"/>
              <a:gd fmla="*/ 1895475 h 3588041" name="connsiteY21-7414"/>
              <a:gd fmla="*/ 991235 w 1419860" name="connsiteX22-7415"/>
              <a:gd fmla="*/ 2308225 h 3588041" name="connsiteY22-7416"/>
              <a:gd fmla="*/ 883285 w 1419860" name="connsiteX23-7417"/>
              <a:gd fmla="*/ 2578100 h 3588041" name="connsiteY23-7418"/>
              <a:gd fmla="*/ 1153160 w 1419860" name="connsiteX24-7419"/>
              <a:gd fmla="*/ 2524125 h 3588041" name="connsiteY24-7420"/>
              <a:gd fmla="*/ 1419860 w 1419860" name="connsiteX25-7421"/>
              <a:gd fmla="*/ 2626519 h 3588041" name="connsiteY25-7422"/>
              <a:gd fmla="*/ 1175385 w 1419860" name="connsiteX26-7423"/>
              <a:gd fmla="*/ 2590800 h 3588041" name="connsiteY26-7424"/>
              <a:gd fmla="*/ 819785 w 1419860" name="connsiteX27-7425"/>
              <a:gd fmla="*/ 2733675 h 3588041" name="connsiteY27-7426"/>
              <a:gd fmla="*/ 676910 w 1419860" name="connsiteX28-7427"/>
              <a:gd fmla="*/ 3086100 h 3588041" name="connsiteY28-7428"/>
              <a:gd fmla="*/ 905510 w 1419860" name="connsiteX29-7429"/>
              <a:gd fmla="*/ 3419475 h 3588041" name="connsiteY29-7430"/>
              <a:gd fmla="*/ 1003935 w 1419860" name="connsiteX30-7431"/>
              <a:gd fmla="*/ 3581400 h 3588041" name="connsiteY30-7432"/>
              <a:gd fmla="*/ 1003935 w 1419860" name="connsiteX0-7433"/>
              <a:gd fmla="*/ 3581400 h 3588041" name="connsiteY0-7434"/>
              <a:gd fmla="*/ 578485 w 1419860" name="connsiteX1-7435"/>
              <a:gd fmla="*/ 3587750 h 3588041" name="connsiteY1-7436"/>
              <a:gd fmla="*/ 381635 w 1419860" name="connsiteX2-7437"/>
              <a:gd fmla="*/ 3076575 h 3588041" name="connsiteY2-7438"/>
              <a:gd fmla="*/ 734060 w 1419860" name="connsiteX3-7439"/>
              <a:gd fmla="*/ 2381250 h 3588041" name="connsiteY3-7440"/>
              <a:gd fmla="*/ 569595 w 1419860" name="connsiteX4-7441"/>
              <a:gd fmla="*/ 1953895 h 3588041" name="connsiteY4-7442"/>
              <a:gd fmla="*/ 0 w 1419860" name="connsiteX5-7443"/>
              <a:gd fmla="*/ 1902460 h 3588041" name="connsiteY5-7444"/>
              <a:gd fmla="*/ 359410 w 1419860" name="connsiteX6-7445"/>
              <a:gd fmla="*/ 1806575 h 3588041" name="connsiteY6-7446"/>
              <a:gd fmla="*/ 629285 w 1419860" name="connsiteX7-7447"/>
              <a:gd fmla="*/ 1876425 h 3588041" name="connsiteY7-7448"/>
              <a:gd fmla="*/ 810260 w 1419860" name="connsiteX8-7449"/>
              <a:gd fmla="*/ 1333500 h 3588041" name="connsiteY8-7450"/>
              <a:gd fmla="*/ 750729 w 1419860" name="connsiteX9-7451"/>
              <a:gd fmla="*/ 823913 h 3588041" name="connsiteY9-7452"/>
              <a:gd fmla="*/ 375285 w 1419860" name="connsiteX10-7453"/>
              <a:gd fmla="*/ 695325 h 3588041" name="connsiteY10-7454"/>
              <a:gd fmla="*/ 771367 w 1419860" name="connsiteX11-7455"/>
              <a:gd fmla="*/ 734218 h 3588041" name="connsiteY11-7456"/>
              <a:gd fmla="*/ 786448 w 1419860" name="connsiteX12-7457"/>
              <a:gd fmla="*/ 441325 h 3588041" name="connsiteY12-7458"/>
              <a:gd fmla="*/ 873760 w 1419860" name="connsiteX13-7459"/>
              <a:gd fmla="*/ 0 h 3588041" name="connsiteY13-7460"/>
              <a:gd fmla="*/ 845185 w 1419860" name="connsiteX14-7461"/>
              <a:gd fmla="*/ 679450 h 3588041" name="connsiteY14-7462"/>
              <a:gd fmla="*/ 908685 w 1419860" name="connsiteX15-7463"/>
              <a:gd fmla="*/ 1047750 h 3588041" name="connsiteY15-7464"/>
              <a:gd fmla="*/ 918210 w 1419860" name="connsiteX16-7465"/>
              <a:gd fmla="*/ 1295400 h 3588041" name="connsiteY16-7466"/>
              <a:gd fmla="*/ 1089660 w 1419860" name="connsiteX17-7467"/>
              <a:gd fmla="*/ 1187450 h 3588041" name="connsiteY17-7468"/>
              <a:gd fmla="*/ 1362710 w 1419860" name="connsiteX18-7469"/>
              <a:gd fmla="*/ 1171575 h 3588041" name="connsiteY18-7470"/>
              <a:gd fmla="*/ 1096010 w 1419860" name="connsiteX19-7471"/>
              <a:gd fmla="*/ 1254125 h 3588041" name="connsiteY19-7472"/>
              <a:gd fmla="*/ 876935 w 1419860" name="connsiteX20-7473"/>
              <a:gd fmla="*/ 1527175 h 3588041" name="connsiteY20-7474"/>
              <a:gd fmla="*/ 822960 w 1419860" name="connsiteX21-7475"/>
              <a:gd fmla="*/ 1895475 h 3588041" name="connsiteY21-7476"/>
              <a:gd fmla="*/ 991235 w 1419860" name="connsiteX22-7477"/>
              <a:gd fmla="*/ 2308225 h 3588041" name="connsiteY22-7478"/>
              <a:gd fmla="*/ 883285 w 1419860" name="connsiteX23-7479"/>
              <a:gd fmla="*/ 2578100 h 3588041" name="connsiteY23-7480"/>
              <a:gd fmla="*/ 1153160 w 1419860" name="connsiteX24-7481"/>
              <a:gd fmla="*/ 2524125 h 3588041" name="connsiteY24-7482"/>
              <a:gd fmla="*/ 1419860 w 1419860" name="connsiteX25-7483"/>
              <a:gd fmla="*/ 2626519 h 3588041" name="connsiteY25-7484"/>
              <a:gd fmla="*/ 1175385 w 1419860" name="connsiteX26-7485"/>
              <a:gd fmla="*/ 2590800 h 3588041" name="connsiteY26-7486"/>
              <a:gd fmla="*/ 819785 w 1419860" name="connsiteX27-7487"/>
              <a:gd fmla="*/ 2733675 h 3588041" name="connsiteY27-7488"/>
              <a:gd fmla="*/ 676910 w 1419860" name="connsiteX28-7489"/>
              <a:gd fmla="*/ 3086100 h 3588041" name="connsiteY28-7490"/>
              <a:gd fmla="*/ 905510 w 1419860" name="connsiteX29-7491"/>
              <a:gd fmla="*/ 3419475 h 3588041" name="connsiteY29-7492"/>
              <a:gd fmla="*/ 1003935 w 1419860" name="connsiteX30-7493"/>
              <a:gd fmla="*/ 3581400 h 3588041" name="connsiteY30-7494"/>
              <a:gd fmla="*/ 1003935 w 1419860" name="connsiteX0-7495"/>
              <a:gd fmla="*/ 3581400 h 3588041" name="connsiteY0-7496"/>
              <a:gd fmla="*/ 578485 w 1419860" name="connsiteX1-7497"/>
              <a:gd fmla="*/ 3587750 h 3588041" name="connsiteY1-7498"/>
              <a:gd fmla="*/ 381635 w 1419860" name="connsiteX2-7499"/>
              <a:gd fmla="*/ 3076575 h 3588041" name="connsiteY2-7500"/>
              <a:gd fmla="*/ 734060 w 1419860" name="connsiteX3-7501"/>
              <a:gd fmla="*/ 2381250 h 3588041" name="connsiteY3-7502"/>
              <a:gd fmla="*/ 569595 w 1419860" name="connsiteX4-7503"/>
              <a:gd fmla="*/ 1953895 h 3588041" name="connsiteY4-7504"/>
              <a:gd fmla="*/ 0 w 1419860" name="connsiteX5-7505"/>
              <a:gd fmla="*/ 1902460 h 3588041" name="connsiteY5-7506"/>
              <a:gd fmla="*/ 359410 w 1419860" name="connsiteX6-7507"/>
              <a:gd fmla="*/ 1806575 h 3588041" name="connsiteY6-7508"/>
              <a:gd fmla="*/ 629285 w 1419860" name="connsiteX7-7509"/>
              <a:gd fmla="*/ 1876425 h 3588041" name="connsiteY7-7510"/>
              <a:gd fmla="*/ 810260 w 1419860" name="connsiteX8-7511"/>
              <a:gd fmla="*/ 1333500 h 3588041" name="connsiteY8-7512"/>
              <a:gd fmla="*/ 750729 w 1419860" name="connsiteX9-7513"/>
              <a:gd fmla="*/ 823913 h 3588041" name="connsiteY9-7514"/>
              <a:gd fmla="*/ 375285 w 1419860" name="connsiteX10-7515"/>
              <a:gd fmla="*/ 695325 h 3588041" name="connsiteY10-7516"/>
              <a:gd fmla="*/ 771367 w 1419860" name="connsiteX11-7517"/>
              <a:gd fmla="*/ 734218 h 3588041" name="connsiteY11-7518"/>
              <a:gd fmla="*/ 786448 w 1419860" name="connsiteX12-7519"/>
              <a:gd fmla="*/ 441325 h 3588041" name="connsiteY12-7520"/>
              <a:gd fmla="*/ 873760 w 1419860" name="connsiteX13-7521"/>
              <a:gd fmla="*/ 0 h 3588041" name="connsiteY13-7522"/>
              <a:gd fmla="*/ 845185 w 1419860" name="connsiteX14-7523"/>
              <a:gd fmla="*/ 679450 h 3588041" name="connsiteY14-7524"/>
              <a:gd fmla="*/ 908685 w 1419860" name="connsiteX15-7525"/>
              <a:gd fmla="*/ 1047750 h 3588041" name="connsiteY15-7526"/>
              <a:gd fmla="*/ 918210 w 1419860" name="connsiteX16-7527"/>
              <a:gd fmla="*/ 1295400 h 3588041" name="connsiteY16-7528"/>
              <a:gd fmla="*/ 1089660 w 1419860" name="connsiteX17-7529"/>
              <a:gd fmla="*/ 1187450 h 3588041" name="connsiteY17-7530"/>
              <a:gd fmla="*/ 1362710 w 1419860" name="connsiteX18-7531"/>
              <a:gd fmla="*/ 1171575 h 3588041" name="connsiteY18-7532"/>
              <a:gd fmla="*/ 1096010 w 1419860" name="connsiteX19-7533"/>
              <a:gd fmla="*/ 1254125 h 3588041" name="connsiteY19-7534"/>
              <a:gd fmla="*/ 876935 w 1419860" name="connsiteX20-7535"/>
              <a:gd fmla="*/ 1527175 h 3588041" name="connsiteY20-7536"/>
              <a:gd fmla="*/ 822960 w 1419860" name="connsiteX21-7537"/>
              <a:gd fmla="*/ 1895475 h 3588041" name="connsiteY21-7538"/>
              <a:gd fmla="*/ 991235 w 1419860" name="connsiteX22-7539"/>
              <a:gd fmla="*/ 2308225 h 3588041" name="connsiteY22-7540"/>
              <a:gd fmla="*/ 883285 w 1419860" name="connsiteX23-7541"/>
              <a:gd fmla="*/ 2578100 h 3588041" name="connsiteY23-7542"/>
              <a:gd fmla="*/ 1153160 w 1419860" name="connsiteX24-7543"/>
              <a:gd fmla="*/ 2524125 h 3588041" name="connsiteY24-7544"/>
              <a:gd fmla="*/ 1419860 w 1419860" name="connsiteX25-7545"/>
              <a:gd fmla="*/ 2626519 h 3588041" name="connsiteY25-7546"/>
              <a:gd fmla="*/ 1175385 w 1419860" name="connsiteX26-7547"/>
              <a:gd fmla="*/ 2590800 h 3588041" name="connsiteY26-7548"/>
              <a:gd fmla="*/ 819785 w 1419860" name="connsiteX27-7549"/>
              <a:gd fmla="*/ 2733675 h 3588041" name="connsiteY27-7550"/>
              <a:gd fmla="*/ 676910 w 1419860" name="connsiteX28-7551"/>
              <a:gd fmla="*/ 3086100 h 3588041" name="connsiteY28-7552"/>
              <a:gd fmla="*/ 905510 w 1419860" name="connsiteX29-7553"/>
              <a:gd fmla="*/ 3419475 h 3588041" name="connsiteY29-7554"/>
              <a:gd fmla="*/ 1003935 w 1419860" name="connsiteX30-7555"/>
              <a:gd fmla="*/ 3581400 h 3588041" name="connsiteY30-7556"/>
              <a:gd fmla="*/ 1003935 w 1419860" name="connsiteX0-7557"/>
              <a:gd fmla="*/ 3581400 h 3588041" name="connsiteY0-7558"/>
              <a:gd fmla="*/ 578485 w 1419860" name="connsiteX1-7559"/>
              <a:gd fmla="*/ 3587750 h 3588041" name="connsiteY1-7560"/>
              <a:gd fmla="*/ 381635 w 1419860" name="connsiteX2-7561"/>
              <a:gd fmla="*/ 3076575 h 3588041" name="connsiteY2-7562"/>
              <a:gd fmla="*/ 734060 w 1419860" name="connsiteX3-7563"/>
              <a:gd fmla="*/ 2381250 h 3588041" name="connsiteY3-7564"/>
              <a:gd fmla="*/ 569595 w 1419860" name="connsiteX4-7565"/>
              <a:gd fmla="*/ 1953895 h 3588041" name="connsiteY4-7566"/>
              <a:gd fmla="*/ 0 w 1419860" name="connsiteX5-7567"/>
              <a:gd fmla="*/ 1902460 h 3588041" name="connsiteY5-7568"/>
              <a:gd fmla="*/ 359410 w 1419860" name="connsiteX6-7569"/>
              <a:gd fmla="*/ 1806575 h 3588041" name="connsiteY6-7570"/>
              <a:gd fmla="*/ 622935 w 1419860" name="connsiteX7-7571"/>
              <a:gd fmla="*/ 1879600 h 3588041" name="connsiteY7-7572"/>
              <a:gd fmla="*/ 810260 w 1419860" name="connsiteX8-7573"/>
              <a:gd fmla="*/ 1333500 h 3588041" name="connsiteY8-7574"/>
              <a:gd fmla="*/ 750729 w 1419860" name="connsiteX9-7575"/>
              <a:gd fmla="*/ 823913 h 3588041" name="connsiteY9-7576"/>
              <a:gd fmla="*/ 375285 w 1419860" name="connsiteX10-7577"/>
              <a:gd fmla="*/ 695325 h 3588041" name="connsiteY10-7578"/>
              <a:gd fmla="*/ 771367 w 1419860" name="connsiteX11-7579"/>
              <a:gd fmla="*/ 734218 h 3588041" name="connsiteY11-7580"/>
              <a:gd fmla="*/ 786448 w 1419860" name="connsiteX12-7581"/>
              <a:gd fmla="*/ 441325 h 3588041" name="connsiteY12-7582"/>
              <a:gd fmla="*/ 873760 w 1419860" name="connsiteX13-7583"/>
              <a:gd fmla="*/ 0 h 3588041" name="connsiteY13-7584"/>
              <a:gd fmla="*/ 845185 w 1419860" name="connsiteX14-7585"/>
              <a:gd fmla="*/ 679450 h 3588041" name="connsiteY14-7586"/>
              <a:gd fmla="*/ 908685 w 1419860" name="connsiteX15-7587"/>
              <a:gd fmla="*/ 1047750 h 3588041" name="connsiteY15-7588"/>
              <a:gd fmla="*/ 918210 w 1419860" name="connsiteX16-7589"/>
              <a:gd fmla="*/ 1295400 h 3588041" name="connsiteY16-7590"/>
              <a:gd fmla="*/ 1089660 w 1419860" name="connsiteX17-7591"/>
              <a:gd fmla="*/ 1187450 h 3588041" name="connsiteY17-7592"/>
              <a:gd fmla="*/ 1362710 w 1419860" name="connsiteX18-7593"/>
              <a:gd fmla="*/ 1171575 h 3588041" name="connsiteY18-7594"/>
              <a:gd fmla="*/ 1096010 w 1419860" name="connsiteX19-7595"/>
              <a:gd fmla="*/ 1254125 h 3588041" name="connsiteY19-7596"/>
              <a:gd fmla="*/ 876935 w 1419860" name="connsiteX20-7597"/>
              <a:gd fmla="*/ 1527175 h 3588041" name="connsiteY20-7598"/>
              <a:gd fmla="*/ 822960 w 1419860" name="connsiteX21-7599"/>
              <a:gd fmla="*/ 1895475 h 3588041" name="connsiteY21-7600"/>
              <a:gd fmla="*/ 991235 w 1419860" name="connsiteX22-7601"/>
              <a:gd fmla="*/ 2308225 h 3588041" name="connsiteY22-7602"/>
              <a:gd fmla="*/ 883285 w 1419860" name="connsiteX23-7603"/>
              <a:gd fmla="*/ 2578100 h 3588041" name="connsiteY23-7604"/>
              <a:gd fmla="*/ 1153160 w 1419860" name="connsiteX24-7605"/>
              <a:gd fmla="*/ 2524125 h 3588041" name="connsiteY24-7606"/>
              <a:gd fmla="*/ 1419860 w 1419860" name="connsiteX25-7607"/>
              <a:gd fmla="*/ 2626519 h 3588041" name="connsiteY25-7608"/>
              <a:gd fmla="*/ 1175385 w 1419860" name="connsiteX26-7609"/>
              <a:gd fmla="*/ 2590800 h 3588041" name="connsiteY26-7610"/>
              <a:gd fmla="*/ 819785 w 1419860" name="connsiteX27-7611"/>
              <a:gd fmla="*/ 2733675 h 3588041" name="connsiteY27-7612"/>
              <a:gd fmla="*/ 676910 w 1419860" name="connsiteX28-7613"/>
              <a:gd fmla="*/ 3086100 h 3588041" name="connsiteY28-7614"/>
              <a:gd fmla="*/ 905510 w 1419860" name="connsiteX29-7615"/>
              <a:gd fmla="*/ 3419475 h 3588041" name="connsiteY29-7616"/>
              <a:gd fmla="*/ 1003935 w 1419860" name="connsiteX30-7617"/>
              <a:gd fmla="*/ 3581400 h 3588041" name="connsiteY30-7618"/>
              <a:gd fmla="*/ 1003935 w 1419860" name="connsiteX0-7619"/>
              <a:gd fmla="*/ 3581400 h 3588041" name="connsiteY0-7620"/>
              <a:gd fmla="*/ 578485 w 1419860" name="connsiteX1-7621"/>
              <a:gd fmla="*/ 3587750 h 3588041" name="connsiteY1-7622"/>
              <a:gd fmla="*/ 381635 w 1419860" name="connsiteX2-7623"/>
              <a:gd fmla="*/ 3076575 h 3588041" name="connsiteY2-7624"/>
              <a:gd fmla="*/ 734060 w 1419860" name="connsiteX3-7625"/>
              <a:gd fmla="*/ 2381250 h 3588041" name="connsiteY3-7626"/>
              <a:gd fmla="*/ 569595 w 1419860" name="connsiteX4-7627"/>
              <a:gd fmla="*/ 1953895 h 3588041" name="connsiteY4-7628"/>
              <a:gd fmla="*/ 0 w 1419860" name="connsiteX5-7629"/>
              <a:gd fmla="*/ 1902460 h 3588041" name="connsiteY5-7630"/>
              <a:gd fmla="*/ 318135 w 1419860" name="connsiteX6-7631"/>
              <a:gd fmla="*/ 1812925 h 3588041" name="connsiteY6-7632"/>
              <a:gd fmla="*/ 622935 w 1419860" name="connsiteX7-7633"/>
              <a:gd fmla="*/ 1879600 h 3588041" name="connsiteY7-7634"/>
              <a:gd fmla="*/ 810260 w 1419860" name="connsiteX8-7635"/>
              <a:gd fmla="*/ 1333500 h 3588041" name="connsiteY8-7636"/>
              <a:gd fmla="*/ 750729 w 1419860" name="connsiteX9-7637"/>
              <a:gd fmla="*/ 823913 h 3588041" name="connsiteY9-7638"/>
              <a:gd fmla="*/ 375285 w 1419860" name="connsiteX10-7639"/>
              <a:gd fmla="*/ 695325 h 3588041" name="connsiteY10-7640"/>
              <a:gd fmla="*/ 771367 w 1419860" name="connsiteX11-7641"/>
              <a:gd fmla="*/ 734218 h 3588041" name="connsiteY11-7642"/>
              <a:gd fmla="*/ 786448 w 1419860" name="connsiteX12-7643"/>
              <a:gd fmla="*/ 441325 h 3588041" name="connsiteY12-7644"/>
              <a:gd fmla="*/ 873760 w 1419860" name="connsiteX13-7645"/>
              <a:gd fmla="*/ 0 h 3588041" name="connsiteY13-7646"/>
              <a:gd fmla="*/ 845185 w 1419860" name="connsiteX14-7647"/>
              <a:gd fmla="*/ 679450 h 3588041" name="connsiteY14-7648"/>
              <a:gd fmla="*/ 908685 w 1419860" name="connsiteX15-7649"/>
              <a:gd fmla="*/ 1047750 h 3588041" name="connsiteY15-7650"/>
              <a:gd fmla="*/ 918210 w 1419860" name="connsiteX16-7651"/>
              <a:gd fmla="*/ 1295400 h 3588041" name="connsiteY16-7652"/>
              <a:gd fmla="*/ 1089660 w 1419860" name="connsiteX17-7653"/>
              <a:gd fmla="*/ 1187450 h 3588041" name="connsiteY17-7654"/>
              <a:gd fmla="*/ 1362710 w 1419860" name="connsiteX18-7655"/>
              <a:gd fmla="*/ 1171575 h 3588041" name="connsiteY18-7656"/>
              <a:gd fmla="*/ 1096010 w 1419860" name="connsiteX19-7657"/>
              <a:gd fmla="*/ 1254125 h 3588041" name="connsiteY19-7658"/>
              <a:gd fmla="*/ 876935 w 1419860" name="connsiteX20-7659"/>
              <a:gd fmla="*/ 1527175 h 3588041" name="connsiteY20-7660"/>
              <a:gd fmla="*/ 822960 w 1419860" name="connsiteX21-7661"/>
              <a:gd fmla="*/ 1895475 h 3588041" name="connsiteY21-7662"/>
              <a:gd fmla="*/ 991235 w 1419860" name="connsiteX22-7663"/>
              <a:gd fmla="*/ 2308225 h 3588041" name="connsiteY22-7664"/>
              <a:gd fmla="*/ 883285 w 1419860" name="connsiteX23-7665"/>
              <a:gd fmla="*/ 2578100 h 3588041" name="connsiteY23-7666"/>
              <a:gd fmla="*/ 1153160 w 1419860" name="connsiteX24-7667"/>
              <a:gd fmla="*/ 2524125 h 3588041" name="connsiteY24-7668"/>
              <a:gd fmla="*/ 1419860 w 1419860" name="connsiteX25-7669"/>
              <a:gd fmla="*/ 2626519 h 3588041" name="connsiteY25-7670"/>
              <a:gd fmla="*/ 1175385 w 1419860" name="connsiteX26-7671"/>
              <a:gd fmla="*/ 2590800 h 3588041" name="connsiteY26-7672"/>
              <a:gd fmla="*/ 819785 w 1419860" name="connsiteX27-7673"/>
              <a:gd fmla="*/ 2733675 h 3588041" name="connsiteY27-7674"/>
              <a:gd fmla="*/ 676910 w 1419860" name="connsiteX28-7675"/>
              <a:gd fmla="*/ 3086100 h 3588041" name="connsiteY28-7676"/>
              <a:gd fmla="*/ 905510 w 1419860" name="connsiteX29-7677"/>
              <a:gd fmla="*/ 3419475 h 3588041" name="connsiteY29-7678"/>
              <a:gd fmla="*/ 1003935 w 1419860" name="connsiteX30-7679"/>
              <a:gd fmla="*/ 3581400 h 3588041" name="connsiteY30-7680"/>
              <a:gd fmla="*/ 1003935 w 1419860" name="connsiteX0-7681"/>
              <a:gd fmla="*/ 3581400 h 3588041" name="connsiteY0-7682"/>
              <a:gd fmla="*/ 578485 w 1419860" name="connsiteX1-7683"/>
              <a:gd fmla="*/ 3587750 h 3588041" name="connsiteY1-7684"/>
              <a:gd fmla="*/ 381635 w 1419860" name="connsiteX2-7685"/>
              <a:gd fmla="*/ 3076575 h 3588041" name="connsiteY2-7686"/>
              <a:gd fmla="*/ 734060 w 1419860" name="connsiteX3-7687"/>
              <a:gd fmla="*/ 2381250 h 3588041" name="connsiteY3-7688"/>
              <a:gd fmla="*/ 569595 w 1419860" name="connsiteX4-7689"/>
              <a:gd fmla="*/ 1953895 h 3588041" name="connsiteY4-7690"/>
              <a:gd fmla="*/ 0 w 1419860" name="connsiteX5-7691"/>
              <a:gd fmla="*/ 1902460 h 3588041" name="connsiteY5-7692"/>
              <a:gd fmla="*/ 318135 w 1419860" name="connsiteX6-7693"/>
              <a:gd fmla="*/ 1812925 h 3588041" name="connsiteY6-7694"/>
              <a:gd fmla="*/ 622935 w 1419860" name="connsiteX7-7695"/>
              <a:gd fmla="*/ 1879600 h 3588041" name="connsiteY7-7696"/>
              <a:gd fmla="*/ 810260 w 1419860" name="connsiteX8-7697"/>
              <a:gd fmla="*/ 1333500 h 3588041" name="connsiteY8-7698"/>
              <a:gd fmla="*/ 750729 w 1419860" name="connsiteX9-7699"/>
              <a:gd fmla="*/ 823913 h 3588041" name="connsiteY9-7700"/>
              <a:gd fmla="*/ 375285 w 1419860" name="connsiteX10-7701"/>
              <a:gd fmla="*/ 695325 h 3588041" name="connsiteY10-7702"/>
              <a:gd fmla="*/ 771367 w 1419860" name="connsiteX11-7703"/>
              <a:gd fmla="*/ 734218 h 3588041" name="connsiteY11-7704"/>
              <a:gd fmla="*/ 786448 w 1419860" name="connsiteX12-7705"/>
              <a:gd fmla="*/ 441325 h 3588041" name="connsiteY12-7706"/>
              <a:gd fmla="*/ 873760 w 1419860" name="connsiteX13-7707"/>
              <a:gd fmla="*/ 0 h 3588041" name="connsiteY13-7708"/>
              <a:gd fmla="*/ 845185 w 1419860" name="connsiteX14-7709"/>
              <a:gd fmla="*/ 679450 h 3588041" name="connsiteY14-7710"/>
              <a:gd fmla="*/ 908685 w 1419860" name="connsiteX15-7711"/>
              <a:gd fmla="*/ 1047750 h 3588041" name="connsiteY15-7712"/>
              <a:gd fmla="*/ 918210 w 1419860" name="connsiteX16-7713"/>
              <a:gd fmla="*/ 1295400 h 3588041" name="connsiteY16-7714"/>
              <a:gd fmla="*/ 1089660 w 1419860" name="connsiteX17-7715"/>
              <a:gd fmla="*/ 1187450 h 3588041" name="connsiteY17-7716"/>
              <a:gd fmla="*/ 1362710 w 1419860" name="connsiteX18-7717"/>
              <a:gd fmla="*/ 1171575 h 3588041" name="connsiteY18-7718"/>
              <a:gd fmla="*/ 1096010 w 1419860" name="connsiteX19-7719"/>
              <a:gd fmla="*/ 1254125 h 3588041" name="connsiteY19-7720"/>
              <a:gd fmla="*/ 876935 w 1419860" name="connsiteX20-7721"/>
              <a:gd fmla="*/ 1527175 h 3588041" name="connsiteY20-7722"/>
              <a:gd fmla="*/ 822960 w 1419860" name="connsiteX21-7723"/>
              <a:gd fmla="*/ 1895475 h 3588041" name="connsiteY21-7724"/>
              <a:gd fmla="*/ 991235 w 1419860" name="connsiteX22-7725"/>
              <a:gd fmla="*/ 2308225 h 3588041" name="connsiteY22-7726"/>
              <a:gd fmla="*/ 883285 w 1419860" name="connsiteX23-7727"/>
              <a:gd fmla="*/ 2578100 h 3588041" name="connsiteY23-7728"/>
              <a:gd fmla="*/ 1153160 w 1419860" name="connsiteX24-7729"/>
              <a:gd fmla="*/ 2524125 h 3588041" name="connsiteY24-7730"/>
              <a:gd fmla="*/ 1419860 w 1419860" name="connsiteX25-7731"/>
              <a:gd fmla="*/ 2626519 h 3588041" name="connsiteY25-7732"/>
              <a:gd fmla="*/ 1175385 w 1419860" name="connsiteX26-7733"/>
              <a:gd fmla="*/ 2590800 h 3588041" name="connsiteY26-7734"/>
              <a:gd fmla="*/ 819785 w 1419860" name="connsiteX27-7735"/>
              <a:gd fmla="*/ 2733675 h 3588041" name="connsiteY27-7736"/>
              <a:gd fmla="*/ 676910 w 1419860" name="connsiteX28-7737"/>
              <a:gd fmla="*/ 3086100 h 3588041" name="connsiteY28-7738"/>
              <a:gd fmla="*/ 905510 w 1419860" name="connsiteX29-7739"/>
              <a:gd fmla="*/ 3419475 h 3588041" name="connsiteY29-7740"/>
              <a:gd fmla="*/ 1003935 w 1419860" name="connsiteX30-7741"/>
              <a:gd fmla="*/ 3581400 h 3588041" name="connsiteY30-7742"/>
              <a:gd fmla="*/ 1003935 w 1419860" name="connsiteX0-7743"/>
              <a:gd fmla="*/ 3581400 h 3588041" name="connsiteY0-7744"/>
              <a:gd fmla="*/ 578485 w 1419860" name="connsiteX1-7745"/>
              <a:gd fmla="*/ 3587750 h 3588041" name="connsiteY1-7746"/>
              <a:gd fmla="*/ 381635 w 1419860" name="connsiteX2-7747"/>
              <a:gd fmla="*/ 3076575 h 3588041" name="connsiteY2-7748"/>
              <a:gd fmla="*/ 734060 w 1419860" name="connsiteX3-7749"/>
              <a:gd fmla="*/ 2381250 h 3588041" name="connsiteY3-7750"/>
              <a:gd fmla="*/ 569595 w 1419860" name="connsiteX4-7751"/>
              <a:gd fmla="*/ 1953895 h 3588041" name="connsiteY4-7752"/>
              <a:gd fmla="*/ 0 w 1419860" name="connsiteX5-7753"/>
              <a:gd fmla="*/ 1902460 h 3588041" name="connsiteY5-7754"/>
              <a:gd fmla="*/ 318135 w 1419860" name="connsiteX6-7755"/>
              <a:gd fmla="*/ 1812925 h 3588041" name="connsiteY6-7756"/>
              <a:gd fmla="*/ 622935 w 1419860" name="connsiteX7-7757"/>
              <a:gd fmla="*/ 1879600 h 3588041" name="connsiteY7-7758"/>
              <a:gd fmla="*/ 810260 w 1419860" name="connsiteX8-7759"/>
              <a:gd fmla="*/ 1333500 h 3588041" name="connsiteY8-7760"/>
              <a:gd fmla="*/ 750729 w 1419860" name="connsiteX9-7761"/>
              <a:gd fmla="*/ 823913 h 3588041" name="connsiteY9-7762"/>
              <a:gd fmla="*/ 375285 w 1419860" name="connsiteX10-7763"/>
              <a:gd fmla="*/ 695325 h 3588041" name="connsiteY10-7764"/>
              <a:gd fmla="*/ 771367 w 1419860" name="connsiteX11-7765"/>
              <a:gd fmla="*/ 734218 h 3588041" name="connsiteY11-7766"/>
              <a:gd fmla="*/ 786448 w 1419860" name="connsiteX12-7767"/>
              <a:gd fmla="*/ 441325 h 3588041" name="connsiteY12-7768"/>
              <a:gd fmla="*/ 873760 w 1419860" name="connsiteX13-7769"/>
              <a:gd fmla="*/ 0 h 3588041" name="connsiteY13-7770"/>
              <a:gd fmla="*/ 845185 w 1419860" name="connsiteX14-7771"/>
              <a:gd fmla="*/ 679450 h 3588041" name="connsiteY14-7772"/>
              <a:gd fmla="*/ 908685 w 1419860" name="connsiteX15-7773"/>
              <a:gd fmla="*/ 1047750 h 3588041" name="connsiteY15-7774"/>
              <a:gd fmla="*/ 918210 w 1419860" name="connsiteX16-7775"/>
              <a:gd fmla="*/ 1295400 h 3588041" name="connsiteY16-7776"/>
              <a:gd fmla="*/ 1089660 w 1419860" name="connsiteX17-7777"/>
              <a:gd fmla="*/ 1187450 h 3588041" name="connsiteY17-7778"/>
              <a:gd fmla="*/ 1362710 w 1419860" name="connsiteX18-7779"/>
              <a:gd fmla="*/ 1171575 h 3588041" name="connsiteY18-7780"/>
              <a:gd fmla="*/ 1096010 w 1419860" name="connsiteX19-7781"/>
              <a:gd fmla="*/ 1254125 h 3588041" name="connsiteY19-7782"/>
              <a:gd fmla="*/ 876935 w 1419860" name="connsiteX20-7783"/>
              <a:gd fmla="*/ 1527175 h 3588041" name="connsiteY20-7784"/>
              <a:gd fmla="*/ 822960 w 1419860" name="connsiteX21-7785"/>
              <a:gd fmla="*/ 1895475 h 3588041" name="connsiteY21-7786"/>
              <a:gd fmla="*/ 991235 w 1419860" name="connsiteX22-7787"/>
              <a:gd fmla="*/ 2308225 h 3588041" name="connsiteY22-7788"/>
              <a:gd fmla="*/ 883285 w 1419860" name="connsiteX23-7789"/>
              <a:gd fmla="*/ 2578100 h 3588041" name="connsiteY23-7790"/>
              <a:gd fmla="*/ 1153160 w 1419860" name="connsiteX24-7791"/>
              <a:gd fmla="*/ 2524125 h 3588041" name="connsiteY24-7792"/>
              <a:gd fmla="*/ 1419860 w 1419860" name="connsiteX25-7793"/>
              <a:gd fmla="*/ 2626519 h 3588041" name="connsiteY25-7794"/>
              <a:gd fmla="*/ 1175385 w 1419860" name="connsiteX26-7795"/>
              <a:gd fmla="*/ 2590800 h 3588041" name="connsiteY26-7796"/>
              <a:gd fmla="*/ 819785 w 1419860" name="connsiteX27-7797"/>
              <a:gd fmla="*/ 2733675 h 3588041" name="connsiteY27-7798"/>
              <a:gd fmla="*/ 676910 w 1419860" name="connsiteX28-7799"/>
              <a:gd fmla="*/ 3086100 h 3588041" name="connsiteY28-7800"/>
              <a:gd fmla="*/ 905510 w 1419860" name="connsiteX29-7801"/>
              <a:gd fmla="*/ 3419475 h 3588041" name="connsiteY29-7802"/>
              <a:gd fmla="*/ 1003935 w 1419860" name="connsiteX30-7803"/>
              <a:gd fmla="*/ 3581400 h 3588041" name="connsiteY30-7804"/>
              <a:gd fmla="*/ 1003935 w 1419860" name="connsiteX0-7805"/>
              <a:gd fmla="*/ 3581400 h 3588041" name="connsiteY0-7806"/>
              <a:gd fmla="*/ 578485 w 1419860" name="connsiteX1-7807"/>
              <a:gd fmla="*/ 3587750 h 3588041" name="connsiteY1-7808"/>
              <a:gd fmla="*/ 381635 w 1419860" name="connsiteX2-7809"/>
              <a:gd fmla="*/ 3076575 h 3588041" name="connsiteY2-7810"/>
              <a:gd fmla="*/ 734060 w 1419860" name="connsiteX3-7811"/>
              <a:gd fmla="*/ 2381250 h 3588041" name="connsiteY3-7812"/>
              <a:gd fmla="*/ 569595 w 1419860" name="connsiteX4-7813"/>
              <a:gd fmla="*/ 1953895 h 3588041" name="connsiteY4-7814"/>
              <a:gd fmla="*/ 0 w 1419860" name="connsiteX5-7815"/>
              <a:gd fmla="*/ 1902460 h 3588041" name="connsiteY5-7816"/>
              <a:gd fmla="*/ 318135 w 1419860" name="connsiteX6-7817"/>
              <a:gd fmla="*/ 1812925 h 3588041" name="connsiteY6-7818"/>
              <a:gd fmla="*/ 622935 w 1419860" name="connsiteX7-7819"/>
              <a:gd fmla="*/ 1879600 h 3588041" name="connsiteY7-7820"/>
              <a:gd fmla="*/ 810260 w 1419860" name="connsiteX8-7821"/>
              <a:gd fmla="*/ 1333500 h 3588041" name="connsiteY8-7822"/>
              <a:gd fmla="*/ 750729 w 1419860" name="connsiteX9-7823"/>
              <a:gd fmla="*/ 823913 h 3588041" name="connsiteY9-7824"/>
              <a:gd fmla="*/ 375285 w 1419860" name="connsiteX10-7825"/>
              <a:gd fmla="*/ 695325 h 3588041" name="connsiteY10-7826"/>
              <a:gd fmla="*/ 771367 w 1419860" name="connsiteX11-7827"/>
              <a:gd fmla="*/ 734218 h 3588041" name="connsiteY11-7828"/>
              <a:gd fmla="*/ 786448 w 1419860" name="connsiteX12-7829"/>
              <a:gd fmla="*/ 441325 h 3588041" name="connsiteY12-7830"/>
              <a:gd fmla="*/ 873760 w 1419860" name="connsiteX13-7831"/>
              <a:gd fmla="*/ 0 h 3588041" name="connsiteY13-7832"/>
              <a:gd fmla="*/ 845185 w 1419860" name="connsiteX14-7833"/>
              <a:gd fmla="*/ 679450 h 3588041" name="connsiteY14-7834"/>
              <a:gd fmla="*/ 908685 w 1419860" name="connsiteX15-7835"/>
              <a:gd fmla="*/ 1047750 h 3588041" name="connsiteY15-7836"/>
              <a:gd fmla="*/ 918210 w 1419860" name="connsiteX16-7837"/>
              <a:gd fmla="*/ 1295400 h 3588041" name="connsiteY16-7838"/>
              <a:gd fmla="*/ 1089660 w 1419860" name="connsiteX17-7839"/>
              <a:gd fmla="*/ 1187450 h 3588041" name="connsiteY17-7840"/>
              <a:gd fmla="*/ 1362710 w 1419860" name="connsiteX18-7841"/>
              <a:gd fmla="*/ 1171575 h 3588041" name="connsiteY18-7842"/>
              <a:gd fmla="*/ 1096010 w 1419860" name="connsiteX19-7843"/>
              <a:gd fmla="*/ 1254125 h 3588041" name="connsiteY19-7844"/>
              <a:gd fmla="*/ 876935 w 1419860" name="connsiteX20-7845"/>
              <a:gd fmla="*/ 1527175 h 3588041" name="connsiteY20-7846"/>
              <a:gd fmla="*/ 822960 w 1419860" name="connsiteX21-7847"/>
              <a:gd fmla="*/ 1895475 h 3588041" name="connsiteY21-7848"/>
              <a:gd fmla="*/ 991235 w 1419860" name="connsiteX22-7849"/>
              <a:gd fmla="*/ 2308225 h 3588041" name="connsiteY22-7850"/>
              <a:gd fmla="*/ 883285 w 1419860" name="connsiteX23-7851"/>
              <a:gd fmla="*/ 2578100 h 3588041" name="connsiteY23-7852"/>
              <a:gd fmla="*/ 1153160 w 1419860" name="connsiteX24-7853"/>
              <a:gd fmla="*/ 2524125 h 3588041" name="connsiteY24-7854"/>
              <a:gd fmla="*/ 1419860 w 1419860" name="connsiteX25-7855"/>
              <a:gd fmla="*/ 2626519 h 3588041" name="connsiteY25-7856"/>
              <a:gd fmla="*/ 1175385 w 1419860" name="connsiteX26-7857"/>
              <a:gd fmla="*/ 2590800 h 3588041" name="connsiteY26-7858"/>
              <a:gd fmla="*/ 819785 w 1419860" name="connsiteX27-7859"/>
              <a:gd fmla="*/ 2733675 h 3588041" name="connsiteY27-7860"/>
              <a:gd fmla="*/ 676910 w 1419860" name="connsiteX28-7861"/>
              <a:gd fmla="*/ 3086100 h 3588041" name="connsiteY28-7862"/>
              <a:gd fmla="*/ 905510 w 1419860" name="connsiteX29-7863"/>
              <a:gd fmla="*/ 3419475 h 3588041" name="connsiteY29-7864"/>
              <a:gd fmla="*/ 1003935 w 1419860" name="connsiteX30-7865"/>
              <a:gd fmla="*/ 3581400 h 3588041" name="connsiteY30-7866"/>
              <a:gd fmla="*/ 1003935 w 1419860" name="connsiteX0-7867"/>
              <a:gd fmla="*/ 3581400 h 3588041" name="connsiteY0-7868"/>
              <a:gd fmla="*/ 578485 w 1419860" name="connsiteX1-7869"/>
              <a:gd fmla="*/ 3587750 h 3588041" name="connsiteY1-7870"/>
              <a:gd fmla="*/ 381635 w 1419860" name="connsiteX2-7871"/>
              <a:gd fmla="*/ 3076575 h 3588041" name="connsiteY2-7872"/>
              <a:gd fmla="*/ 734060 w 1419860" name="connsiteX3-7873"/>
              <a:gd fmla="*/ 2381250 h 3588041" name="connsiteY3-7874"/>
              <a:gd fmla="*/ 569595 w 1419860" name="connsiteX4-7875"/>
              <a:gd fmla="*/ 1953895 h 3588041" name="connsiteY4-7876"/>
              <a:gd fmla="*/ 0 w 1419860" name="connsiteX5-7877"/>
              <a:gd fmla="*/ 1902460 h 3588041" name="connsiteY5-7878"/>
              <a:gd fmla="*/ 318135 w 1419860" name="connsiteX6-7879"/>
              <a:gd fmla="*/ 1812925 h 3588041" name="connsiteY6-7880"/>
              <a:gd fmla="*/ 622935 w 1419860" name="connsiteX7-7881"/>
              <a:gd fmla="*/ 1879600 h 3588041" name="connsiteY7-7882"/>
              <a:gd fmla="*/ 810260 w 1419860" name="connsiteX8-7883"/>
              <a:gd fmla="*/ 1333500 h 3588041" name="connsiteY8-7884"/>
              <a:gd fmla="*/ 750729 w 1419860" name="connsiteX9-7885"/>
              <a:gd fmla="*/ 823913 h 3588041" name="connsiteY9-7886"/>
              <a:gd fmla="*/ 375285 w 1419860" name="connsiteX10-7887"/>
              <a:gd fmla="*/ 695325 h 3588041" name="connsiteY10-7888"/>
              <a:gd fmla="*/ 771367 w 1419860" name="connsiteX11-7889"/>
              <a:gd fmla="*/ 734218 h 3588041" name="connsiteY11-7890"/>
              <a:gd fmla="*/ 786448 w 1419860" name="connsiteX12-7891"/>
              <a:gd fmla="*/ 441325 h 3588041" name="connsiteY12-7892"/>
              <a:gd fmla="*/ 873760 w 1419860" name="connsiteX13-7893"/>
              <a:gd fmla="*/ 0 h 3588041" name="connsiteY13-7894"/>
              <a:gd fmla="*/ 845185 w 1419860" name="connsiteX14-7895"/>
              <a:gd fmla="*/ 679450 h 3588041" name="connsiteY14-7896"/>
              <a:gd fmla="*/ 908685 w 1419860" name="connsiteX15-7897"/>
              <a:gd fmla="*/ 1047750 h 3588041" name="connsiteY15-7898"/>
              <a:gd fmla="*/ 918210 w 1419860" name="connsiteX16-7899"/>
              <a:gd fmla="*/ 1295400 h 3588041" name="connsiteY16-7900"/>
              <a:gd fmla="*/ 1089660 w 1419860" name="connsiteX17-7901"/>
              <a:gd fmla="*/ 1187450 h 3588041" name="connsiteY17-7902"/>
              <a:gd fmla="*/ 1362710 w 1419860" name="connsiteX18-7903"/>
              <a:gd fmla="*/ 1171575 h 3588041" name="connsiteY18-7904"/>
              <a:gd fmla="*/ 1096010 w 1419860" name="connsiteX19-7905"/>
              <a:gd fmla="*/ 1254125 h 3588041" name="connsiteY19-7906"/>
              <a:gd fmla="*/ 876935 w 1419860" name="connsiteX20-7907"/>
              <a:gd fmla="*/ 1527175 h 3588041" name="connsiteY20-7908"/>
              <a:gd fmla="*/ 822960 w 1419860" name="connsiteX21-7909"/>
              <a:gd fmla="*/ 1895475 h 3588041" name="connsiteY21-7910"/>
              <a:gd fmla="*/ 991235 w 1419860" name="connsiteX22-7911"/>
              <a:gd fmla="*/ 2308225 h 3588041" name="connsiteY22-7912"/>
              <a:gd fmla="*/ 883285 w 1419860" name="connsiteX23-7913"/>
              <a:gd fmla="*/ 2578100 h 3588041" name="connsiteY23-7914"/>
              <a:gd fmla="*/ 1153160 w 1419860" name="connsiteX24-7915"/>
              <a:gd fmla="*/ 2524125 h 3588041" name="connsiteY24-7916"/>
              <a:gd fmla="*/ 1419860 w 1419860" name="connsiteX25-7917"/>
              <a:gd fmla="*/ 2626519 h 3588041" name="connsiteY25-7918"/>
              <a:gd fmla="*/ 1175385 w 1419860" name="connsiteX26-7919"/>
              <a:gd fmla="*/ 2590800 h 3588041" name="connsiteY26-7920"/>
              <a:gd fmla="*/ 819785 w 1419860" name="connsiteX27-7921"/>
              <a:gd fmla="*/ 2733675 h 3588041" name="connsiteY27-7922"/>
              <a:gd fmla="*/ 676910 w 1419860" name="connsiteX28-7923"/>
              <a:gd fmla="*/ 3086100 h 3588041" name="connsiteY28-7924"/>
              <a:gd fmla="*/ 905510 w 1419860" name="connsiteX29-7925"/>
              <a:gd fmla="*/ 3419475 h 3588041" name="connsiteY29-7926"/>
              <a:gd fmla="*/ 1003935 w 1419860" name="connsiteX30-7927"/>
              <a:gd fmla="*/ 3581400 h 3588041" name="connsiteY30-7928"/>
              <a:gd fmla="*/ 1010285 w 1426210" name="connsiteX0-7929"/>
              <a:gd fmla="*/ 3581400 h 3588041" name="connsiteY0-7930"/>
              <a:gd fmla="*/ 584835 w 1426210" name="connsiteX1-7931"/>
              <a:gd fmla="*/ 3587750 h 3588041" name="connsiteY1-7932"/>
              <a:gd fmla="*/ 387985 w 1426210" name="connsiteX2-7933"/>
              <a:gd fmla="*/ 3076575 h 3588041" name="connsiteY2-7934"/>
              <a:gd fmla="*/ 740410 w 1426210" name="connsiteX3-7935"/>
              <a:gd fmla="*/ 2381250 h 3588041" name="connsiteY3-7936"/>
              <a:gd fmla="*/ 575945 w 1426210" name="connsiteX4-7937"/>
              <a:gd fmla="*/ 1953895 h 3588041" name="connsiteY4-7938"/>
              <a:gd fmla="*/ 0 w 1426210" name="connsiteX5-7939"/>
              <a:gd fmla="*/ 1937385 h 3588041" name="connsiteY5-7940"/>
              <a:gd fmla="*/ 324485 w 1426210" name="connsiteX6-7941"/>
              <a:gd fmla="*/ 1812925 h 3588041" name="connsiteY6-7942"/>
              <a:gd fmla="*/ 629285 w 1426210" name="connsiteX7-7943"/>
              <a:gd fmla="*/ 1879600 h 3588041" name="connsiteY7-7944"/>
              <a:gd fmla="*/ 816610 w 1426210" name="connsiteX8-7945"/>
              <a:gd fmla="*/ 1333500 h 3588041" name="connsiteY8-7946"/>
              <a:gd fmla="*/ 757079 w 1426210" name="connsiteX9-7947"/>
              <a:gd fmla="*/ 823913 h 3588041" name="connsiteY9-7948"/>
              <a:gd fmla="*/ 381635 w 1426210" name="connsiteX10-7949"/>
              <a:gd fmla="*/ 695325 h 3588041" name="connsiteY10-7950"/>
              <a:gd fmla="*/ 777717 w 1426210" name="connsiteX11-7951"/>
              <a:gd fmla="*/ 734218 h 3588041" name="connsiteY11-7952"/>
              <a:gd fmla="*/ 792798 w 1426210" name="connsiteX12-7953"/>
              <a:gd fmla="*/ 441325 h 3588041" name="connsiteY12-7954"/>
              <a:gd fmla="*/ 880110 w 1426210" name="connsiteX13-7955"/>
              <a:gd fmla="*/ 0 h 3588041" name="connsiteY13-7956"/>
              <a:gd fmla="*/ 851535 w 1426210" name="connsiteX14-7957"/>
              <a:gd fmla="*/ 679450 h 3588041" name="connsiteY14-7958"/>
              <a:gd fmla="*/ 915035 w 1426210" name="connsiteX15-7959"/>
              <a:gd fmla="*/ 1047750 h 3588041" name="connsiteY15-7960"/>
              <a:gd fmla="*/ 924560 w 1426210" name="connsiteX16-7961"/>
              <a:gd fmla="*/ 1295400 h 3588041" name="connsiteY16-7962"/>
              <a:gd fmla="*/ 1096010 w 1426210" name="connsiteX17-7963"/>
              <a:gd fmla="*/ 1187450 h 3588041" name="connsiteY17-7964"/>
              <a:gd fmla="*/ 1369060 w 1426210" name="connsiteX18-7965"/>
              <a:gd fmla="*/ 1171575 h 3588041" name="connsiteY18-7966"/>
              <a:gd fmla="*/ 1102360 w 1426210" name="connsiteX19-7967"/>
              <a:gd fmla="*/ 1254125 h 3588041" name="connsiteY19-7968"/>
              <a:gd fmla="*/ 883285 w 1426210" name="connsiteX20-7969"/>
              <a:gd fmla="*/ 1527175 h 3588041" name="connsiteY20-7970"/>
              <a:gd fmla="*/ 829310 w 1426210" name="connsiteX21-7971"/>
              <a:gd fmla="*/ 1895475 h 3588041" name="connsiteY21-7972"/>
              <a:gd fmla="*/ 997585 w 1426210" name="connsiteX22-7973"/>
              <a:gd fmla="*/ 2308225 h 3588041" name="connsiteY22-7974"/>
              <a:gd fmla="*/ 889635 w 1426210" name="connsiteX23-7975"/>
              <a:gd fmla="*/ 2578100 h 3588041" name="connsiteY23-7976"/>
              <a:gd fmla="*/ 1159510 w 1426210" name="connsiteX24-7977"/>
              <a:gd fmla="*/ 2524125 h 3588041" name="connsiteY24-7978"/>
              <a:gd fmla="*/ 1426210 w 1426210" name="connsiteX25-7979"/>
              <a:gd fmla="*/ 2626519 h 3588041" name="connsiteY25-7980"/>
              <a:gd fmla="*/ 1181735 w 1426210" name="connsiteX26-7981"/>
              <a:gd fmla="*/ 2590800 h 3588041" name="connsiteY26-7982"/>
              <a:gd fmla="*/ 826135 w 1426210" name="connsiteX27-7983"/>
              <a:gd fmla="*/ 2733675 h 3588041" name="connsiteY27-7984"/>
              <a:gd fmla="*/ 683260 w 1426210" name="connsiteX28-7985"/>
              <a:gd fmla="*/ 3086100 h 3588041" name="connsiteY28-7986"/>
              <a:gd fmla="*/ 911860 w 1426210" name="connsiteX29-7987"/>
              <a:gd fmla="*/ 3419475 h 3588041" name="connsiteY29-7988"/>
              <a:gd fmla="*/ 1010285 w 1426210" name="connsiteX30-7989"/>
              <a:gd fmla="*/ 3581400 h 3588041" name="connsiteY30-7990"/>
              <a:gd fmla="*/ 1010285 w 1426210" name="connsiteX0-7991"/>
              <a:gd fmla="*/ 3581400 h 3588041" name="connsiteY0-7992"/>
              <a:gd fmla="*/ 584835 w 1426210" name="connsiteX1-7993"/>
              <a:gd fmla="*/ 3587750 h 3588041" name="connsiteY1-7994"/>
              <a:gd fmla="*/ 387985 w 1426210" name="connsiteX2-7995"/>
              <a:gd fmla="*/ 3076575 h 3588041" name="connsiteY2-7996"/>
              <a:gd fmla="*/ 740410 w 1426210" name="connsiteX3-7997"/>
              <a:gd fmla="*/ 2381250 h 3588041" name="connsiteY3-7998"/>
              <a:gd fmla="*/ 575945 w 1426210" name="connsiteX4-7999"/>
              <a:gd fmla="*/ 1953895 h 3588041" name="connsiteY4-8000"/>
              <a:gd fmla="*/ 0 w 1426210" name="connsiteX5-8001"/>
              <a:gd fmla="*/ 1937385 h 3588041" name="connsiteY5-8002"/>
              <a:gd fmla="*/ 324485 w 1426210" name="connsiteX6-8003"/>
              <a:gd fmla="*/ 1812925 h 3588041" name="connsiteY6-8004"/>
              <a:gd fmla="*/ 629285 w 1426210" name="connsiteX7-8005"/>
              <a:gd fmla="*/ 1879600 h 3588041" name="connsiteY7-8006"/>
              <a:gd fmla="*/ 816610 w 1426210" name="connsiteX8-8007"/>
              <a:gd fmla="*/ 1333500 h 3588041" name="connsiteY8-8008"/>
              <a:gd fmla="*/ 757079 w 1426210" name="connsiteX9-8009"/>
              <a:gd fmla="*/ 823913 h 3588041" name="connsiteY9-8010"/>
              <a:gd fmla="*/ 381635 w 1426210" name="connsiteX10-8011"/>
              <a:gd fmla="*/ 695325 h 3588041" name="connsiteY10-8012"/>
              <a:gd fmla="*/ 777717 w 1426210" name="connsiteX11-8013"/>
              <a:gd fmla="*/ 734218 h 3588041" name="connsiteY11-8014"/>
              <a:gd fmla="*/ 792798 w 1426210" name="connsiteX12-8015"/>
              <a:gd fmla="*/ 441325 h 3588041" name="connsiteY12-8016"/>
              <a:gd fmla="*/ 880110 w 1426210" name="connsiteX13-8017"/>
              <a:gd fmla="*/ 0 h 3588041" name="connsiteY13-8018"/>
              <a:gd fmla="*/ 851535 w 1426210" name="connsiteX14-8019"/>
              <a:gd fmla="*/ 679450 h 3588041" name="connsiteY14-8020"/>
              <a:gd fmla="*/ 915035 w 1426210" name="connsiteX15-8021"/>
              <a:gd fmla="*/ 1047750 h 3588041" name="connsiteY15-8022"/>
              <a:gd fmla="*/ 924560 w 1426210" name="connsiteX16-8023"/>
              <a:gd fmla="*/ 1295400 h 3588041" name="connsiteY16-8024"/>
              <a:gd fmla="*/ 1096010 w 1426210" name="connsiteX17-8025"/>
              <a:gd fmla="*/ 1187450 h 3588041" name="connsiteY17-8026"/>
              <a:gd fmla="*/ 1369060 w 1426210" name="connsiteX18-8027"/>
              <a:gd fmla="*/ 1171575 h 3588041" name="connsiteY18-8028"/>
              <a:gd fmla="*/ 1102360 w 1426210" name="connsiteX19-8029"/>
              <a:gd fmla="*/ 1254125 h 3588041" name="connsiteY19-8030"/>
              <a:gd fmla="*/ 883285 w 1426210" name="connsiteX20-8031"/>
              <a:gd fmla="*/ 1527175 h 3588041" name="connsiteY20-8032"/>
              <a:gd fmla="*/ 829310 w 1426210" name="connsiteX21-8033"/>
              <a:gd fmla="*/ 1895475 h 3588041" name="connsiteY21-8034"/>
              <a:gd fmla="*/ 997585 w 1426210" name="connsiteX22-8035"/>
              <a:gd fmla="*/ 2308225 h 3588041" name="connsiteY22-8036"/>
              <a:gd fmla="*/ 889635 w 1426210" name="connsiteX23-8037"/>
              <a:gd fmla="*/ 2578100 h 3588041" name="connsiteY23-8038"/>
              <a:gd fmla="*/ 1159510 w 1426210" name="connsiteX24-8039"/>
              <a:gd fmla="*/ 2524125 h 3588041" name="connsiteY24-8040"/>
              <a:gd fmla="*/ 1426210 w 1426210" name="connsiteX25-8041"/>
              <a:gd fmla="*/ 2626519 h 3588041" name="connsiteY25-8042"/>
              <a:gd fmla="*/ 1181735 w 1426210" name="connsiteX26-8043"/>
              <a:gd fmla="*/ 2590800 h 3588041" name="connsiteY26-8044"/>
              <a:gd fmla="*/ 826135 w 1426210" name="connsiteX27-8045"/>
              <a:gd fmla="*/ 2733675 h 3588041" name="connsiteY27-8046"/>
              <a:gd fmla="*/ 683260 w 1426210" name="connsiteX28-8047"/>
              <a:gd fmla="*/ 3086100 h 3588041" name="connsiteY28-8048"/>
              <a:gd fmla="*/ 911860 w 1426210" name="connsiteX29-8049"/>
              <a:gd fmla="*/ 3419475 h 3588041" name="connsiteY29-8050"/>
              <a:gd fmla="*/ 1010285 w 1426210" name="connsiteX30-8051"/>
              <a:gd fmla="*/ 3581400 h 3588041" name="connsiteY30-8052"/>
              <a:gd fmla="*/ 1010285 w 1426210" name="connsiteX0-8053"/>
              <a:gd fmla="*/ 3581400 h 3588041" name="connsiteY0-8054"/>
              <a:gd fmla="*/ 584835 w 1426210" name="connsiteX1-8055"/>
              <a:gd fmla="*/ 3587750 h 3588041" name="connsiteY1-8056"/>
              <a:gd fmla="*/ 387985 w 1426210" name="connsiteX2-8057"/>
              <a:gd fmla="*/ 3076575 h 3588041" name="connsiteY2-8058"/>
              <a:gd fmla="*/ 740410 w 1426210" name="connsiteX3-8059"/>
              <a:gd fmla="*/ 2381250 h 3588041" name="connsiteY3-8060"/>
              <a:gd fmla="*/ 575945 w 1426210" name="connsiteX4-8061"/>
              <a:gd fmla="*/ 1953895 h 3588041" name="connsiteY4-8062"/>
              <a:gd fmla="*/ 0 w 1426210" name="connsiteX5-8063"/>
              <a:gd fmla="*/ 1937385 h 3588041" name="connsiteY5-8064"/>
              <a:gd fmla="*/ 280035 w 1426210" name="connsiteX6-8065"/>
              <a:gd fmla="*/ 1822450 h 3588041" name="connsiteY6-8066"/>
              <a:gd fmla="*/ 629285 w 1426210" name="connsiteX7-8067"/>
              <a:gd fmla="*/ 1879600 h 3588041" name="connsiteY7-8068"/>
              <a:gd fmla="*/ 816610 w 1426210" name="connsiteX8-8069"/>
              <a:gd fmla="*/ 1333500 h 3588041" name="connsiteY8-8070"/>
              <a:gd fmla="*/ 757079 w 1426210" name="connsiteX9-8071"/>
              <a:gd fmla="*/ 823913 h 3588041" name="connsiteY9-8072"/>
              <a:gd fmla="*/ 381635 w 1426210" name="connsiteX10-8073"/>
              <a:gd fmla="*/ 695325 h 3588041" name="connsiteY10-8074"/>
              <a:gd fmla="*/ 777717 w 1426210" name="connsiteX11-8075"/>
              <a:gd fmla="*/ 734218 h 3588041" name="connsiteY11-8076"/>
              <a:gd fmla="*/ 792798 w 1426210" name="connsiteX12-8077"/>
              <a:gd fmla="*/ 441325 h 3588041" name="connsiteY12-8078"/>
              <a:gd fmla="*/ 880110 w 1426210" name="connsiteX13-8079"/>
              <a:gd fmla="*/ 0 h 3588041" name="connsiteY13-8080"/>
              <a:gd fmla="*/ 851535 w 1426210" name="connsiteX14-8081"/>
              <a:gd fmla="*/ 679450 h 3588041" name="connsiteY14-8082"/>
              <a:gd fmla="*/ 915035 w 1426210" name="connsiteX15-8083"/>
              <a:gd fmla="*/ 1047750 h 3588041" name="connsiteY15-8084"/>
              <a:gd fmla="*/ 924560 w 1426210" name="connsiteX16-8085"/>
              <a:gd fmla="*/ 1295400 h 3588041" name="connsiteY16-8086"/>
              <a:gd fmla="*/ 1096010 w 1426210" name="connsiteX17-8087"/>
              <a:gd fmla="*/ 1187450 h 3588041" name="connsiteY17-8088"/>
              <a:gd fmla="*/ 1369060 w 1426210" name="connsiteX18-8089"/>
              <a:gd fmla="*/ 1171575 h 3588041" name="connsiteY18-8090"/>
              <a:gd fmla="*/ 1102360 w 1426210" name="connsiteX19-8091"/>
              <a:gd fmla="*/ 1254125 h 3588041" name="connsiteY19-8092"/>
              <a:gd fmla="*/ 883285 w 1426210" name="connsiteX20-8093"/>
              <a:gd fmla="*/ 1527175 h 3588041" name="connsiteY20-8094"/>
              <a:gd fmla="*/ 829310 w 1426210" name="connsiteX21-8095"/>
              <a:gd fmla="*/ 1895475 h 3588041" name="connsiteY21-8096"/>
              <a:gd fmla="*/ 997585 w 1426210" name="connsiteX22-8097"/>
              <a:gd fmla="*/ 2308225 h 3588041" name="connsiteY22-8098"/>
              <a:gd fmla="*/ 889635 w 1426210" name="connsiteX23-8099"/>
              <a:gd fmla="*/ 2578100 h 3588041" name="connsiteY23-8100"/>
              <a:gd fmla="*/ 1159510 w 1426210" name="connsiteX24-8101"/>
              <a:gd fmla="*/ 2524125 h 3588041" name="connsiteY24-8102"/>
              <a:gd fmla="*/ 1426210 w 1426210" name="connsiteX25-8103"/>
              <a:gd fmla="*/ 2626519 h 3588041" name="connsiteY25-8104"/>
              <a:gd fmla="*/ 1181735 w 1426210" name="connsiteX26-8105"/>
              <a:gd fmla="*/ 2590800 h 3588041" name="connsiteY26-8106"/>
              <a:gd fmla="*/ 826135 w 1426210" name="connsiteX27-8107"/>
              <a:gd fmla="*/ 2733675 h 3588041" name="connsiteY27-8108"/>
              <a:gd fmla="*/ 683260 w 1426210" name="connsiteX28-8109"/>
              <a:gd fmla="*/ 3086100 h 3588041" name="connsiteY28-8110"/>
              <a:gd fmla="*/ 911860 w 1426210" name="connsiteX29-8111"/>
              <a:gd fmla="*/ 3419475 h 3588041" name="connsiteY29-8112"/>
              <a:gd fmla="*/ 1010285 w 1426210" name="connsiteX30-8113"/>
              <a:gd fmla="*/ 3581400 h 3588041" name="connsiteY30-8114"/>
              <a:gd fmla="*/ 1010285 w 1426210" name="connsiteX0-8115"/>
              <a:gd fmla="*/ 3581400 h 3588041" name="connsiteY0-8116"/>
              <a:gd fmla="*/ 584835 w 1426210" name="connsiteX1-8117"/>
              <a:gd fmla="*/ 3587750 h 3588041" name="connsiteY1-8118"/>
              <a:gd fmla="*/ 387985 w 1426210" name="connsiteX2-8119"/>
              <a:gd fmla="*/ 3076575 h 3588041" name="connsiteY2-8120"/>
              <a:gd fmla="*/ 740410 w 1426210" name="connsiteX3-8121"/>
              <a:gd fmla="*/ 2381250 h 3588041" name="connsiteY3-8122"/>
              <a:gd fmla="*/ 575945 w 1426210" name="connsiteX4-8123"/>
              <a:gd fmla="*/ 1953895 h 3588041" name="connsiteY4-8124"/>
              <a:gd fmla="*/ 0 w 1426210" name="connsiteX5-8125"/>
              <a:gd fmla="*/ 1937385 h 3588041" name="connsiteY5-8126"/>
              <a:gd fmla="*/ 308610 w 1426210" name="connsiteX6-8127"/>
              <a:gd fmla="*/ 1828800 h 3588041" name="connsiteY6-8128"/>
              <a:gd fmla="*/ 629285 w 1426210" name="connsiteX7-8129"/>
              <a:gd fmla="*/ 1879600 h 3588041" name="connsiteY7-8130"/>
              <a:gd fmla="*/ 816610 w 1426210" name="connsiteX8-8131"/>
              <a:gd fmla="*/ 1333500 h 3588041" name="connsiteY8-8132"/>
              <a:gd fmla="*/ 757079 w 1426210" name="connsiteX9-8133"/>
              <a:gd fmla="*/ 823913 h 3588041" name="connsiteY9-8134"/>
              <a:gd fmla="*/ 381635 w 1426210" name="connsiteX10-8135"/>
              <a:gd fmla="*/ 695325 h 3588041" name="connsiteY10-8136"/>
              <a:gd fmla="*/ 777717 w 1426210" name="connsiteX11-8137"/>
              <a:gd fmla="*/ 734218 h 3588041" name="connsiteY11-8138"/>
              <a:gd fmla="*/ 792798 w 1426210" name="connsiteX12-8139"/>
              <a:gd fmla="*/ 441325 h 3588041" name="connsiteY12-8140"/>
              <a:gd fmla="*/ 880110 w 1426210" name="connsiteX13-8141"/>
              <a:gd fmla="*/ 0 h 3588041" name="connsiteY13-8142"/>
              <a:gd fmla="*/ 851535 w 1426210" name="connsiteX14-8143"/>
              <a:gd fmla="*/ 679450 h 3588041" name="connsiteY14-8144"/>
              <a:gd fmla="*/ 915035 w 1426210" name="connsiteX15-8145"/>
              <a:gd fmla="*/ 1047750 h 3588041" name="connsiteY15-8146"/>
              <a:gd fmla="*/ 924560 w 1426210" name="connsiteX16-8147"/>
              <a:gd fmla="*/ 1295400 h 3588041" name="connsiteY16-8148"/>
              <a:gd fmla="*/ 1096010 w 1426210" name="connsiteX17-8149"/>
              <a:gd fmla="*/ 1187450 h 3588041" name="connsiteY17-8150"/>
              <a:gd fmla="*/ 1369060 w 1426210" name="connsiteX18-8151"/>
              <a:gd fmla="*/ 1171575 h 3588041" name="connsiteY18-8152"/>
              <a:gd fmla="*/ 1102360 w 1426210" name="connsiteX19-8153"/>
              <a:gd fmla="*/ 1254125 h 3588041" name="connsiteY19-8154"/>
              <a:gd fmla="*/ 883285 w 1426210" name="connsiteX20-8155"/>
              <a:gd fmla="*/ 1527175 h 3588041" name="connsiteY20-8156"/>
              <a:gd fmla="*/ 829310 w 1426210" name="connsiteX21-8157"/>
              <a:gd fmla="*/ 1895475 h 3588041" name="connsiteY21-8158"/>
              <a:gd fmla="*/ 997585 w 1426210" name="connsiteX22-8159"/>
              <a:gd fmla="*/ 2308225 h 3588041" name="connsiteY22-8160"/>
              <a:gd fmla="*/ 889635 w 1426210" name="connsiteX23-8161"/>
              <a:gd fmla="*/ 2578100 h 3588041" name="connsiteY23-8162"/>
              <a:gd fmla="*/ 1159510 w 1426210" name="connsiteX24-8163"/>
              <a:gd fmla="*/ 2524125 h 3588041" name="connsiteY24-8164"/>
              <a:gd fmla="*/ 1426210 w 1426210" name="connsiteX25-8165"/>
              <a:gd fmla="*/ 2626519 h 3588041" name="connsiteY25-8166"/>
              <a:gd fmla="*/ 1181735 w 1426210" name="connsiteX26-8167"/>
              <a:gd fmla="*/ 2590800 h 3588041" name="connsiteY26-8168"/>
              <a:gd fmla="*/ 826135 w 1426210" name="connsiteX27-8169"/>
              <a:gd fmla="*/ 2733675 h 3588041" name="connsiteY27-8170"/>
              <a:gd fmla="*/ 683260 w 1426210" name="connsiteX28-8171"/>
              <a:gd fmla="*/ 3086100 h 3588041" name="connsiteY28-8172"/>
              <a:gd fmla="*/ 911860 w 1426210" name="connsiteX29-8173"/>
              <a:gd fmla="*/ 3419475 h 3588041" name="connsiteY29-8174"/>
              <a:gd fmla="*/ 1010285 w 1426210" name="connsiteX30-8175"/>
              <a:gd fmla="*/ 3581400 h 3588041" name="connsiteY30-8176"/>
              <a:gd fmla="*/ 1010285 w 1426210" name="connsiteX0-8177"/>
              <a:gd fmla="*/ 3581400 h 3588041" name="connsiteY0-8178"/>
              <a:gd fmla="*/ 584835 w 1426210" name="connsiteX1-8179"/>
              <a:gd fmla="*/ 3587750 h 3588041" name="connsiteY1-8180"/>
              <a:gd fmla="*/ 387985 w 1426210" name="connsiteX2-8181"/>
              <a:gd fmla="*/ 3076575 h 3588041" name="connsiteY2-8182"/>
              <a:gd fmla="*/ 740410 w 1426210" name="connsiteX3-8183"/>
              <a:gd fmla="*/ 2381250 h 3588041" name="connsiteY3-8184"/>
              <a:gd fmla="*/ 575945 w 1426210" name="connsiteX4-8185"/>
              <a:gd fmla="*/ 1953895 h 3588041" name="connsiteY4-8186"/>
              <a:gd fmla="*/ 0 w 1426210" name="connsiteX5-8187"/>
              <a:gd fmla="*/ 1937385 h 3588041" name="connsiteY5-8188"/>
              <a:gd fmla="*/ 308610 w 1426210" name="connsiteX6-8189"/>
              <a:gd fmla="*/ 1828800 h 3588041" name="connsiteY6-8190"/>
              <a:gd fmla="*/ 629285 w 1426210" name="connsiteX7-8191"/>
              <a:gd fmla="*/ 1879600 h 3588041" name="connsiteY7-8192"/>
              <a:gd fmla="*/ 816610 w 1426210" name="connsiteX8-8193"/>
              <a:gd fmla="*/ 1333500 h 3588041" name="connsiteY8-8194"/>
              <a:gd fmla="*/ 757079 w 1426210" name="connsiteX9-8195"/>
              <a:gd fmla="*/ 823913 h 3588041" name="connsiteY9-8196"/>
              <a:gd fmla="*/ 381635 w 1426210" name="connsiteX10-8197"/>
              <a:gd fmla="*/ 695325 h 3588041" name="connsiteY10-8198"/>
              <a:gd fmla="*/ 777717 w 1426210" name="connsiteX11-8199"/>
              <a:gd fmla="*/ 734218 h 3588041" name="connsiteY11-8200"/>
              <a:gd fmla="*/ 792798 w 1426210" name="connsiteX12-8201"/>
              <a:gd fmla="*/ 441325 h 3588041" name="connsiteY12-8202"/>
              <a:gd fmla="*/ 880110 w 1426210" name="connsiteX13-8203"/>
              <a:gd fmla="*/ 0 h 3588041" name="connsiteY13-8204"/>
              <a:gd fmla="*/ 851535 w 1426210" name="connsiteX14-8205"/>
              <a:gd fmla="*/ 679450 h 3588041" name="connsiteY14-8206"/>
              <a:gd fmla="*/ 915035 w 1426210" name="connsiteX15-8207"/>
              <a:gd fmla="*/ 1047750 h 3588041" name="connsiteY15-8208"/>
              <a:gd fmla="*/ 924560 w 1426210" name="connsiteX16-8209"/>
              <a:gd fmla="*/ 1295400 h 3588041" name="connsiteY16-8210"/>
              <a:gd fmla="*/ 1096010 w 1426210" name="connsiteX17-8211"/>
              <a:gd fmla="*/ 1187450 h 3588041" name="connsiteY17-8212"/>
              <a:gd fmla="*/ 1369060 w 1426210" name="connsiteX18-8213"/>
              <a:gd fmla="*/ 1171575 h 3588041" name="connsiteY18-8214"/>
              <a:gd fmla="*/ 1102360 w 1426210" name="connsiteX19-8215"/>
              <a:gd fmla="*/ 1254125 h 3588041" name="connsiteY19-8216"/>
              <a:gd fmla="*/ 883285 w 1426210" name="connsiteX20-8217"/>
              <a:gd fmla="*/ 1527175 h 3588041" name="connsiteY20-8218"/>
              <a:gd fmla="*/ 829310 w 1426210" name="connsiteX21-8219"/>
              <a:gd fmla="*/ 1895475 h 3588041" name="connsiteY21-8220"/>
              <a:gd fmla="*/ 997585 w 1426210" name="connsiteX22-8221"/>
              <a:gd fmla="*/ 2308225 h 3588041" name="connsiteY22-8222"/>
              <a:gd fmla="*/ 889635 w 1426210" name="connsiteX23-8223"/>
              <a:gd fmla="*/ 2578100 h 3588041" name="connsiteY23-8224"/>
              <a:gd fmla="*/ 1159510 w 1426210" name="connsiteX24-8225"/>
              <a:gd fmla="*/ 2524125 h 3588041" name="connsiteY24-8226"/>
              <a:gd fmla="*/ 1426210 w 1426210" name="connsiteX25-8227"/>
              <a:gd fmla="*/ 2626519 h 3588041" name="connsiteY25-8228"/>
              <a:gd fmla="*/ 1181735 w 1426210" name="connsiteX26-8229"/>
              <a:gd fmla="*/ 2590800 h 3588041" name="connsiteY26-8230"/>
              <a:gd fmla="*/ 826135 w 1426210" name="connsiteX27-8231"/>
              <a:gd fmla="*/ 2733675 h 3588041" name="connsiteY27-8232"/>
              <a:gd fmla="*/ 683260 w 1426210" name="connsiteX28-8233"/>
              <a:gd fmla="*/ 3086100 h 3588041" name="connsiteY28-8234"/>
              <a:gd fmla="*/ 911860 w 1426210" name="connsiteX29-8235"/>
              <a:gd fmla="*/ 3419475 h 3588041" name="connsiteY29-8236"/>
              <a:gd fmla="*/ 1010285 w 1426210" name="connsiteX30-8237"/>
              <a:gd fmla="*/ 3581400 h 3588041" name="connsiteY30-8238"/>
              <a:gd fmla="*/ 1010285 w 1426210" name="connsiteX0-8239"/>
              <a:gd fmla="*/ 3581400 h 3588041" name="connsiteY0-8240"/>
              <a:gd fmla="*/ 584835 w 1426210" name="connsiteX1-8241"/>
              <a:gd fmla="*/ 3587750 h 3588041" name="connsiteY1-8242"/>
              <a:gd fmla="*/ 387985 w 1426210" name="connsiteX2-8243"/>
              <a:gd fmla="*/ 3076575 h 3588041" name="connsiteY2-8244"/>
              <a:gd fmla="*/ 740410 w 1426210" name="connsiteX3-8245"/>
              <a:gd fmla="*/ 2381250 h 3588041" name="connsiteY3-8246"/>
              <a:gd fmla="*/ 575945 w 1426210" name="connsiteX4-8247"/>
              <a:gd fmla="*/ 1953895 h 3588041" name="connsiteY4-8248"/>
              <a:gd fmla="*/ 0 w 1426210" name="connsiteX5-8249"/>
              <a:gd fmla="*/ 1937385 h 3588041" name="connsiteY5-8250"/>
              <a:gd fmla="*/ 308610 w 1426210" name="connsiteX6-8251"/>
              <a:gd fmla="*/ 1828800 h 3588041" name="connsiteY6-8252"/>
              <a:gd fmla="*/ 629285 w 1426210" name="connsiteX7-8253"/>
              <a:gd fmla="*/ 1879600 h 3588041" name="connsiteY7-8254"/>
              <a:gd fmla="*/ 816610 w 1426210" name="connsiteX8-8255"/>
              <a:gd fmla="*/ 1333500 h 3588041" name="connsiteY8-8256"/>
              <a:gd fmla="*/ 757079 w 1426210" name="connsiteX9-8257"/>
              <a:gd fmla="*/ 823913 h 3588041" name="connsiteY9-8258"/>
              <a:gd fmla="*/ 381635 w 1426210" name="connsiteX10-8259"/>
              <a:gd fmla="*/ 695325 h 3588041" name="connsiteY10-8260"/>
              <a:gd fmla="*/ 777717 w 1426210" name="connsiteX11-8261"/>
              <a:gd fmla="*/ 734218 h 3588041" name="connsiteY11-8262"/>
              <a:gd fmla="*/ 792798 w 1426210" name="connsiteX12-8263"/>
              <a:gd fmla="*/ 441325 h 3588041" name="connsiteY12-8264"/>
              <a:gd fmla="*/ 880110 w 1426210" name="connsiteX13-8265"/>
              <a:gd fmla="*/ 0 h 3588041" name="connsiteY13-8266"/>
              <a:gd fmla="*/ 851535 w 1426210" name="connsiteX14-8267"/>
              <a:gd fmla="*/ 679450 h 3588041" name="connsiteY14-8268"/>
              <a:gd fmla="*/ 915035 w 1426210" name="connsiteX15-8269"/>
              <a:gd fmla="*/ 1047750 h 3588041" name="connsiteY15-8270"/>
              <a:gd fmla="*/ 924560 w 1426210" name="connsiteX16-8271"/>
              <a:gd fmla="*/ 1295400 h 3588041" name="connsiteY16-8272"/>
              <a:gd fmla="*/ 1096010 w 1426210" name="connsiteX17-8273"/>
              <a:gd fmla="*/ 1187450 h 3588041" name="connsiteY17-8274"/>
              <a:gd fmla="*/ 1369060 w 1426210" name="connsiteX18-8275"/>
              <a:gd fmla="*/ 1171575 h 3588041" name="connsiteY18-8276"/>
              <a:gd fmla="*/ 1102360 w 1426210" name="connsiteX19-8277"/>
              <a:gd fmla="*/ 1254125 h 3588041" name="connsiteY19-8278"/>
              <a:gd fmla="*/ 883285 w 1426210" name="connsiteX20-8279"/>
              <a:gd fmla="*/ 1527175 h 3588041" name="connsiteY20-8280"/>
              <a:gd fmla="*/ 829310 w 1426210" name="connsiteX21-8281"/>
              <a:gd fmla="*/ 1895475 h 3588041" name="connsiteY21-8282"/>
              <a:gd fmla="*/ 997585 w 1426210" name="connsiteX22-8283"/>
              <a:gd fmla="*/ 2308225 h 3588041" name="connsiteY22-8284"/>
              <a:gd fmla="*/ 889635 w 1426210" name="connsiteX23-8285"/>
              <a:gd fmla="*/ 2578100 h 3588041" name="connsiteY23-8286"/>
              <a:gd fmla="*/ 1159510 w 1426210" name="connsiteX24-8287"/>
              <a:gd fmla="*/ 2524125 h 3588041" name="connsiteY24-8288"/>
              <a:gd fmla="*/ 1426210 w 1426210" name="connsiteX25-8289"/>
              <a:gd fmla="*/ 2626519 h 3588041" name="connsiteY25-8290"/>
              <a:gd fmla="*/ 1181735 w 1426210" name="connsiteX26-8291"/>
              <a:gd fmla="*/ 2590800 h 3588041" name="connsiteY26-8292"/>
              <a:gd fmla="*/ 826135 w 1426210" name="connsiteX27-8293"/>
              <a:gd fmla="*/ 2733675 h 3588041" name="connsiteY27-8294"/>
              <a:gd fmla="*/ 683260 w 1426210" name="connsiteX28-8295"/>
              <a:gd fmla="*/ 3086100 h 3588041" name="connsiteY28-8296"/>
              <a:gd fmla="*/ 911860 w 1426210" name="connsiteX29-8297"/>
              <a:gd fmla="*/ 3419475 h 3588041" name="connsiteY29-8298"/>
              <a:gd fmla="*/ 1010285 w 1426210" name="connsiteX30-8299"/>
              <a:gd fmla="*/ 3581400 h 3588041" name="connsiteY30-830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Lst>
            <a:rect b="b" l="l" r="r" t="t"/>
            <a:pathLst>
              <a:path h="3588041" w="1426210">
                <a:moveTo>
                  <a:pt x="1010285" y="3581400"/>
                </a:moveTo>
                <a:cubicBezTo>
                  <a:pt x="949431" y="3584046"/>
                  <a:pt x="774277" y="3589337"/>
                  <a:pt x="584835" y="3587750"/>
                </a:cubicBezTo>
                <a:cubicBezTo>
                  <a:pt x="395393" y="3586163"/>
                  <a:pt x="346181" y="3245908"/>
                  <a:pt x="387985" y="3076575"/>
                </a:cubicBezTo>
                <a:cubicBezTo>
                  <a:pt x="429789" y="2907242"/>
                  <a:pt x="709083" y="2568363"/>
                  <a:pt x="740410" y="2381250"/>
                </a:cubicBezTo>
                <a:cubicBezTo>
                  <a:pt x="771737" y="2194137"/>
                  <a:pt x="699347" y="2027873"/>
                  <a:pt x="575945" y="1953895"/>
                </a:cubicBezTo>
                <a:cubicBezTo>
                  <a:pt x="452543" y="1879918"/>
                  <a:pt x="246062" y="1906270"/>
                  <a:pt x="0" y="1937385"/>
                </a:cubicBezTo>
                <a:cubicBezTo>
                  <a:pt x="176213" y="1860550"/>
                  <a:pt x="191029" y="1847956"/>
                  <a:pt x="308610" y="1828800"/>
                </a:cubicBezTo>
                <a:cubicBezTo>
                  <a:pt x="426191" y="1809644"/>
                  <a:pt x="531390" y="1839912"/>
                  <a:pt x="629285" y="1879600"/>
                </a:cubicBezTo>
                <a:cubicBezTo>
                  <a:pt x="628492" y="1689101"/>
                  <a:pt x="795311" y="1509448"/>
                  <a:pt x="816610" y="1333500"/>
                </a:cubicBezTo>
                <a:cubicBezTo>
                  <a:pt x="837909" y="1157552"/>
                  <a:pt x="829575" y="930275"/>
                  <a:pt x="757079" y="823913"/>
                </a:cubicBezTo>
                <a:cubicBezTo>
                  <a:pt x="684583" y="717551"/>
                  <a:pt x="502814" y="711861"/>
                  <a:pt x="381635" y="695325"/>
                </a:cubicBezTo>
                <a:cubicBezTo>
                  <a:pt x="496200" y="695457"/>
                  <a:pt x="688553" y="665427"/>
                  <a:pt x="777717" y="734218"/>
                </a:cubicBezTo>
                <a:cubicBezTo>
                  <a:pt x="771631" y="617272"/>
                  <a:pt x="775733" y="563695"/>
                  <a:pt x="792798" y="441325"/>
                </a:cubicBezTo>
                <a:cubicBezTo>
                  <a:pt x="809864" y="318955"/>
                  <a:pt x="839364" y="250296"/>
                  <a:pt x="880110" y="0"/>
                </a:cubicBezTo>
                <a:cubicBezTo>
                  <a:pt x="876406" y="171979"/>
                  <a:pt x="845714" y="504825"/>
                  <a:pt x="851535" y="679450"/>
                </a:cubicBezTo>
                <a:cubicBezTo>
                  <a:pt x="857356" y="854075"/>
                  <a:pt x="902864" y="945092"/>
                  <a:pt x="915035" y="1047750"/>
                </a:cubicBezTo>
                <a:cubicBezTo>
                  <a:pt x="927206" y="1150408"/>
                  <a:pt x="929852" y="1162579"/>
                  <a:pt x="924560" y="1295400"/>
                </a:cubicBezTo>
                <a:cubicBezTo>
                  <a:pt x="989118" y="1225021"/>
                  <a:pt x="1040977" y="1204912"/>
                  <a:pt x="1096010" y="1187450"/>
                </a:cubicBezTo>
                <a:cubicBezTo>
                  <a:pt x="1151043" y="1169988"/>
                  <a:pt x="1235710" y="1164167"/>
                  <a:pt x="1369060" y="1171575"/>
                </a:cubicBezTo>
                <a:cubicBezTo>
                  <a:pt x="1276985" y="1188508"/>
                  <a:pt x="1183322" y="1194858"/>
                  <a:pt x="1102360" y="1254125"/>
                </a:cubicBezTo>
                <a:cubicBezTo>
                  <a:pt x="1021398" y="1313392"/>
                  <a:pt x="928793" y="1420283"/>
                  <a:pt x="883285" y="1527175"/>
                </a:cubicBezTo>
                <a:cubicBezTo>
                  <a:pt x="837777" y="1634067"/>
                  <a:pt x="810260" y="1765300"/>
                  <a:pt x="829310" y="1895475"/>
                </a:cubicBezTo>
                <a:cubicBezTo>
                  <a:pt x="848360" y="2025650"/>
                  <a:pt x="987531" y="2194454"/>
                  <a:pt x="997585" y="2308225"/>
                </a:cubicBezTo>
                <a:cubicBezTo>
                  <a:pt x="1007639" y="2421996"/>
                  <a:pt x="957898" y="2484438"/>
                  <a:pt x="889635" y="2578100"/>
                </a:cubicBezTo>
                <a:cubicBezTo>
                  <a:pt x="997584" y="2532062"/>
                  <a:pt x="1072462" y="2520817"/>
                  <a:pt x="1159510" y="2524125"/>
                </a:cubicBezTo>
                <a:cubicBezTo>
                  <a:pt x="1246558" y="2527433"/>
                  <a:pt x="1354242" y="2576512"/>
                  <a:pt x="1426210" y="2626519"/>
                </a:cubicBezTo>
                <a:cubicBezTo>
                  <a:pt x="1360066" y="2600325"/>
                  <a:pt x="1281747" y="2572941"/>
                  <a:pt x="1181735" y="2590800"/>
                </a:cubicBezTo>
                <a:cubicBezTo>
                  <a:pt x="1081723" y="2608659"/>
                  <a:pt x="909214" y="2651125"/>
                  <a:pt x="826135" y="2733675"/>
                </a:cubicBezTo>
                <a:cubicBezTo>
                  <a:pt x="743056" y="2816225"/>
                  <a:pt x="688022" y="2917825"/>
                  <a:pt x="683260" y="3086100"/>
                </a:cubicBezTo>
                <a:cubicBezTo>
                  <a:pt x="684848" y="3232150"/>
                  <a:pt x="851006" y="3349625"/>
                  <a:pt x="911860" y="3419475"/>
                </a:cubicBezTo>
                <a:cubicBezTo>
                  <a:pt x="972714" y="3489325"/>
                  <a:pt x="1071139" y="3578754"/>
                  <a:pt x="1010285" y="3581400"/>
                </a:cubicBezTo>
                <a:close/>
              </a:path>
            </a:pathLst>
          </a:custGeom>
          <a:solidFill>
            <a:schemeClr val="accent5"/>
          </a:solidFill>
          <a:ln>
            <a:noFill/>
          </a:ln>
          <a:effectLst>
            <a:outerShdw algn="tl" blurRad="203200" dir="2700000" dist="38100"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35">
              <a:solidFill>
                <a:schemeClr val="tx2"/>
              </a:solidFill>
              <a:latin charset="-122" panose="020b0503020204020204" pitchFamily="34" typeface="微软雅黑"/>
              <a:ea charset="-122" panose="020b0503020204020204" pitchFamily="34" typeface="微软雅黑"/>
            </a:endParaRPr>
          </a:p>
        </p:txBody>
      </p:sp>
      <p:sp>
        <p:nvSpPr>
          <p:cNvPr id="5" name="矩形 4"/>
          <p:cNvSpPr/>
          <p:nvPr/>
        </p:nvSpPr>
        <p:spPr>
          <a:xfrm>
            <a:off x="5484767" y="3693528"/>
            <a:ext cx="1097280" cy="274320"/>
          </a:xfrm>
          <a:prstGeom prst="rect">
            <a:avLst/>
          </a:prstGeom>
        </p:spPr>
        <p:txBody>
          <a:bodyPr wrap="none">
            <a:spAutoFit/>
          </a:bodyPr>
          <a:lstStyle/>
          <a:p>
            <a:r>
              <a:rPr altLang="en-US" lang="zh-CN" sz="1200">
                <a:solidFill>
                  <a:schemeClr val="accent4"/>
                </a:solidFill>
                <a:latin charset="-122" panose="020b0503020204020204" pitchFamily="34" typeface="微软雅黑"/>
                <a:ea charset="-122" panose="020b0503020204020204" pitchFamily="34" typeface="微软雅黑"/>
              </a:rPr>
              <a:t>单击编辑标题</a:t>
            </a:r>
          </a:p>
        </p:txBody>
      </p:sp>
      <p:sp>
        <p:nvSpPr>
          <p:cNvPr id="6" name="矩形 5"/>
          <p:cNvSpPr/>
          <p:nvPr/>
        </p:nvSpPr>
        <p:spPr>
          <a:xfrm>
            <a:off x="5484768" y="3947849"/>
            <a:ext cx="1819482" cy="365760"/>
          </a:xfrm>
          <a:prstGeom prst="rect">
            <a:avLst/>
          </a:prstGeom>
        </p:spPr>
        <p:txBody>
          <a:bodyPr wrap="square">
            <a:spAutoFit/>
          </a:bodyPr>
          <a:lstStyle/>
          <a:p>
            <a:pPr defTabSz="912495">
              <a:spcBef>
                <a:spcPct val="20000"/>
              </a:spcBef>
              <a:defRPr/>
            </a:pPr>
            <a:r>
              <a:rPr altLang="en-US" lang="zh-CN" sz="900">
                <a:solidFill>
                  <a:schemeClr val="tx2"/>
                </a:solidFill>
                <a:latin charset="-122" panose="020b0503020204020204" pitchFamily="34" typeface="微软雅黑"/>
                <a:ea charset="-122" panose="020b0503020204020204" pitchFamily="34" typeface="微软雅黑"/>
                <a:cs typeface="+mn-ea"/>
                <a:sym charset="0" panose="020b0604020202020204" pitchFamily="34" typeface="Arial"/>
              </a:rPr>
              <a:t>单击此处可编辑内容，根据您的需要自由拉伸文本框大小</a:t>
            </a:r>
          </a:p>
        </p:txBody>
      </p:sp>
      <p:sp>
        <p:nvSpPr>
          <p:cNvPr id="7" name="矩形 6"/>
          <p:cNvSpPr/>
          <p:nvPr/>
        </p:nvSpPr>
        <p:spPr>
          <a:xfrm>
            <a:off x="2171635" y="1611349"/>
            <a:ext cx="1097280" cy="274320"/>
          </a:xfrm>
          <a:prstGeom prst="rect">
            <a:avLst/>
          </a:prstGeom>
        </p:spPr>
        <p:txBody>
          <a:bodyPr wrap="none">
            <a:spAutoFit/>
          </a:bodyPr>
          <a:lstStyle/>
          <a:p>
            <a:r>
              <a:rPr altLang="en-US" lang="zh-CN" sz="1200">
                <a:solidFill>
                  <a:schemeClr val="accent1"/>
                </a:solidFill>
                <a:latin charset="-122" panose="020b0503020204020204" pitchFamily="34" typeface="微软雅黑"/>
                <a:ea charset="-122" panose="020b0503020204020204" pitchFamily="34" typeface="微软雅黑"/>
              </a:rPr>
              <a:t>单击编辑标题</a:t>
            </a:r>
          </a:p>
        </p:txBody>
      </p:sp>
      <p:sp>
        <p:nvSpPr>
          <p:cNvPr id="8" name="矩形 7"/>
          <p:cNvSpPr/>
          <p:nvPr/>
        </p:nvSpPr>
        <p:spPr>
          <a:xfrm>
            <a:off x="1615640" y="1865670"/>
            <a:ext cx="1819482" cy="365760"/>
          </a:xfrm>
          <a:prstGeom prst="rect">
            <a:avLst/>
          </a:prstGeom>
        </p:spPr>
        <p:txBody>
          <a:bodyPr wrap="square">
            <a:spAutoFit/>
          </a:bodyPr>
          <a:lstStyle/>
          <a:p>
            <a:pPr defTabSz="912495">
              <a:spcBef>
                <a:spcPct val="20000"/>
              </a:spcBef>
              <a:defRPr/>
            </a:pPr>
            <a:r>
              <a:rPr altLang="en-US" lang="zh-CN" sz="900">
                <a:solidFill>
                  <a:schemeClr val="tx2"/>
                </a:solidFill>
                <a:latin charset="-122" panose="020b0503020204020204" pitchFamily="34" typeface="微软雅黑"/>
                <a:ea charset="-122" panose="020b0503020204020204" pitchFamily="34" typeface="微软雅黑"/>
                <a:cs typeface="+mn-ea"/>
                <a:sym charset="0" panose="020b0604020202020204" pitchFamily="34" typeface="Arial"/>
              </a:rPr>
              <a:t>单击此处可编辑内容，根据您的需要自由拉伸文本框大小</a:t>
            </a:r>
          </a:p>
        </p:txBody>
      </p:sp>
      <p:sp>
        <p:nvSpPr>
          <p:cNvPr id="9" name="矩形 8"/>
          <p:cNvSpPr/>
          <p:nvPr/>
        </p:nvSpPr>
        <p:spPr>
          <a:xfrm>
            <a:off x="5561501" y="2147597"/>
            <a:ext cx="1097280" cy="274320"/>
          </a:xfrm>
          <a:prstGeom prst="rect">
            <a:avLst/>
          </a:prstGeom>
        </p:spPr>
        <p:txBody>
          <a:bodyPr wrap="none">
            <a:spAutoFit/>
          </a:bodyPr>
          <a:lstStyle/>
          <a:p>
            <a:r>
              <a:rPr altLang="en-US" lang="zh-CN" sz="1200">
                <a:solidFill>
                  <a:schemeClr val="accent2"/>
                </a:solidFill>
                <a:latin charset="-122" panose="020b0503020204020204" pitchFamily="34" typeface="微软雅黑"/>
                <a:ea charset="-122" panose="020b0503020204020204" pitchFamily="34" typeface="微软雅黑"/>
              </a:rPr>
              <a:t>单击编辑标题</a:t>
            </a:r>
          </a:p>
        </p:txBody>
      </p:sp>
      <p:sp>
        <p:nvSpPr>
          <p:cNvPr id="10" name="矩形 9"/>
          <p:cNvSpPr/>
          <p:nvPr/>
        </p:nvSpPr>
        <p:spPr>
          <a:xfrm>
            <a:off x="5561501" y="2401918"/>
            <a:ext cx="1819482" cy="365760"/>
          </a:xfrm>
          <a:prstGeom prst="rect">
            <a:avLst/>
          </a:prstGeom>
        </p:spPr>
        <p:txBody>
          <a:bodyPr wrap="square">
            <a:spAutoFit/>
          </a:bodyPr>
          <a:lstStyle/>
          <a:p>
            <a:pPr defTabSz="912495">
              <a:spcBef>
                <a:spcPct val="20000"/>
              </a:spcBef>
              <a:defRPr/>
            </a:pPr>
            <a:r>
              <a:rPr altLang="en-US" lang="zh-CN" sz="900">
                <a:solidFill>
                  <a:schemeClr val="tx2"/>
                </a:solidFill>
                <a:latin charset="-122" panose="020b0503020204020204" pitchFamily="34" typeface="微软雅黑"/>
                <a:ea charset="-122" panose="020b0503020204020204" pitchFamily="34" typeface="微软雅黑"/>
                <a:cs typeface="+mn-ea"/>
                <a:sym charset="0" panose="020b0604020202020204" pitchFamily="34" typeface="Arial"/>
              </a:rPr>
              <a:t>单击此处可编辑内容，根据您的需要自由拉伸文本框大小</a:t>
            </a:r>
          </a:p>
        </p:txBody>
      </p:sp>
      <p:sp>
        <p:nvSpPr>
          <p:cNvPr id="11" name="矩形 10"/>
          <p:cNvSpPr/>
          <p:nvPr/>
        </p:nvSpPr>
        <p:spPr>
          <a:xfrm>
            <a:off x="1671316" y="2981782"/>
            <a:ext cx="1097280" cy="274320"/>
          </a:xfrm>
          <a:prstGeom prst="rect">
            <a:avLst/>
          </a:prstGeom>
        </p:spPr>
        <p:txBody>
          <a:bodyPr wrap="none">
            <a:spAutoFit/>
          </a:bodyPr>
          <a:lstStyle/>
          <a:p>
            <a:r>
              <a:rPr altLang="en-US" lang="zh-CN" sz="1200">
                <a:solidFill>
                  <a:schemeClr val="accent3"/>
                </a:solidFill>
                <a:latin charset="-122" panose="020b0503020204020204" pitchFamily="34" typeface="微软雅黑"/>
                <a:ea charset="-122" panose="020b0503020204020204" pitchFamily="34" typeface="微软雅黑"/>
              </a:rPr>
              <a:t>单击编辑标题</a:t>
            </a:r>
          </a:p>
        </p:txBody>
      </p:sp>
      <p:sp>
        <p:nvSpPr>
          <p:cNvPr id="12" name="矩形 11"/>
          <p:cNvSpPr/>
          <p:nvPr/>
        </p:nvSpPr>
        <p:spPr>
          <a:xfrm>
            <a:off x="1115321" y="3236103"/>
            <a:ext cx="1819482" cy="365760"/>
          </a:xfrm>
          <a:prstGeom prst="rect">
            <a:avLst/>
          </a:prstGeom>
        </p:spPr>
        <p:txBody>
          <a:bodyPr wrap="square">
            <a:spAutoFit/>
          </a:bodyPr>
          <a:lstStyle/>
          <a:p>
            <a:pPr defTabSz="912495">
              <a:spcBef>
                <a:spcPct val="20000"/>
              </a:spcBef>
              <a:defRPr/>
            </a:pPr>
            <a:r>
              <a:rPr altLang="en-US" lang="zh-CN" sz="900">
                <a:solidFill>
                  <a:schemeClr val="tx2"/>
                </a:solidFill>
                <a:latin charset="-122" panose="020b0503020204020204" pitchFamily="34" typeface="微软雅黑"/>
                <a:ea charset="-122" panose="020b0503020204020204" pitchFamily="34" typeface="微软雅黑"/>
                <a:cs typeface="+mn-ea"/>
                <a:sym charset="0" panose="020b0604020202020204" pitchFamily="34" typeface="Arial"/>
              </a:rPr>
              <a:t>单击此处可编辑内容，根据您的需要自由拉伸文本框大小</a:t>
            </a:r>
          </a:p>
        </p:txBody>
      </p:sp>
      <p:grpSp>
        <p:nvGrpSpPr>
          <p:cNvPr id="13" name="组合 12"/>
          <p:cNvGrpSpPr/>
          <p:nvPr/>
        </p:nvGrpSpPr>
        <p:grpSpPr>
          <a:xfrm>
            <a:off x="3166998" y="3037523"/>
            <a:ext cx="536244" cy="536244"/>
            <a:chOff x="4687714" y="4114800"/>
            <a:chExt cx="698500" cy="698500"/>
          </a:xfrm>
        </p:grpSpPr>
        <p:sp>
          <p:nvSpPr>
            <p:cNvPr id="14" name="椭圆 13"/>
            <p:cNvSpPr/>
            <p:nvPr/>
          </p:nvSpPr>
          <p:spPr>
            <a:xfrm>
              <a:off x="4687714" y="4114800"/>
              <a:ext cx="698500" cy="698500"/>
            </a:xfrm>
            <a:prstGeom prst="ellipse">
              <a:avLst/>
            </a:prstGeom>
            <a:solidFill>
              <a:schemeClr val="accent3"/>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35">
                <a:solidFill>
                  <a:schemeClr val="tx2"/>
                </a:solidFill>
                <a:latin charset="-122" panose="020b0503020204020204" pitchFamily="34" typeface="微软雅黑"/>
                <a:ea charset="-122" panose="020b0503020204020204" pitchFamily="34" typeface="微软雅黑"/>
              </a:endParaRPr>
            </a:p>
          </p:txBody>
        </p:sp>
        <p:sp>
          <p:nvSpPr>
            <p:cNvPr id="15" name="Freeform 172"/>
            <p:cNvSpPr>
              <a:spLocks noChangeAspect="1" noEditPoints="1"/>
            </p:cNvSpPr>
            <p:nvPr/>
          </p:nvSpPr>
          <p:spPr bwMode="auto">
            <a:xfrm>
              <a:off x="4916679" y="4322993"/>
              <a:ext cx="240570" cy="255605"/>
            </a:xfrm>
            <a:custGeom>
              <a:gdLst>
                <a:gd fmla="*/ 75 w 89" name="T0"/>
                <a:gd fmla="*/ 22 h 95" name="T1"/>
                <a:gd fmla="*/ 89 w 89" name="T2"/>
                <a:gd fmla="*/ 53 h 95" name="T3"/>
                <a:gd fmla="*/ 78 w 89" name="T4"/>
                <a:gd fmla="*/ 80 h 95" name="T5"/>
                <a:gd fmla="*/ 47 w 89" name="T6"/>
                <a:gd fmla="*/ 53 h 95" name="T7"/>
                <a:gd fmla="*/ 75 w 89" name="T8"/>
                <a:gd fmla="*/ 22 h 95" name="T9"/>
                <a:gd fmla="*/ 76 w 89" name="T10"/>
                <a:gd fmla="*/ 83 h 95" name="T11"/>
                <a:gd fmla="*/ 69 w 89" name="T12"/>
                <a:gd fmla="*/ 88 h 95" name="T13"/>
                <a:gd fmla="*/ 74 w 89" name="T14"/>
                <a:gd fmla="*/ 81 h 95" name="T15"/>
                <a:gd fmla="*/ 76 w 89" name="T16"/>
                <a:gd fmla="*/ 83 h 95" name="T17"/>
                <a:gd fmla="*/ 64 w 89" name="T18"/>
                <a:gd fmla="*/ 92 h 95" name="T19"/>
                <a:gd fmla="*/ 72 w 89" name="T20"/>
                <a:gd fmla="*/ 79 h 95" name="T21"/>
                <a:gd fmla="*/ 70 w 89" name="T22"/>
                <a:gd fmla="*/ 77 h 95" name="T23"/>
                <a:gd fmla="*/ 60 w 89" name="T24"/>
                <a:gd fmla="*/ 94 h 95" name="T25"/>
                <a:gd fmla="*/ 64 w 89" name="T26"/>
                <a:gd fmla="*/ 92 h 95" name="T27"/>
                <a:gd fmla="*/ 58 w 89" name="T28"/>
                <a:gd fmla="*/ 91 h 95" name="T29"/>
                <a:gd fmla="*/ 67 w 89" name="T30"/>
                <a:gd fmla="*/ 75 h 95" name="T31"/>
                <a:gd fmla="*/ 65 w 89" name="T32"/>
                <a:gd fmla="*/ 74 h 95" name="T33"/>
                <a:gd fmla="*/ 57 w 89" name="T34"/>
                <a:gd fmla="*/ 88 h 95" name="T35"/>
                <a:gd fmla="*/ 58 w 89" name="T36"/>
                <a:gd fmla="*/ 91 h 95" name="T37"/>
                <a:gd fmla="*/ 56 w 89" name="T38"/>
                <a:gd fmla="*/ 84 h 95" name="T39"/>
                <a:gd fmla="*/ 63 w 89" name="T40"/>
                <a:gd fmla="*/ 72 h 95" name="T41"/>
                <a:gd fmla="*/ 61 w 89" name="T42"/>
                <a:gd fmla="*/ 70 h 95" name="T43"/>
                <a:gd fmla="*/ 55 w 89" name="T44"/>
                <a:gd fmla="*/ 81 h 95" name="T45"/>
                <a:gd fmla="*/ 56 w 89" name="T46"/>
                <a:gd fmla="*/ 84 h 95" name="T47"/>
                <a:gd fmla="*/ 53 w 89" name="T48"/>
                <a:gd fmla="*/ 78 h 95" name="T49"/>
                <a:gd fmla="*/ 59 w 89" name="T50"/>
                <a:gd fmla="*/ 68 h 95" name="T51"/>
                <a:gd fmla="*/ 57 w 89" name="T52"/>
                <a:gd fmla="*/ 66 h 95" name="T53"/>
                <a:gd fmla="*/ 52 w 89" name="T54"/>
                <a:gd fmla="*/ 75 h 95" name="T55"/>
                <a:gd fmla="*/ 53 w 89" name="T56"/>
                <a:gd fmla="*/ 78 h 95" name="T57"/>
                <a:gd fmla="*/ 51 w 89" name="T58"/>
                <a:gd fmla="*/ 71 h 95" name="T59"/>
                <a:gd fmla="*/ 55 w 89" name="T60"/>
                <a:gd fmla="*/ 64 h 95" name="T61"/>
                <a:gd fmla="*/ 53 w 89" name="T62"/>
                <a:gd fmla="*/ 62 h 95" name="T63"/>
                <a:gd fmla="*/ 50 w 89" name="T64"/>
                <a:gd fmla="*/ 68 h 95" name="T65"/>
                <a:gd fmla="*/ 51 w 89" name="T66"/>
                <a:gd fmla="*/ 71 h 95" name="T67"/>
                <a:gd fmla="*/ 48 w 89" name="T68"/>
                <a:gd fmla="*/ 65 h 95" name="T69"/>
                <a:gd fmla="*/ 51 w 89" name="T70"/>
                <a:gd fmla="*/ 61 h 95" name="T71"/>
                <a:gd fmla="*/ 49 w 89" name="T72"/>
                <a:gd fmla="*/ 59 h 95" name="T73"/>
                <a:gd fmla="*/ 47 w 89" name="T74"/>
                <a:gd fmla="*/ 61 h 95" name="T75"/>
                <a:gd fmla="*/ 48 w 89" name="T76"/>
                <a:gd fmla="*/ 65 h 95" name="T77"/>
                <a:gd fmla="*/ 46 w 89" name="T78"/>
                <a:gd fmla="*/ 58 h 95" name="T79"/>
                <a:gd fmla="*/ 45 w 89" name="T80"/>
                <a:gd fmla="*/ 55 h 95" name="T81"/>
                <a:gd fmla="*/ 47 w 89" name="T82"/>
                <a:gd fmla="*/ 57 h 95" name="T83"/>
                <a:gd fmla="*/ 46 w 89" name="T84"/>
                <a:gd fmla="*/ 58 h 95" name="T85"/>
                <a:gd fmla="*/ 59 w 89" name="T86"/>
                <a:gd fmla="*/ 17 h 95" name="T87"/>
                <a:gd fmla="*/ 41 w 89" name="T88"/>
                <a:gd fmla="*/ 54 h 95" name="T89"/>
                <a:gd fmla="*/ 36 w 89" name="T90"/>
                <a:gd fmla="*/ 13 h 95" name="T91"/>
                <a:gd fmla="*/ 0 w 89" name="T92"/>
                <a:gd fmla="*/ 54 h 95" name="T93"/>
                <a:gd fmla="*/ 41 w 89" name="T94"/>
                <a:gd fmla="*/ 95 h 95" name="T95"/>
                <a:gd fmla="*/ 55 w 89" name="T96"/>
                <a:gd fmla="*/ 93 h 95" name="T97"/>
                <a:gd fmla="*/ 41 w 89" name="T98"/>
                <a:gd fmla="*/ 54 h 95" name="T99"/>
                <a:gd fmla="*/ 68 w 89" name="T100"/>
                <a:gd fmla="*/ 23 h 95" name="T101"/>
                <a:gd fmla="*/ 59 w 89" name="T102"/>
                <a:gd fmla="*/ 17 h 95" name="T103"/>
                <a:gd fmla="*/ 43 w 89" name="T104"/>
                <a:gd fmla="*/ 0 h 95" name="T105"/>
                <a:gd fmla="*/ 38 w 89" name="T106"/>
                <a:gd fmla="*/ 0 h 95" name="T107"/>
                <a:gd fmla="*/ 43 w 89" name="T108"/>
                <a:gd fmla="*/ 41 h 95" name="T109"/>
                <a:gd fmla="*/ 61 w 89" name="T110"/>
                <a:gd fmla="*/ 4 h 95" name="T111"/>
                <a:gd fmla="*/ 43 w 89" name="T112"/>
                <a:gd fmla="*/ 0 h 95"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95" w="89">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1"/>
            </a:solidFill>
            <a:ln>
              <a:noFill/>
            </a:ln>
            <a:effectLst/>
          </p:spPr>
          <p:txBody>
            <a:bodyPr anchor="t" anchorCtr="0" bIns="35100" compatLnSpc="1" lIns="70199" numCol="1" rIns="70199" tIns="35100" vert="horz" wrap="square"/>
            <a:lstStyle/>
            <a:p>
              <a:endParaRPr altLang="en-US" lang="zh-CN" sz="1035">
                <a:solidFill>
                  <a:schemeClr val="tx2"/>
                </a:solidFill>
                <a:latin charset="-122" panose="020b0503020204020204" pitchFamily="34" typeface="微软雅黑"/>
                <a:ea charset="-122" panose="020b0503020204020204" pitchFamily="34" typeface="微软雅黑"/>
              </a:endParaRPr>
            </a:p>
          </p:txBody>
        </p:sp>
      </p:grpSp>
      <p:grpSp>
        <p:nvGrpSpPr>
          <p:cNvPr id="16" name="组合 15"/>
          <p:cNvGrpSpPr/>
          <p:nvPr/>
        </p:nvGrpSpPr>
        <p:grpSpPr>
          <a:xfrm>
            <a:off x="4824480" y="3749265"/>
            <a:ext cx="536244" cy="536244"/>
            <a:chOff x="6846714" y="5041900"/>
            <a:chExt cx="698500" cy="698500"/>
          </a:xfrm>
        </p:grpSpPr>
        <p:sp>
          <p:nvSpPr>
            <p:cNvPr id="17" name="椭圆 16"/>
            <p:cNvSpPr/>
            <p:nvPr/>
          </p:nvSpPr>
          <p:spPr>
            <a:xfrm>
              <a:off x="6846714" y="5041900"/>
              <a:ext cx="698500" cy="698500"/>
            </a:xfrm>
            <a:prstGeom prst="ellipse">
              <a:avLst/>
            </a:prstGeom>
            <a:solidFill>
              <a:schemeClr val="accent4"/>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35">
                <a:solidFill>
                  <a:schemeClr val="tx2"/>
                </a:solidFill>
                <a:latin charset="-122" panose="020b0503020204020204" pitchFamily="34" typeface="微软雅黑"/>
                <a:ea charset="-122" panose="020b0503020204020204" pitchFamily="34" typeface="微软雅黑"/>
              </a:endParaRPr>
            </a:p>
          </p:txBody>
        </p:sp>
        <p:grpSp>
          <p:nvGrpSpPr>
            <p:cNvPr id="18" name="组合 17"/>
            <p:cNvGrpSpPr>
              <a:grpSpLocks noChangeAspect="1"/>
            </p:cNvGrpSpPr>
            <p:nvPr/>
          </p:nvGrpSpPr>
          <p:grpSpPr>
            <a:xfrm>
              <a:off x="7054558" y="5245034"/>
              <a:ext cx="312886" cy="311751"/>
              <a:chOff x="3618897" y="2279040"/>
              <a:chExt cx="706229" cy="703668"/>
            </a:xfrm>
            <a:solidFill>
              <a:schemeClr val="bg1"/>
            </a:solidFill>
          </p:grpSpPr>
          <p:sp>
            <p:nvSpPr>
              <p:cNvPr id="19" name="Freeform 9"/>
              <p:cNvSpPr>
                <a:spLocks noEditPoints="1"/>
              </p:cNvSpPr>
              <p:nvPr/>
            </p:nvSpPr>
            <p:spPr bwMode="auto">
              <a:xfrm>
                <a:off x="3713987" y="2279040"/>
                <a:ext cx="516048" cy="703668"/>
              </a:xfrm>
              <a:custGeom>
                <a:gdLst>
                  <a:gd fmla="*/ 222 w 597" name="T0"/>
                  <a:gd fmla="*/ 575 h 814" name="T1"/>
                  <a:gd fmla="*/ 253 w 597" name="T2"/>
                  <a:gd fmla="*/ 598 h 814" name="T3"/>
                  <a:gd fmla="*/ 344 w 597" name="T4"/>
                  <a:gd fmla="*/ 598 h 814" name="T5"/>
                  <a:gd fmla="*/ 375 w 597" name="T6"/>
                  <a:gd fmla="*/ 575 h 814" name="T7"/>
                  <a:gd fmla="*/ 414 w 597" name="T8"/>
                  <a:gd fmla="*/ 509 h 814" name="T9"/>
                  <a:gd fmla="*/ 539 w 597" name="T10"/>
                  <a:gd fmla="*/ 298 h 814" name="T11"/>
                  <a:gd fmla="*/ 298 w 597" name="T12"/>
                  <a:gd fmla="*/ 57 h 814" name="T13"/>
                  <a:gd fmla="*/ 57 w 597" name="T14"/>
                  <a:gd fmla="*/ 298 h 814" name="T15"/>
                  <a:gd fmla="*/ 183 w 597" name="T16"/>
                  <a:gd fmla="*/ 509 h 814" name="T17"/>
                  <a:gd fmla="*/ 222 w 597" name="T18"/>
                  <a:gd fmla="*/ 575 h 814" name="T19"/>
                  <a:gd fmla="*/ 354 w 597" name="T20"/>
                  <a:gd fmla="*/ 782 h 814" name="T21"/>
                  <a:gd fmla="*/ 314 w 597" name="T22"/>
                  <a:gd fmla="*/ 814 h 814" name="T23"/>
                  <a:gd fmla="*/ 282 w 597" name="T24"/>
                  <a:gd fmla="*/ 814 h 814" name="T25"/>
                  <a:gd fmla="*/ 242 w 597" name="T26"/>
                  <a:gd fmla="*/ 782 h 814" name="T27"/>
                  <a:gd fmla="*/ 226 w 597" name="T28"/>
                  <a:gd fmla="*/ 782 h 814" name="T29"/>
                  <a:gd fmla="*/ 165 w 597" name="T30"/>
                  <a:gd fmla="*/ 722 h 814" name="T31"/>
                  <a:gd fmla="*/ 165 w 597" name="T32"/>
                  <a:gd fmla="*/ 576 h 814" name="T33"/>
                  <a:gd fmla="*/ 155 w 597" name="T34"/>
                  <a:gd fmla="*/ 559 h 814" name="T35"/>
                  <a:gd fmla="*/ 0 w 597" name="T36"/>
                  <a:gd fmla="*/ 298 h 814" name="T37"/>
                  <a:gd fmla="*/ 298 w 597" name="T38"/>
                  <a:gd fmla="*/ 0 h 814" name="T39"/>
                  <a:gd fmla="*/ 597 w 597" name="T40"/>
                  <a:gd fmla="*/ 298 h 814" name="T41"/>
                  <a:gd fmla="*/ 441 w 597" name="T42"/>
                  <a:gd fmla="*/ 559 h 814" name="T43"/>
                  <a:gd fmla="*/ 431 w 597" name="T44"/>
                  <a:gd fmla="*/ 576 h 814" name="T45"/>
                  <a:gd fmla="*/ 432 w 597" name="T46"/>
                  <a:gd fmla="*/ 722 h 814" name="T47"/>
                  <a:gd fmla="*/ 371 w 597" name="T48"/>
                  <a:gd fmla="*/ 782 h 814" name="T49"/>
                  <a:gd fmla="*/ 354 w 597" name="T50"/>
                  <a:gd fmla="*/ 782 h 814"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814" w="597">
                    <a:moveTo>
                      <a:pt x="222" y="575"/>
                    </a:moveTo>
                    <a:cubicBezTo>
                      <a:pt x="224" y="589"/>
                      <a:pt x="238" y="598"/>
                      <a:pt x="253" y="598"/>
                    </a:cubicBezTo>
                    <a:cubicBezTo>
                      <a:pt x="344" y="598"/>
                      <a:pt x="344" y="598"/>
                      <a:pt x="344" y="598"/>
                    </a:cubicBezTo>
                    <a:cubicBezTo>
                      <a:pt x="358" y="598"/>
                      <a:pt x="373" y="589"/>
                      <a:pt x="375" y="575"/>
                    </a:cubicBezTo>
                    <a:cubicBezTo>
                      <a:pt x="377" y="547"/>
                      <a:pt x="390" y="523"/>
                      <a:pt x="414" y="509"/>
                    </a:cubicBezTo>
                    <a:cubicBezTo>
                      <a:pt x="491" y="467"/>
                      <a:pt x="539" y="386"/>
                      <a:pt x="539" y="298"/>
                    </a:cubicBezTo>
                    <a:cubicBezTo>
                      <a:pt x="539" y="165"/>
                      <a:pt x="431" y="57"/>
                      <a:pt x="298" y="57"/>
                    </a:cubicBezTo>
                    <a:cubicBezTo>
                      <a:pt x="165" y="57"/>
                      <a:pt x="57" y="165"/>
                      <a:pt x="57" y="298"/>
                    </a:cubicBezTo>
                    <a:cubicBezTo>
                      <a:pt x="57" y="386"/>
                      <a:pt x="105" y="467"/>
                      <a:pt x="183" y="509"/>
                    </a:cubicBezTo>
                    <a:cubicBezTo>
                      <a:pt x="207" y="523"/>
                      <a:pt x="219" y="547"/>
                      <a:pt x="222" y="575"/>
                    </a:cubicBezTo>
                    <a:close/>
                    <a:moveTo>
                      <a:pt x="354" y="782"/>
                    </a:moveTo>
                    <a:cubicBezTo>
                      <a:pt x="350" y="800"/>
                      <a:pt x="334" y="814"/>
                      <a:pt x="314" y="814"/>
                    </a:cubicBezTo>
                    <a:cubicBezTo>
                      <a:pt x="282" y="814"/>
                      <a:pt x="282" y="814"/>
                      <a:pt x="282" y="814"/>
                    </a:cubicBezTo>
                    <a:cubicBezTo>
                      <a:pt x="263" y="814"/>
                      <a:pt x="247" y="800"/>
                      <a:pt x="242" y="782"/>
                    </a:cubicBezTo>
                    <a:cubicBezTo>
                      <a:pt x="226" y="782"/>
                      <a:pt x="226" y="782"/>
                      <a:pt x="226" y="782"/>
                    </a:cubicBezTo>
                    <a:cubicBezTo>
                      <a:pt x="193" y="782"/>
                      <a:pt x="165" y="755"/>
                      <a:pt x="165" y="722"/>
                    </a:cubicBezTo>
                    <a:cubicBezTo>
                      <a:pt x="165" y="576"/>
                      <a:pt x="165" y="576"/>
                      <a:pt x="165" y="576"/>
                    </a:cubicBezTo>
                    <a:cubicBezTo>
                      <a:pt x="165" y="569"/>
                      <a:pt x="162" y="563"/>
                      <a:pt x="155" y="559"/>
                    </a:cubicBezTo>
                    <a:cubicBezTo>
                      <a:pt x="60" y="507"/>
                      <a:pt x="0" y="407"/>
                      <a:pt x="0" y="298"/>
                    </a:cubicBezTo>
                    <a:cubicBezTo>
                      <a:pt x="0" y="133"/>
                      <a:pt x="134" y="0"/>
                      <a:pt x="298" y="0"/>
                    </a:cubicBezTo>
                    <a:cubicBezTo>
                      <a:pt x="463" y="0"/>
                      <a:pt x="597" y="133"/>
                      <a:pt x="597" y="298"/>
                    </a:cubicBezTo>
                    <a:cubicBezTo>
                      <a:pt x="597" y="407"/>
                      <a:pt x="537" y="507"/>
                      <a:pt x="441" y="559"/>
                    </a:cubicBezTo>
                    <a:cubicBezTo>
                      <a:pt x="435" y="563"/>
                      <a:pt x="431" y="569"/>
                      <a:pt x="431" y="576"/>
                    </a:cubicBezTo>
                    <a:cubicBezTo>
                      <a:pt x="432" y="722"/>
                      <a:pt x="432" y="722"/>
                      <a:pt x="432" y="722"/>
                    </a:cubicBezTo>
                    <a:cubicBezTo>
                      <a:pt x="432" y="755"/>
                      <a:pt x="404" y="782"/>
                      <a:pt x="371" y="782"/>
                    </a:cubicBezTo>
                    <a:cubicBezTo>
                      <a:pt x="354" y="782"/>
                      <a:pt x="354" y="782"/>
                      <a:pt x="354" y="782"/>
                    </a:cubicBezTo>
                    <a:close/>
                  </a:path>
                </a:pathLst>
              </a:custGeom>
              <a:grpFill/>
              <a:ln>
                <a:noFill/>
              </a:ln>
              <a:extLst>
                <a:ext uri="{91240B29-F687-4F45-9708-019B960494DF}">
                  <a14:hiddenLine w="9525">
                    <a:solidFill>
                      <a:srgbClr val="000000"/>
                    </a:solidFill>
                    <a:round/>
                  </a14:hiddenLine>
                </a:ext>
              </a:extLst>
            </p:spPr>
            <p:txBody>
              <a:bodyPr anchor="t" anchorCtr="0" bIns="35100" compatLnSpc="1" lIns="70199" numCol="1" rIns="70199" tIns="35100" vert="horz" wrap="square"/>
              <a:lstStyle/>
              <a:p>
                <a:endParaRPr altLang="en-US" lang="zh-CN" sz="1035">
                  <a:solidFill>
                    <a:schemeClr val="tx2"/>
                  </a:solidFill>
                  <a:latin charset="-122" panose="020b0503020204020204" pitchFamily="34" typeface="微软雅黑"/>
                  <a:ea charset="-122" panose="020b0503020204020204" pitchFamily="34" typeface="微软雅黑"/>
                </a:endParaRPr>
              </a:p>
            </p:txBody>
          </p:sp>
          <p:sp>
            <p:nvSpPr>
              <p:cNvPr id="20" name="Freeform 10"/>
              <p:cNvSpPr>
                <a:spLocks noEditPoints="1"/>
              </p:cNvSpPr>
              <p:nvPr/>
            </p:nvSpPr>
            <p:spPr bwMode="auto">
              <a:xfrm>
                <a:off x="3618897" y="2347432"/>
                <a:ext cx="706229" cy="373412"/>
              </a:xfrm>
              <a:custGeom>
                <a:gdLst>
                  <a:gd fmla="*/ 699 w 817" name="T0"/>
                  <a:gd fmla="*/ 406 h 432" name="T1"/>
                  <a:gd fmla="*/ 692 w 817" name="T2"/>
                  <a:gd fmla="*/ 380 h 432" name="T3"/>
                  <a:gd fmla="*/ 718 w 817" name="T4"/>
                  <a:gd fmla="*/ 373 h 432" name="T5"/>
                  <a:gd fmla="*/ 755 w 817" name="T6"/>
                  <a:gd fmla="*/ 394 h 432" name="T7"/>
                  <a:gd fmla="*/ 762 w 817" name="T8"/>
                  <a:gd fmla="*/ 420 h 432" name="T9"/>
                  <a:gd fmla="*/ 736 w 817" name="T10"/>
                  <a:gd fmla="*/ 427 h 432" name="T11"/>
                  <a:gd fmla="*/ 699 w 817" name="T12"/>
                  <a:gd fmla="*/ 406 h 432" name="T13"/>
                  <a:gd fmla="*/ 718 w 817" name="T14"/>
                  <a:gd fmla="*/ 59 h 432" name="T15"/>
                  <a:gd fmla="*/ 692 w 817" name="T16"/>
                  <a:gd fmla="*/ 52 h 432" name="T17"/>
                  <a:gd fmla="*/ 699 w 817" name="T18"/>
                  <a:gd fmla="*/ 26 h 432" name="T19"/>
                  <a:gd fmla="*/ 736 w 817" name="T20"/>
                  <a:gd fmla="*/ 5 h 432" name="T21"/>
                  <a:gd fmla="*/ 762 w 817" name="T22"/>
                  <a:gd fmla="*/ 12 h 432" name="T23"/>
                  <a:gd fmla="*/ 755 w 817" name="T24"/>
                  <a:gd fmla="*/ 38 h 432" name="T25"/>
                  <a:gd fmla="*/ 718 w 817" name="T26"/>
                  <a:gd fmla="*/ 59 h 432" name="T27"/>
                  <a:gd fmla="*/ 755 w 817" name="T28"/>
                  <a:gd fmla="*/ 235 h 432" name="T29"/>
                  <a:gd fmla="*/ 736 w 817" name="T30"/>
                  <a:gd fmla="*/ 216 h 432" name="T31"/>
                  <a:gd fmla="*/ 755 w 817" name="T32"/>
                  <a:gd fmla="*/ 197 h 432" name="T33"/>
                  <a:gd fmla="*/ 798 w 817" name="T34"/>
                  <a:gd fmla="*/ 197 h 432" name="T35"/>
                  <a:gd fmla="*/ 817 w 817" name="T36"/>
                  <a:gd fmla="*/ 216 h 432" name="T37"/>
                  <a:gd fmla="*/ 798 w 817" name="T38"/>
                  <a:gd fmla="*/ 235 h 432" name="T39"/>
                  <a:gd fmla="*/ 755 w 817" name="T40"/>
                  <a:gd fmla="*/ 235 h 432" name="T41"/>
                  <a:gd fmla="*/ 118 w 817" name="T42"/>
                  <a:gd fmla="*/ 26 h 432" name="T43"/>
                  <a:gd fmla="*/ 124 w 817" name="T44"/>
                  <a:gd fmla="*/ 52 h 432" name="T45"/>
                  <a:gd fmla="*/ 98 w 817" name="T46"/>
                  <a:gd fmla="*/ 59 h 432" name="T47"/>
                  <a:gd fmla="*/ 62 w 817" name="T48"/>
                  <a:gd fmla="*/ 38 h 432" name="T49"/>
                  <a:gd fmla="*/ 55 w 817" name="T50"/>
                  <a:gd fmla="*/ 12 h 432" name="T51"/>
                  <a:gd fmla="*/ 81 w 817" name="T52"/>
                  <a:gd fmla="*/ 5 h 432" name="T53"/>
                  <a:gd fmla="*/ 118 w 817" name="T54"/>
                  <a:gd fmla="*/ 26 h 432" name="T55"/>
                  <a:gd fmla="*/ 98 w 817" name="T56"/>
                  <a:gd fmla="*/ 373 h 432" name="T57"/>
                  <a:gd fmla="*/ 124 w 817" name="T58"/>
                  <a:gd fmla="*/ 380 h 432" name="T59"/>
                  <a:gd fmla="*/ 118 w 817" name="T60"/>
                  <a:gd fmla="*/ 406 h 432" name="T61"/>
                  <a:gd fmla="*/ 81 w 817" name="T62"/>
                  <a:gd fmla="*/ 427 h 432" name="T63"/>
                  <a:gd fmla="*/ 55 w 817" name="T64"/>
                  <a:gd fmla="*/ 420 h 432" name="T65"/>
                  <a:gd fmla="*/ 62 w 817" name="T66"/>
                  <a:gd fmla="*/ 394 h 432" name="T67"/>
                  <a:gd fmla="*/ 98 w 817" name="T68"/>
                  <a:gd fmla="*/ 373 h 432" name="T69"/>
                  <a:gd fmla="*/ 62 w 817" name="T70"/>
                  <a:gd fmla="*/ 197 h 432" name="T71"/>
                  <a:gd fmla="*/ 81 w 817" name="T72"/>
                  <a:gd fmla="*/ 216 h 432" name="T73"/>
                  <a:gd fmla="*/ 62 w 817" name="T74"/>
                  <a:gd fmla="*/ 235 h 432" name="T75"/>
                  <a:gd fmla="*/ 19 w 817" name="T76"/>
                  <a:gd fmla="*/ 235 h 432" name="T77"/>
                  <a:gd fmla="*/ 0 w 817" name="T78"/>
                  <a:gd fmla="*/ 216 h 432" name="T79"/>
                  <a:gd fmla="*/ 19 w 817" name="T80"/>
                  <a:gd fmla="*/ 197 h 432" name="T81"/>
                  <a:gd fmla="*/ 62 w 817" name="T82"/>
                  <a:gd fmla="*/ 197 h 432"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432" w="817">
                    <a:moveTo>
                      <a:pt x="699" y="406"/>
                    </a:moveTo>
                    <a:cubicBezTo>
                      <a:pt x="690" y="401"/>
                      <a:pt x="687" y="389"/>
                      <a:pt x="692" y="380"/>
                    </a:cubicBezTo>
                    <a:cubicBezTo>
                      <a:pt x="698" y="371"/>
                      <a:pt x="709" y="368"/>
                      <a:pt x="718" y="373"/>
                    </a:cubicBezTo>
                    <a:cubicBezTo>
                      <a:pt x="755" y="394"/>
                      <a:pt x="755" y="394"/>
                      <a:pt x="755" y="394"/>
                    </a:cubicBezTo>
                    <a:cubicBezTo>
                      <a:pt x="764" y="399"/>
                      <a:pt x="767" y="411"/>
                      <a:pt x="762" y="420"/>
                    </a:cubicBezTo>
                    <a:cubicBezTo>
                      <a:pt x="757" y="429"/>
                      <a:pt x="745" y="432"/>
                      <a:pt x="736" y="427"/>
                    </a:cubicBezTo>
                    <a:cubicBezTo>
                      <a:pt x="699" y="406"/>
                      <a:pt x="699" y="406"/>
                      <a:pt x="699" y="406"/>
                    </a:cubicBezTo>
                    <a:close/>
                    <a:moveTo>
                      <a:pt x="718" y="59"/>
                    </a:moveTo>
                    <a:cubicBezTo>
                      <a:pt x="709" y="64"/>
                      <a:pt x="698" y="61"/>
                      <a:pt x="692" y="52"/>
                    </a:cubicBezTo>
                    <a:cubicBezTo>
                      <a:pt x="687" y="43"/>
                      <a:pt x="690" y="31"/>
                      <a:pt x="699" y="26"/>
                    </a:cubicBezTo>
                    <a:cubicBezTo>
                      <a:pt x="736" y="5"/>
                      <a:pt x="736" y="5"/>
                      <a:pt x="736" y="5"/>
                    </a:cubicBezTo>
                    <a:cubicBezTo>
                      <a:pt x="745" y="0"/>
                      <a:pt x="757" y="3"/>
                      <a:pt x="762" y="12"/>
                    </a:cubicBezTo>
                    <a:cubicBezTo>
                      <a:pt x="767" y="21"/>
                      <a:pt x="764" y="32"/>
                      <a:pt x="755" y="38"/>
                    </a:cubicBezTo>
                    <a:cubicBezTo>
                      <a:pt x="718" y="59"/>
                      <a:pt x="718" y="59"/>
                      <a:pt x="718" y="59"/>
                    </a:cubicBezTo>
                    <a:close/>
                    <a:moveTo>
                      <a:pt x="755" y="235"/>
                    </a:moveTo>
                    <a:cubicBezTo>
                      <a:pt x="745" y="235"/>
                      <a:pt x="736" y="226"/>
                      <a:pt x="736" y="216"/>
                    </a:cubicBezTo>
                    <a:cubicBezTo>
                      <a:pt x="736" y="205"/>
                      <a:pt x="745" y="197"/>
                      <a:pt x="755" y="197"/>
                    </a:cubicBezTo>
                    <a:cubicBezTo>
                      <a:pt x="798" y="197"/>
                      <a:pt x="798" y="197"/>
                      <a:pt x="798" y="197"/>
                    </a:cubicBezTo>
                    <a:cubicBezTo>
                      <a:pt x="808" y="197"/>
                      <a:pt x="817" y="205"/>
                      <a:pt x="817" y="216"/>
                    </a:cubicBezTo>
                    <a:cubicBezTo>
                      <a:pt x="817" y="226"/>
                      <a:pt x="808" y="235"/>
                      <a:pt x="798" y="235"/>
                    </a:cubicBezTo>
                    <a:cubicBezTo>
                      <a:pt x="755" y="235"/>
                      <a:pt x="755" y="235"/>
                      <a:pt x="755" y="235"/>
                    </a:cubicBezTo>
                    <a:close/>
                    <a:moveTo>
                      <a:pt x="118" y="26"/>
                    </a:moveTo>
                    <a:cubicBezTo>
                      <a:pt x="127" y="31"/>
                      <a:pt x="130" y="43"/>
                      <a:pt x="124" y="52"/>
                    </a:cubicBezTo>
                    <a:cubicBezTo>
                      <a:pt x="119" y="61"/>
                      <a:pt x="108" y="64"/>
                      <a:pt x="98" y="59"/>
                    </a:cubicBezTo>
                    <a:cubicBezTo>
                      <a:pt x="62" y="38"/>
                      <a:pt x="62" y="38"/>
                      <a:pt x="62" y="38"/>
                    </a:cubicBezTo>
                    <a:cubicBezTo>
                      <a:pt x="53" y="32"/>
                      <a:pt x="49" y="21"/>
                      <a:pt x="55" y="12"/>
                    </a:cubicBezTo>
                    <a:cubicBezTo>
                      <a:pt x="60" y="3"/>
                      <a:pt x="72" y="0"/>
                      <a:pt x="81" y="5"/>
                    </a:cubicBezTo>
                    <a:cubicBezTo>
                      <a:pt x="118" y="26"/>
                      <a:pt x="118" y="26"/>
                      <a:pt x="118" y="26"/>
                    </a:cubicBezTo>
                    <a:close/>
                    <a:moveTo>
                      <a:pt x="98" y="373"/>
                    </a:moveTo>
                    <a:cubicBezTo>
                      <a:pt x="108" y="368"/>
                      <a:pt x="119" y="371"/>
                      <a:pt x="124" y="380"/>
                    </a:cubicBezTo>
                    <a:cubicBezTo>
                      <a:pt x="130" y="389"/>
                      <a:pt x="127" y="401"/>
                      <a:pt x="118" y="406"/>
                    </a:cubicBezTo>
                    <a:cubicBezTo>
                      <a:pt x="81" y="427"/>
                      <a:pt x="81" y="427"/>
                      <a:pt x="81" y="427"/>
                    </a:cubicBezTo>
                    <a:cubicBezTo>
                      <a:pt x="72" y="432"/>
                      <a:pt x="60" y="429"/>
                      <a:pt x="55" y="420"/>
                    </a:cubicBezTo>
                    <a:cubicBezTo>
                      <a:pt x="49" y="411"/>
                      <a:pt x="53" y="399"/>
                      <a:pt x="62" y="394"/>
                    </a:cubicBezTo>
                    <a:cubicBezTo>
                      <a:pt x="98" y="373"/>
                      <a:pt x="98" y="373"/>
                      <a:pt x="98" y="373"/>
                    </a:cubicBezTo>
                    <a:close/>
                    <a:moveTo>
                      <a:pt x="62" y="197"/>
                    </a:moveTo>
                    <a:cubicBezTo>
                      <a:pt x="72" y="197"/>
                      <a:pt x="81" y="205"/>
                      <a:pt x="81" y="216"/>
                    </a:cubicBezTo>
                    <a:cubicBezTo>
                      <a:pt x="81" y="226"/>
                      <a:pt x="72" y="235"/>
                      <a:pt x="62" y="235"/>
                    </a:cubicBezTo>
                    <a:cubicBezTo>
                      <a:pt x="19" y="235"/>
                      <a:pt x="19" y="235"/>
                      <a:pt x="19" y="235"/>
                    </a:cubicBezTo>
                    <a:cubicBezTo>
                      <a:pt x="9" y="235"/>
                      <a:pt x="0" y="226"/>
                      <a:pt x="0" y="216"/>
                    </a:cubicBezTo>
                    <a:cubicBezTo>
                      <a:pt x="0" y="205"/>
                      <a:pt x="9" y="197"/>
                      <a:pt x="19" y="197"/>
                    </a:cubicBezTo>
                    <a:cubicBezTo>
                      <a:pt x="62" y="197"/>
                      <a:pt x="62" y="197"/>
                      <a:pt x="62" y="197"/>
                    </a:cubicBezTo>
                    <a:close/>
                  </a:path>
                </a:pathLst>
              </a:custGeom>
              <a:grpFill/>
              <a:ln>
                <a:noFill/>
              </a:ln>
              <a:extLst>
                <a:ext uri="{91240B29-F687-4F45-9708-019B960494DF}">
                  <a14:hiddenLine w="9525">
                    <a:solidFill>
                      <a:srgbClr val="000000"/>
                    </a:solidFill>
                    <a:round/>
                  </a14:hiddenLine>
                </a:ext>
              </a:extLst>
            </p:spPr>
            <p:txBody>
              <a:bodyPr anchor="t" anchorCtr="0" bIns="35100" compatLnSpc="1" lIns="70199" numCol="1" rIns="70199" tIns="35100" vert="horz" wrap="square"/>
              <a:lstStyle/>
              <a:p>
                <a:endParaRPr altLang="en-US" lang="zh-CN" sz="1035">
                  <a:solidFill>
                    <a:schemeClr val="tx2"/>
                  </a:solidFill>
                  <a:latin charset="-122" panose="020b0503020204020204" pitchFamily="34" typeface="微软雅黑"/>
                  <a:ea charset="-122" panose="020b0503020204020204" pitchFamily="34" typeface="微软雅黑"/>
                </a:endParaRPr>
              </a:p>
            </p:txBody>
          </p:sp>
          <p:sp>
            <p:nvSpPr>
              <p:cNvPr id="21" name="Freeform 11"/>
              <p:cNvSpPr/>
              <p:nvPr/>
            </p:nvSpPr>
            <p:spPr bwMode="auto">
              <a:xfrm>
                <a:off x="3845651" y="2427528"/>
                <a:ext cx="253087" cy="253452"/>
              </a:xfrm>
              <a:custGeom>
                <a:gdLst>
                  <a:gd fmla="*/ 3 w 293" name="T0"/>
                  <a:gd fmla="*/ 38 h 293" name="T1"/>
                  <a:gd fmla="*/ 16 w 293" name="T2"/>
                  <a:gd fmla="*/ 15 h 293" name="T3"/>
                  <a:gd fmla="*/ 39 w 293" name="T4"/>
                  <a:gd fmla="*/ 28 h 293" name="T5"/>
                  <a:gd fmla="*/ 50 w 293" name="T6"/>
                  <a:gd fmla="*/ 65 h 293" name="T7"/>
                  <a:gd fmla="*/ 91 w 293" name="T8"/>
                  <a:gd fmla="*/ 53 h 293" name="T9"/>
                  <a:gd fmla="*/ 91 w 293" name="T10"/>
                  <a:gd fmla="*/ 53 h 293" name="T11"/>
                  <a:gd fmla="*/ 127 w 293" name="T12"/>
                  <a:gd fmla="*/ 48 h 293" name="T13"/>
                  <a:gd fmla="*/ 127 w 293" name="T14"/>
                  <a:gd fmla="*/ 19 h 293" name="T15"/>
                  <a:gd fmla="*/ 146 w 293" name="T16"/>
                  <a:gd fmla="*/ 0 h 293" name="T17"/>
                  <a:gd fmla="*/ 165 w 293" name="T18"/>
                  <a:gd fmla="*/ 19 h 293" name="T19"/>
                  <a:gd fmla="*/ 165 w 293" name="T20"/>
                  <a:gd fmla="*/ 48 h 293" name="T21"/>
                  <a:gd fmla="*/ 202 w 293" name="T22"/>
                  <a:gd fmla="*/ 53 h 293" name="T23"/>
                  <a:gd fmla="*/ 202 w 293" name="T24"/>
                  <a:gd fmla="*/ 53 h 293" name="T25"/>
                  <a:gd fmla="*/ 202 w 293" name="T26"/>
                  <a:gd fmla="*/ 53 h 293" name="T27"/>
                  <a:gd fmla="*/ 242 w 293" name="T28"/>
                  <a:gd fmla="*/ 65 h 293" name="T29"/>
                  <a:gd fmla="*/ 253 w 293" name="T30"/>
                  <a:gd fmla="*/ 28 h 293" name="T31"/>
                  <a:gd fmla="*/ 277 w 293" name="T32"/>
                  <a:gd fmla="*/ 15 h 293" name="T33"/>
                  <a:gd fmla="*/ 290 w 293" name="T34"/>
                  <a:gd fmla="*/ 38 h 293" name="T35"/>
                  <a:gd fmla="*/ 220 w 293" name="T36"/>
                  <a:gd fmla="*/ 278 h 293" name="T37"/>
                  <a:gd fmla="*/ 196 w 293" name="T38"/>
                  <a:gd fmla="*/ 290 h 293" name="T39"/>
                  <a:gd fmla="*/ 183 w 293" name="T40"/>
                  <a:gd fmla="*/ 267 h 293" name="T41"/>
                  <a:gd fmla="*/ 232 w 293" name="T42"/>
                  <a:gd fmla="*/ 102 h 293" name="T43"/>
                  <a:gd fmla="*/ 194 w 293" name="T44"/>
                  <a:gd fmla="*/ 90 h 293" name="T45"/>
                  <a:gd fmla="*/ 194 w 293" name="T46"/>
                  <a:gd fmla="*/ 90 h 293" name="T47"/>
                  <a:gd fmla="*/ 165 w 293" name="T48"/>
                  <a:gd fmla="*/ 86 h 293" name="T49"/>
                  <a:gd fmla="*/ 165 w 293" name="T50"/>
                  <a:gd fmla="*/ 132 h 293" name="T51"/>
                  <a:gd fmla="*/ 146 w 293" name="T52"/>
                  <a:gd fmla="*/ 151 h 293" name="T53"/>
                  <a:gd fmla="*/ 127 w 293" name="T54"/>
                  <a:gd fmla="*/ 132 h 293" name="T55"/>
                  <a:gd fmla="*/ 127 w 293" name="T56"/>
                  <a:gd fmla="*/ 86 h 293" name="T57"/>
                  <a:gd fmla="*/ 99 w 293" name="T58"/>
                  <a:gd fmla="*/ 90 h 293" name="T59"/>
                  <a:gd fmla="*/ 99 w 293" name="T60"/>
                  <a:gd fmla="*/ 90 h 293" name="T61"/>
                  <a:gd fmla="*/ 61 w 293" name="T62"/>
                  <a:gd fmla="*/ 102 h 293" name="T63"/>
                  <a:gd fmla="*/ 109 w 293" name="T64"/>
                  <a:gd fmla="*/ 267 h 293" name="T65"/>
                  <a:gd fmla="*/ 96 w 293" name="T66"/>
                  <a:gd fmla="*/ 290 h 293" name="T67"/>
                  <a:gd fmla="*/ 73 w 293" name="T68"/>
                  <a:gd fmla="*/ 278 h 293" name="T69"/>
                  <a:gd fmla="*/ 3 w 293" name="T70"/>
                  <a:gd fmla="*/ 38 h 293"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293" w="293">
                    <a:moveTo>
                      <a:pt x="3" y="38"/>
                    </a:moveTo>
                    <a:cubicBezTo>
                      <a:pt x="0" y="28"/>
                      <a:pt x="6" y="18"/>
                      <a:pt x="16" y="15"/>
                    </a:cubicBezTo>
                    <a:cubicBezTo>
                      <a:pt x="26" y="12"/>
                      <a:pt x="37" y="18"/>
                      <a:pt x="39" y="28"/>
                    </a:cubicBezTo>
                    <a:cubicBezTo>
                      <a:pt x="50" y="65"/>
                      <a:pt x="50" y="65"/>
                      <a:pt x="50" y="65"/>
                    </a:cubicBezTo>
                    <a:cubicBezTo>
                      <a:pt x="63" y="60"/>
                      <a:pt x="77" y="56"/>
                      <a:pt x="91" y="53"/>
                    </a:cubicBezTo>
                    <a:cubicBezTo>
                      <a:pt x="91" y="53"/>
                      <a:pt x="91" y="53"/>
                      <a:pt x="91" y="53"/>
                    </a:cubicBezTo>
                    <a:cubicBezTo>
                      <a:pt x="103" y="50"/>
                      <a:pt x="115" y="49"/>
                      <a:pt x="127" y="48"/>
                    </a:cubicBezTo>
                    <a:cubicBezTo>
                      <a:pt x="127" y="19"/>
                      <a:pt x="127" y="19"/>
                      <a:pt x="127" y="19"/>
                    </a:cubicBezTo>
                    <a:cubicBezTo>
                      <a:pt x="127" y="8"/>
                      <a:pt x="136" y="0"/>
                      <a:pt x="146" y="0"/>
                    </a:cubicBezTo>
                    <a:cubicBezTo>
                      <a:pt x="157" y="0"/>
                      <a:pt x="165" y="8"/>
                      <a:pt x="165" y="19"/>
                    </a:cubicBezTo>
                    <a:cubicBezTo>
                      <a:pt x="165" y="48"/>
                      <a:pt x="165" y="48"/>
                      <a:pt x="165" y="48"/>
                    </a:cubicBezTo>
                    <a:cubicBezTo>
                      <a:pt x="178" y="49"/>
                      <a:pt x="190" y="50"/>
                      <a:pt x="202" y="53"/>
                    </a:cubicBezTo>
                    <a:cubicBezTo>
                      <a:pt x="202" y="53"/>
                      <a:pt x="202" y="53"/>
                      <a:pt x="202" y="53"/>
                    </a:cubicBezTo>
                    <a:cubicBezTo>
                      <a:pt x="202" y="53"/>
                      <a:pt x="202" y="53"/>
                      <a:pt x="202" y="53"/>
                    </a:cubicBezTo>
                    <a:cubicBezTo>
                      <a:pt x="216" y="56"/>
                      <a:pt x="229" y="60"/>
                      <a:pt x="242" y="65"/>
                    </a:cubicBezTo>
                    <a:cubicBezTo>
                      <a:pt x="253" y="28"/>
                      <a:pt x="253" y="28"/>
                      <a:pt x="253" y="28"/>
                    </a:cubicBezTo>
                    <a:cubicBezTo>
                      <a:pt x="256" y="18"/>
                      <a:pt x="267" y="12"/>
                      <a:pt x="277" y="15"/>
                    </a:cubicBezTo>
                    <a:cubicBezTo>
                      <a:pt x="287" y="18"/>
                      <a:pt x="293" y="28"/>
                      <a:pt x="290" y="38"/>
                    </a:cubicBezTo>
                    <a:cubicBezTo>
                      <a:pt x="220" y="278"/>
                      <a:pt x="220" y="278"/>
                      <a:pt x="220" y="278"/>
                    </a:cubicBezTo>
                    <a:cubicBezTo>
                      <a:pt x="217" y="288"/>
                      <a:pt x="206" y="293"/>
                      <a:pt x="196" y="290"/>
                    </a:cubicBezTo>
                    <a:cubicBezTo>
                      <a:pt x="186" y="288"/>
                      <a:pt x="180" y="277"/>
                      <a:pt x="183" y="267"/>
                    </a:cubicBezTo>
                    <a:cubicBezTo>
                      <a:pt x="232" y="102"/>
                      <a:pt x="232" y="102"/>
                      <a:pt x="232" y="102"/>
                    </a:cubicBezTo>
                    <a:cubicBezTo>
                      <a:pt x="220" y="97"/>
                      <a:pt x="207" y="93"/>
                      <a:pt x="194" y="90"/>
                    </a:cubicBezTo>
                    <a:cubicBezTo>
                      <a:pt x="194" y="90"/>
                      <a:pt x="194" y="90"/>
                      <a:pt x="194" y="90"/>
                    </a:cubicBezTo>
                    <a:cubicBezTo>
                      <a:pt x="185" y="88"/>
                      <a:pt x="175" y="87"/>
                      <a:pt x="165" y="86"/>
                    </a:cubicBezTo>
                    <a:cubicBezTo>
                      <a:pt x="165" y="132"/>
                      <a:pt x="165" y="132"/>
                      <a:pt x="165" y="132"/>
                    </a:cubicBezTo>
                    <a:cubicBezTo>
                      <a:pt x="165" y="143"/>
                      <a:pt x="157" y="151"/>
                      <a:pt x="146" y="151"/>
                    </a:cubicBezTo>
                    <a:cubicBezTo>
                      <a:pt x="136" y="151"/>
                      <a:pt x="127" y="143"/>
                      <a:pt x="127" y="132"/>
                    </a:cubicBezTo>
                    <a:cubicBezTo>
                      <a:pt x="127" y="86"/>
                      <a:pt x="127" y="86"/>
                      <a:pt x="127" y="86"/>
                    </a:cubicBezTo>
                    <a:cubicBezTo>
                      <a:pt x="118" y="87"/>
                      <a:pt x="108" y="88"/>
                      <a:pt x="99" y="90"/>
                    </a:cubicBezTo>
                    <a:cubicBezTo>
                      <a:pt x="99" y="90"/>
                      <a:pt x="99" y="90"/>
                      <a:pt x="99" y="90"/>
                    </a:cubicBezTo>
                    <a:cubicBezTo>
                      <a:pt x="85" y="93"/>
                      <a:pt x="73" y="97"/>
                      <a:pt x="61" y="102"/>
                    </a:cubicBezTo>
                    <a:cubicBezTo>
                      <a:pt x="109" y="267"/>
                      <a:pt x="109" y="267"/>
                      <a:pt x="109" y="267"/>
                    </a:cubicBezTo>
                    <a:cubicBezTo>
                      <a:pt x="112" y="277"/>
                      <a:pt x="106" y="288"/>
                      <a:pt x="96" y="290"/>
                    </a:cubicBezTo>
                    <a:cubicBezTo>
                      <a:pt x="86" y="293"/>
                      <a:pt x="76" y="288"/>
                      <a:pt x="73" y="278"/>
                    </a:cubicBezTo>
                    <a:cubicBezTo>
                      <a:pt x="3" y="38"/>
                      <a:pt x="3" y="38"/>
                      <a:pt x="3" y="38"/>
                    </a:cubicBezTo>
                    <a:close/>
                  </a:path>
                </a:pathLst>
              </a:custGeom>
              <a:grpFill/>
              <a:ln>
                <a:noFill/>
              </a:ln>
              <a:extLst>
                <a:ext uri="{91240B29-F687-4F45-9708-019B960494DF}">
                  <a14:hiddenLine w="9525">
                    <a:solidFill>
                      <a:srgbClr val="000000"/>
                    </a:solidFill>
                    <a:round/>
                  </a14:hiddenLine>
                </a:ext>
              </a:extLst>
            </p:spPr>
            <p:txBody>
              <a:bodyPr anchor="t" anchorCtr="0" bIns="35100" compatLnSpc="1" lIns="70199" numCol="1" rIns="70199" tIns="35100" vert="horz" wrap="square"/>
              <a:lstStyle/>
              <a:p>
                <a:endParaRPr altLang="en-US" lang="zh-CN" sz="1035">
                  <a:solidFill>
                    <a:schemeClr val="tx2"/>
                  </a:solidFill>
                  <a:latin charset="-122" panose="020b0503020204020204" pitchFamily="34" typeface="微软雅黑"/>
                  <a:ea charset="-122" panose="020b0503020204020204" pitchFamily="34" typeface="微软雅黑"/>
                </a:endParaRPr>
              </a:p>
            </p:txBody>
          </p:sp>
        </p:grpSp>
      </p:grpSp>
      <p:grpSp>
        <p:nvGrpSpPr>
          <p:cNvPr id="22" name="组合 21"/>
          <p:cNvGrpSpPr/>
          <p:nvPr/>
        </p:nvGrpSpPr>
        <p:grpSpPr>
          <a:xfrm>
            <a:off x="4838959" y="2203334"/>
            <a:ext cx="536244" cy="536244"/>
            <a:chOff x="6865573" y="3028204"/>
            <a:chExt cx="698500" cy="698500"/>
          </a:xfrm>
        </p:grpSpPr>
        <p:sp>
          <p:nvSpPr>
            <p:cNvPr id="23" name="椭圆 22"/>
            <p:cNvSpPr/>
            <p:nvPr/>
          </p:nvSpPr>
          <p:spPr>
            <a:xfrm>
              <a:off x="6865573" y="3028204"/>
              <a:ext cx="698500" cy="698500"/>
            </a:xfrm>
            <a:prstGeom prst="ellipse">
              <a:avLst/>
            </a:prstGeom>
            <a:solidFill>
              <a:schemeClr val="accent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35">
                <a:solidFill>
                  <a:schemeClr val="tx2"/>
                </a:solidFill>
                <a:latin charset="-122" panose="020b0503020204020204" pitchFamily="34" typeface="微软雅黑"/>
                <a:ea charset="-122" panose="020b0503020204020204" pitchFamily="34" typeface="微软雅黑"/>
              </a:endParaRPr>
            </a:p>
          </p:txBody>
        </p:sp>
        <p:grpSp>
          <p:nvGrpSpPr>
            <p:cNvPr id="24" name="组合 23"/>
            <p:cNvGrpSpPr>
              <a:grpSpLocks noChangeAspect="1"/>
            </p:cNvGrpSpPr>
            <p:nvPr/>
          </p:nvGrpSpPr>
          <p:grpSpPr>
            <a:xfrm>
              <a:off x="7057703" y="3257268"/>
              <a:ext cx="312886" cy="266228"/>
              <a:chOff x="7909299" y="3772690"/>
              <a:chExt cx="667095" cy="567616"/>
            </a:xfrm>
            <a:solidFill>
              <a:schemeClr val="bg1"/>
            </a:solidFill>
          </p:grpSpPr>
          <p:sp>
            <p:nvSpPr>
              <p:cNvPr id="25" name="Freeform 16"/>
              <p:cNvSpPr>
                <a:spLocks noEditPoints="1"/>
              </p:cNvSpPr>
              <p:nvPr/>
            </p:nvSpPr>
            <p:spPr bwMode="auto">
              <a:xfrm>
                <a:off x="7909299" y="3772690"/>
                <a:ext cx="623207" cy="567616"/>
              </a:xfrm>
              <a:custGeom>
                <a:gdLst>
                  <a:gd fmla="*/ 499 w 721" name="T0"/>
                  <a:gd fmla="*/ 196 h 657" name="T1"/>
                  <a:gd fmla="*/ 637 w 721" name="T2"/>
                  <a:gd fmla="*/ 322 h 657" name="T3"/>
                  <a:gd fmla="*/ 646 w 721" name="T4"/>
                  <a:gd fmla="*/ 329 h 657" name="T5"/>
                  <a:gd fmla="*/ 672 w 721" name="T6"/>
                  <a:gd fmla="*/ 353 h 657" name="T7"/>
                  <a:gd fmla="*/ 686 w 721" name="T8"/>
                  <a:gd fmla="*/ 367 h 657" name="T9"/>
                  <a:gd fmla="*/ 669 w 721" name="T10"/>
                  <a:gd fmla="*/ 472 h 657" name="T11"/>
                  <a:gd fmla="*/ 611 w 721" name="T12"/>
                  <a:gd fmla="*/ 550 h 657" name="T13"/>
                  <a:gd fmla="*/ 539 w 721" name="T14"/>
                  <a:gd fmla="*/ 598 h 657" name="T15"/>
                  <a:gd fmla="*/ 439 w 721" name="T16"/>
                  <a:gd fmla="*/ 633 h 657" name="T17"/>
                  <a:gd fmla="*/ 433 w 721" name="T18"/>
                  <a:gd fmla="*/ 629 h 657" name="T19"/>
                  <a:gd fmla="*/ 449 w 721" name="T20"/>
                  <a:gd fmla="*/ 594 h 657" name="T21"/>
                  <a:gd fmla="*/ 481 w 721" name="T22"/>
                  <a:gd fmla="*/ 606 h 657" name="T23"/>
                  <a:gd fmla="*/ 501 w 721" name="T24"/>
                  <a:gd fmla="*/ 591 h 657" name="T25"/>
                  <a:gd fmla="*/ 501 w 721" name="T26"/>
                  <a:gd fmla="*/ 577 h 657" name="T27"/>
                  <a:gd fmla="*/ 452 w 721" name="T28"/>
                  <a:gd fmla="*/ 538 h 657" name="T29"/>
                  <a:gd fmla="*/ 449 w 721" name="T30"/>
                  <a:gd fmla="*/ 511 h 657" name="T31"/>
                  <a:gd fmla="*/ 475 w 721" name="T32"/>
                  <a:gd fmla="*/ 508 h 657" name="T33"/>
                  <a:gd fmla="*/ 530 w 721" name="T34"/>
                  <a:gd fmla="*/ 551 h 657" name="T35"/>
                  <a:gd fmla="*/ 567 w 721" name="T36"/>
                  <a:gd fmla="*/ 557 h 657" name="T37"/>
                  <a:gd fmla="*/ 572 w 721" name="T38"/>
                  <a:gd fmla="*/ 549 h 657" name="T39"/>
                  <a:gd fmla="*/ 570 w 721" name="T40"/>
                  <a:gd fmla="*/ 532 h 657" name="T41"/>
                  <a:gd fmla="*/ 506 w 721" name="T42"/>
                  <a:gd fmla="*/ 481 h 657" name="T43"/>
                  <a:gd fmla="*/ 503 w 721" name="T44"/>
                  <a:gd fmla="*/ 455 h 657" name="T45"/>
                  <a:gd fmla="*/ 529 w 721" name="T46"/>
                  <a:gd fmla="*/ 451 h 657" name="T47"/>
                  <a:gd fmla="*/ 596 w 721" name="T48"/>
                  <a:gd fmla="*/ 504 h 657" name="T49"/>
                  <a:gd fmla="*/ 598 w 721" name="T50"/>
                  <a:gd fmla="*/ 505 h 657" name="T51"/>
                  <a:gd fmla="*/ 620 w 721" name="T52"/>
                  <a:gd fmla="*/ 467 h 657" name="T53"/>
                  <a:gd fmla="*/ 549 w 721" name="T54"/>
                  <a:gd fmla="*/ 414 h 657" name="T55"/>
                  <a:gd fmla="*/ 546 w 721" name="T56"/>
                  <a:gd fmla="*/ 388 h 657" name="T57"/>
                  <a:gd fmla="*/ 572 w 721" name="T58"/>
                  <a:gd fmla="*/ 384 h 657" name="T59"/>
                  <a:gd fmla="*/ 642 w 721" name="T60"/>
                  <a:gd fmla="*/ 437 h 657" name="T61"/>
                  <a:gd fmla="*/ 663 w 721" name="T62"/>
                  <a:gd fmla="*/ 429 h 657" name="T63"/>
                  <a:gd fmla="*/ 659 w 721" name="T64"/>
                  <a:gd fmla="*/ 394 h 657" name="T65"/>
                  <a:gd fmla="*/ 645 w 721" name="T66"/>
                  <a:gd fmla="*/ 379 h 657" name="T67"/>
                  <a:gd fmla="*/ 457 w 721" name="T68"/>
                  <a:gd fmla="*/ 209 h 657" name="T69"/>
                  <a:gd fmla="*/ 462 w 721" name="T70"/>
                  <a:gd fmla="*/ 198 h 657" name="T71"/>
                  <a:gd fmla="*/ 496 w 721" name="T72"/>
                  <a:gd fmla="*/ 196 h 657" name="T73"/>
                  <a:gd fmla="*/ 499 w 721" name="T74"/>
                  <a:gd fmla="*/ 196 h 657" name="T75"/>
                  <a:gd fmla="*/ 86 w 721" name="T76"/>
                  <a:gd fmla="*/ 355 h 657" name="T77"/>
                  <a:gd fmla="*/ 59 w 721" name="T78"/>
                  <a:gd fmla="*/ 262 h 657" name="T79"/>
                  <a:gd fmla="*/ 35 w 721" name="T80"/>
                  <a:gd fmla="*/ 239 h 657" name="T81"/>
                  <a:gd fmla="*/ 0 w 721" name="T82"/>
                  <a:gd fmla="*/ 176 h 657" name="T83"/>
                  <a:gd fmla="*/ 16 w 721" name="T84"/>
                  <a:gd fmla="*/ 135 h 657" name="T85"/>
                  <a:gd fmla="*/ 116 w 721" name="T86"/>
                  <a:gd fmla="*/ 27 h 657" name="T87"/>
                  <a:gd fmla="*/ 199 w 721" name="T88"/>
                  <a:gd fmla="*/ 20 h 657" name="T89"/>
                  <a:gd fmla="*/ 242 w 721" name="T90"/>
                  <a:gd fmla="*/ 46 h 657" name="T91"/>
                  <a:gd fmla="*/ 254 w 721" name="T92"/>
                  <a:gd fmla="*/ 50 h 657" name="T93"/>
                  <a:gd fmla="*/ 350 w 721" name="T94"/>
                  <a:gd fmla="*/ 33 h 657" name="T95"/>
                  <a:gd fmla="*/ 284 w 721" name="T96"/>
                  <a:gd fmla="*/ 82 h 657" name="T97"/>
                  <a:gd fmla="*/ 260 w 721" name="T98"/>
                  <a:gd fmla="*/ 87 h 657" name="T99"/>
                  <a:gd fmla="*/ 195 w 721" name="T100"/>
                  <a:gd fmla="*/ 64 h 657" name="T101"/>
                  <a:gd fmla="*/ 176 w 721" name="T102"/>
                  <a:gd fmla="*/ 50 h 657" name="T103"/>
                  <a:gd fmla="*/ 144 w 721" name="T104"/>
                  <a:gd fmla="*/ 53 h 657" name="T105"/>
                  <a:gd fmla="*/ 44 w 721" name="T106"/>
                  <a:gd fmla="*/ 161 h 657" name="T107"/>
                  <a:gd fmla="*/ 44 w 721" name="T108"/>
                  <a:gd fmla="*/ 193 h 657" name="T109"/>
                  <a:gd fmla="*/ 69 w 721" name="T110"/>
                  <a:gd fmla="*/ 220 h 657" name="T111"/>
                  <a:gd fmla="*/ 97 w 721" name="T112"/>
                  <a:gd fmla="*/ 257 h 657" name="T113"/>
                  <a:gd fmla="*/ 115 w 721" name="T114"/>
                  <a:gd fmla="*/ 330 h 657" name="T115"/>
                  <a:gd fmla="*/ 86 w 721" name="T116"/>
                  <a:gd fmla="*/ 355 h 657"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657" w="721">
                    <a:moveTo>
                      <a:pt x="499" y="196"/>
                    </a:moveTo>
                    <a:cubicBezTo>
                      <a:pt x="545" y="237"/>
                      <a:pt x="592" y="279"/>
                      <a:pt x="637" y="322"/>
                    </a:cubicBezTo>
                    <a:cubicBezTo>
                      <a:pt x="640" y="325"/>
                      <a:pt x="643" y="327"/>
                      <a:pt x="646" y="329"/>
                    </a:cubicBezTo>
                    <a:cubicBezTo>
                      <a:pt x="672" y="353"/>
                      <a:pt x="672" y="353"/>
                      <a:pt x="672" y="353"/>
                    </a:cubicBezTo>
                    <a:cubicBezTo>
                      <a:pt x="686" y="367"/>
                      <a:pt x="686" y="367"/>
                      <a:pt x="686" y="367"/>
                    </a:cubicBezTo>
                    <a:cubicBezTo>
                      <a:pt x="721" y="403"/>
                      <a:pt x="707" y="456"/>
                      <a:pt x="669" y="472"/>
                    </a:cubicBezTo>
                    <a:cubicBezTo>
                      <a:pt x="685" y="513"/>
                      <a:pt x="652" y="552"/>
                      <a:pt x="611" y="550"/>
                    </a:cubicBezTo>
                    <a:cubicBezTo>
                      <a:pt x="606" y="584"/>
                      <a:pt x="574" y="607"/>
                      <a:pt x="539" y="598"/>
                    </a:cubicBezTo>
                    <a:cubicBezTo>
                      <a:pt x="529" y="641"/>
                      <a:pt x="479" y="657"/>
                      <a:pt x="439" y="633"/>
                    </a:cubicBezTo>
                    <a:cubicBezTo>
                      <a:pt x="433" y="629"/>
                      <a:pt x="433" y="629"/>
                      <a:pt x="433" y="629"/>
                    </a:cubicBezTo>
                    <a:cubicBezTo>
                      <a:pt x="441" y="619"/>
                      <a:pt x="446" y="607"/>
                      <a:pt x="449" y="594"/>
                    </a:cubicBezTo>
                    <a:cubicBezTo>
                      <a:pt x="460" y="601"/>
                      <a:pt x="468" y="607"/>
                      <a:pt x="481" y="606"/>
                    </a:cubicBezTo>
                    <a:cubicBezTo>
                      <a:pt x="490" y="605"/>
                      <a:pt x="499" y="600"/>
                      <a:pt x="501" y="591"/>
                    </a:cubicBezTo>
                    <a:cubicBezTo>
                      <a:pt x="502" y="587"/>
                      <a:pt x="502" y="583"/>
                      <a:pt x="501" y="577"/>
                    </a:cubicBezTo>
                    <a:cubicBezTo>
                      <a:pt x="452" y="538"/>
                      <a:pt x="452" y="538"/>
                      <a:pt x="452" y="538"/>
                    </a:cubicBezTo>
                    <a:cubicBezTo>
                      <a:pt x="444" y="531"/>
                      <a:pt x="442" y="519"/>
                      <a:pt x="449" y="511"/>
                    </a:cubicBezTo>
                    <a:cubicBezTo>
                      <a:pt x="455" y="503"/>
                      <a:pt x="467" y="502"/>
                      <a:pt x="475" y="508"/>
                    </a:cubicBezTo>
                    <a:cubicBezTo>
                      <a:pt x="530" y="551"/>
                      <a:pt x="530" y="551"/>
                      <a:pt x="530" y="551"/>
                    </a:cubicBezTo>
                    <a:cubicBezTo>
                      <a:pt x="543" y="562"/>
                      <a:pt x="556" y="566"/>
                      <a:pt x="567" y="557"/>
                    </a:cubicBezTo>
                    <a:cubicBezTo>
                      <a:pt x="569" y="555"/>
                      <a:pt x="571" y="552"/>
                      <a:pt x="572" y="549"/>
                    </a:cubicBezTo>
                    <a:cubicBezTo>
                      <a:pt x="574" y="544"/>
                      <a:pt x="576" y="536"/>
                      <a:pt x="570" y="532"/>
                    </a:cubicBezTo>
                    <a:cubicBezTo>
                      <a:pt x="506" y="481"/>
                      <a:pt x="506" y="481"/>
                      <a:pt x="506" y="481"/>
                    </a:cubicBezTo>
                    <a:cubicBezTo>
                      <a:pt x="498" y="475"/>
                      <a:pt x="496" y="463"/>
                      <a:pt x="503" y="455"/>
                    </a:cubicBezTo>
                    <a:cubicBezTo>
                      <a:pt x="509" y="446"/>
                      <a:pt x="521" y="445"/>
                      <a:pt x="529" y="451"/>
                    </a:cubicBezTo>
                    <a:cubicBezTo>
                      <a:pt x="596" y="504"/>
                      <a:pt x="596" y="504"/>
                      <a:pt x="596" y="504"/>
                    </a:cubicBezTo>
                    <a:cubicBezTo>
                      <a:pt x="597" y="504"/>
                      <a:pt x="597" y="505"/>
                      <a:pt x="598" y="505"/>
                    </a:cubicBezTo>
                    <a:cubicBezTo>
                      <a:pt x="620" y="525"/>
                      <a:pt x="656" y="496"/>
                      <a:pt x="620" y="467"/>
                    </a:cubicBezTo>
                    <a:cubicBezTo>
                      <a:pt x="549" y="414"/>
                      <a:pt x="549" y="414"/>
                      <a:pt x="549" y="414"/>
                    </a:cubicBezTo>
                    <a:cubicBezTo>
                      <a:pt x="541" y="408"/>
                      <a:pt x="539" y="396"/>
                      <a:pt x="546" y="388"/>
                    </a:cubicBezTo>
                    <a:cubicBezTo>
                      <a:pt x="552" y="379"/>
                      <a:pt x="564" y="378"/>
                      <a:pt x="572" y="384"/>
                    </a:cubicBezTo>
                    <a:cubicBezTo>
                      <a:pt x="642" y="437"/>
                      <a:pt x="642" y="437"/>
                      <a:pt x="642" y="437"/>
                    </a:cubicBezTo>
                    <a:cubicBezTo>
                      <a:pt x="649" y="441"/>
                      <a:pt x="659" y="436"/>
                      <a:pt x="663" y="429"/>
                    </a:cubicBezTo>
                    <a:cubicBezTo>
                      <a:pt x="671" y="419"/>
                      <a:pt x="670" y="405"/>
                      <a:pt x="659" y="394"/>
                    </a:cubicBezTo>
                    <a:cubicBezTo>
                      <a:pt x="645" y="379"/>
                      <a:pt x="645" y="379"/>
                      <a:pt x="645" y="379"/>
                    </a:cubicBezTo>
                    <a:cubicBezTo>
                      <a:pt x="457" y="209"/>
                      <a:pt x="457" y="209"/>
                      <a:pt x="457" y="209"/>
                    </a:cubicBezTo>
                    <a:cubicBezTo>
                      <a:pt x="453" y="205"/>
                      <a:pt x="456" y="198"/>
                      <a:pt x="462" y="198"/>
                    </a:cubicBezTo>
                    <a:cubicBezTo>
                      <a:pt x="473" y="198"/>
                      <a:pt x="485" y="198"/>
                      <a:pt x="496" y="196"/>
                    </a:cubicBezTo>
                    <a:cubicBezTo>
                      <a:pt x="497" y="196"/>
                      <a:pt x="498" y="196"/>
                      <a:pt x="499" y="196"/>
                    </a:cubicBezTo>
                    <a:close/>
                    <a:moveTo>
                      <a:pt x="86" y="355"/>
                    </a:moveTo>
                    <a:cubicBezTo>
                      <a:pt x="66" y="330"/>
                      <a:pt x="64" y="295"/>
                      <a:pt x="59" y="262"/>
                    </a:cubicBezTo>
                    <a:cubicBezTo>
                      <a:pt x="35" y="239"/>
                      <a:pt x="35" y="239"/>
                      <a:pt x="35" y="239"/>
                    </a:cubicBezTo>
                    <a:cubicBezTo>
                      <a:pt x="17" y="219"/>
                      <a:pt x="0" y="205"/>
                      <a:pt x="0" y="176"/>
                    </a:cubicBezTo>
                    <a:cubicBezTo>
                      <a:pt x="0" y="161"/>
                      <a:pt x="6" y="147"/>
                      <a:pt x="16" y="135"/>
                    </a:cubicBezTo>
                    <a:cubicBezTo>
                      <a:pt x="116" y="27"/>
                      <a:pt x="116" y="27"/>
                      <a:pt x="116" y="27"/>
                    </a:cubicBezTo>
                    <a:cubicBezTo>
                      <a:pt x="138" y="3"/>
                      <a:pt x="174" y="0"/>
                      <a:pt x="199" y="20"/>
                    </a:cubicBezTo>
                    <a:cubicBezTo>
                      <a:pt x="215" y="31"/>
                      <a:pt x="221" y="38"/>
                      <a:pt x="242" y="46"/>
                    </a:cubicBezTo>
                    <a:cubicBezTo>
                      <a:pt x="248" y="48"/>
                      <a:pt x="253" y="50"/>
                      <a:pt x="254" y="50"/>
                    </a:cubicBezTo>
                    <a:cubicBezTo>
                      <a:pt x="284" y="46"/>
                      <a:pt x="316" y="32"/>
                      <a:pt x="350" y="33"/>
                    </a:cubicBezTo>
                    <a:cubicBezTo>
                      <a:pt x="337" y="42"/>
                      <a:pt x="286" y="82"/>
                      <a:pt x="284" y="82"/>
                    </a:cubicBezTo>
                    <a:cubicBezTo>
                      <a:pt x="276" y="84"/>
                      <a:pt x="268" y="86"/>
                      <a:pt x="260" y="87"/>
                    </a:cubicBezTo>
                    <a:cubicBezTo>
                      <a:pt x="241" y="90"/>
                      <a:pt x="208" y="74"/>
                      <a:pt x="195" y="64"/>
                    </a:cubicBezTo>
                    <a:cubicBezTo>
                      <a:pt x="176" y="50"/>
                      <a:pt x="176" y="50"/>
                      <a:pt x="176" y="50"/>
                    </a:cubicBezTo>
                    <a:cubicBezTo>
                      <a:pt x="166" y="42"/>
                      <a:pt x="152" y="44"/>
                      <a:pt x="144" y="53"/>
                    </a:cubicBezTo>
                    <a:cubicBezTo>
                      <a:pt x="44" y="161"/>
                      <a:pt x="44" y="161"/>
                      <a:pt x="44" y="161"/>
                    </a:cubicBezTo>
                    <a:cubicBezTo>
                      <a:pt x="36" y="170"/>
                      <a:pt x="36" y="184"/>
                      <a:pt x="44" y="193"/>
                    </a:cubicBezTo>
                    <a:cubicBezTo>
                      <a:pt x="53" y="203"/>
                      <a:pt x="59" y="210"/>
                      <a:pt x="69" y="220"/>
                    </a:cubicBezTo>
                    <a:cubicBezTo>
                      <a:pt x="80" y="230"/>
                      <a:pt x="95" y="244"/>
                      <a:pt x="97" y="257"/>
                    </a:cubicBezTo>
                    <a:cubicBezTo>
                      <a:pt x="100" y="280"/>
                      <a:pt x="102" y="313"/>
                      <a:pt x="115" y="330"/>
                    </a:cubicBezTo>
                    <a:cubicBezTo>
                      <a:pt x="102" y="337"/>
                      <a:pt x="95" y="344"/>
                      <a:pt x="86" y="355"/>
                    </a:cubicBezTo>
                    <a:close/>
                  </a:path>
                </a:pathLst>
              </a:custGeom>
              <a:grpFill/>
              <a:ln>
                <a:noFill/>
              </a:ln>
              <a:extLst>
                <a:ext uri="{91240B29-F687-4F45-9708-019B960494DF}">
                  <a14:hiddenLine w="9525">
                    <a:solidFill>
                      <a:srgbClr val="000000"/>
                    </a:solidFill>
                    <a:round/>
                  </a14:hiddenLine>
                </a:ext>
              </a:extLst>
            </p:spPr>
            <p:txBody>
              <a:bodyPr anchor="t" anchorCtr="0" bIns="35100" compatLnSpc="1" lIns="70199" numCol="1" rIns="70199" tIns="35100" vert="horz" wrap="square"/>
              <a:lstStyle/>
              <a:p>
                <a:endParaRPr altLang="en-US" lang="zh-CN" sz="1035">
                  <a:solidFill>
                    <a:schemeClr val="tx2"/>
                  </a:solidFill>
                  <a:latin charset="-122" panose="020b0503020204020204" pitchFamily="34" typeface="微软雅黑"/>
                  <a:ea charset="-122" panose="020b0503020204020204" pitchFamily="34" typeface="微软雅黑"/>
                </a:endParaRPr>
              </a:p>
            </p:txBody>
          </p:sp>
          <p:sp>
            <p:nvSpPr>
              <p:cNvPr id="26" name="Freeform 17"/>
              <p:cNvSpPr>
                <a:spLocks noEditPoints="1"/>
              </p:cNvSpPr>
              <p:nvPr/>
            </p:nvSpPr>
            <p:spPr bwMode="auto">
              <a:xfrm>
                <a:off x="7980982" y="3772690"/>
                <a:ext cx="595412" cy="551158"/>
              </a:xfrm>
              <a:custGeom>
                <a:gdLst>
                  <a:gd fmla="*/ 319 w 689" name="T0"/>
                  <a:gd fmla="*/ 543 h 638" name="T1"/>
                  <a:gd fmla="*/ 262 w 689" name="T2"/>
                  <a:gd fmla="*/ 538 h 638" name="T3"/>
                  <a:gd fmla="*/ 258 w 689" name="T4"/>
                  <a:gd fmla="*/ 538 h 638" name="T5"/>
                  <a:gd fmla="*/ 257 w 689" name="T6"/>
                  <a:gd fmla="*/ 535 h 638" name="T7"/>
                  <a:gd fmla="*/ 241 w 689" name="T8"/>
                  <a:gd fmla="*/ 489 h 638" name="T9"/>
                  <a:gd fmla="*/ 241 w 689" name="T10"/>
                  <a:gd fmla="*/ 489 h 638" name="T11"/>
                  <a:gd fmla="*/ 185 w 689" name="T12"/>
                  <a:gd fmla="*/ 484 h 638" name="T13"/>
                  <a:gd fmla="*/ 181 w 689" name="T14"/>
                  <a:gd fmla="*/ 484 h 638" name="T15"/>
                  <a:gd fmla="*/ 180 w 689" name="T16"/>
                  <a:gd fmla="*/ 481 h 638" name="T17"/>
                  <a:gd fmla="*/ 164 w 689" name="T18"/>
                  <a:gd fmla="*/ 435 h 638" name="T19"/>
                  <a:gd fmla="*/ 164 w 689" name="T20"/>
                  <a:gd fmla="*/ 435 h 638" name="T21"/>
                  <a:gd fmla="*/ 117 w 689" name="T22"/>
                  <a:gd fmla="*/ 425 h 638" name="T23"/>
                  <a:gd fmla="*/ 113 w 689" name="T24"/>
                  <a:gd fmla="*/ 425 h 638" name="T25"/>
                  <a:gd fmla="*/ 113 w 689" name="T26"/>
                  <a:gd fmla="*/ 421 h 638" name="T27"/>
                  <a:gd fmla="*/ 100 w 689" name="T28"/>
                  <a:gd fmla="*/ 365 h 638" name="T29"/>
                  <a:gd fmla="*/ 100 w 689" name="T30"/>
                  <a:gd fmla="*/ 365 h 638" name="T31"/>
                  <a:gd fmla="*/ 32 w 689" name="T32"/>
                  <a:gd fmla="*/ 370 h 638" name="T33"/>
                  <a:gd fmla="*/ 18 w 689" name="T34"/>
                  <a:gd fmla="*/ 386 h 638" name="T35"/>
                  <a:gd fmla="*/ 23 w 689" name="T36"/>
                  <a:gd fmla="*/ 455 h 638" name="T37"/>
                  <a:gd fmla="*/ 23 w 689" name="T38"/>
                  <a:gd fmla="*/ 455 h 638" name="T39"/>
                  <a:gd fmla="*/ 66 w 689" name="T40"/>
                  <a:gd fmla="*/ 465 h 638" name="T41"/>
                  <a:gd fmla="*/ 70 w 689" name="T42"/>
                  <a:gd fmla="*/ 466 h 638" name="T43"/>
                  <a:gd fmla="*/ 69 w 689" name="T44"/>
                  <a:gd fmla="*/ 470 h 638" name="T45"/>
                  <a:gd fmla="*/ 76 w 689" name="T46"/>
                  <a:gd fmla="*/ 536 h 638" name="T47"/>
                  <a:gd fmla="*/ 76 w 689" name="T48"/>
                  <a:gd fmla="*/ 536 h 638" name="T49"/>
                  <a:gd fmla="*/ 142 w 689" name="T50"/>
                  <a:gd fmla="*/ 534 h 638" name="T51"/>
                  <a:gd fmla="*/ 145 w 689" name="T52"/>
                  <a:gd fmla="*/ 534 h 638" name="T53"/>
                  <a:gd fmla="*/ 147 w 689" name="T54"/>
                  <a:gd fmla="*/ 537 h 638" name="T55"/>
                  <a:gd fmla="*/ 164 w 689" name="T56"/>
                  <a:gd fmla="*/ 578 h 638" name="T57"/>
                  <a:gd fmla="*/ 164 w 689" name="T58"/>
                  <a:gd fmla="*/ 578 h 638" name="T59"/>
                  <a:gd fmla="*/ 230 w 689" name="T60"/>
                  <a:gd fmla="*/ 576 h 638" name="T61"/>
                  <a:gd fmla="*/ 233 w 689" name="T62"/>
                  <a:gd fmla="*/ 576 h 638" name="T63"/>
                  <a:gd fmla="*/ 235 w 689" name="T64"/>
                  <a:gd fmla="*/ 579 h 638" name="T65"/>
                  <a:gd fmla="*/ 252 w 689" name="T66"/>
                  <a:gd fmla="*/ 621 h 638" name="T67"/>
                  <a:gd fmla="*/ 320 w 689" name="T68"/>
                  <a:gd fmla="*/ 615 h 638" name="T69"/>
                  <a:gd fmla="*/ 324 w 689" name="T70"/>
                  <a:gd fmla="*/ 611 h 638" name="T71"/>
                  <a:gd fmla="*/ 319 w 689" name="T72"/>
                  <a:gd fmla="*/ 543 h 638" name="T73"/>
                  <a:gd fmla="*/ 449 w 689" name="T74"/>
                  <a:gd fmla="*/ 177 h 638" name="T75"/>
                  <a:gd fmla="*/ 576 w 689" name="T76"/>
                  <a:gd fmla="*/ 299 h 638" name="T77"/>
                  <a:gd fmla="*/ 597 w 689" name="T78"/>
                  <a:gd fmla="*/ 306 h 638" name="T79"/>
                  <a:gd fmla="*/ 616 w 689" name="T80"/>
                  <a:gd fmla="*/ 293 h 638" name="T81"/>
                  <a:gd fmla="*/ 636 w 689" name="T82"/>
                  <a:gd fmla="*/ 234 h 638" name="T83"/>
                  <a:gd fmla="*/ 649 w 689" name="T84"/>
                  <a:gd fmla="*/ 209 h 638" name="T85"/>
                  <a:gd fmla="*/ 671 w 689" name="T86"/>
                  <a:gd fmla="*/ 186 h 638" name="T87"/>
                  <a:gd fmla="*/ 672 w 689" name="T88"/>
                  <a:gd fmla="*/ 121 h 638" name="T89"/>
                  <a:gd fmla="*/ 580 w 689" name="T90"/>
                  <a:gd fmla="*/ 21 h 638" name="T91"/>
                  <a:gd fmla="*/ 515 w 689" name="T92"/>
                  <a:gd fmla="*/ 16 h 638" name="T93"/>
                  <a:gd fmla="*/ 493 w 689" name="T94"/>
                  <a:gd fmla="*/ 34 h 638" name="T95"/>
                  <a:gd fmla="*/ 457 w 689" name="T96"/>
                  <a:gd fmla="*/ 44 h 638" name="T97"/>
                  <a:gd fmla="*/ 390 w 689" name="T98"/>
                  <a:gd fmla="*/ 36 h 638" name="T99"/>
                  <a:gd fmla="*/ 274 w 689" name="T100"/>
                  <a:gd fmla="*/ 67 h 638" name="T101"/>
                  <a:gd fmla="*/ 139 w 689" name="T102"/>
                  <a:gd fmla="*/ 171 h 638" name="T103"/>
                  <a:gd fmla="*/ 203 w 689" name="T104"/>
                  <a:gd fmla="*/ 222 h 638" name="T105"/>
                  <a:gd fmla="*/ 301 w 689" name="T106"/>
                  <a:gd fmla="*/ 161 h 638" name="T107"/>
                  <a:gd fmla="*/ 346 w 689" name="T108"/>
                  <a:gd fmla="*/ 158 h 638" name="T109"/>
                  <a:gd fmla="*/ 408 w 689" name="T110"/>
                  <a:gd fmla="*/ 165 h 638" name="T111"/>
                  <a:gd fmla="*/ 449 w 689" name="T112"/>
                  <a:gd fmla="*/ 177 h 638"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638" w="689">
                    <a:moveTo>
                      <a:pt x="319" y="543"/>
                    </a:moveTo>
                    <a:cubicBezTo>
                      <a:pt x="302" y="529"/>
                      <a:pt x="279" y="528"/>
                      <a:pt x="262" y="538"/>
                    </a:cubicBezTo>
                    <a:cubicBezTo>
                      <a:pt x="261" y="539"/>
                      <a:pt x="259" y="539"/>
                      <a:pt x="258" y="538"/>
                    </a:cubicBezTo>
                    <a:cubicBezTo>
                      <a:pt x="257" y="537"/>
                      <a:pt x="257" y="536"/>
                      <a:pt x="257" y="535"/>
                    </a:cubicBezTo>
                    <a:cubicBezTo>
                      <a:pt x="260" y="518"/>
                      <a:pt x="255" y="500"/>
                      <a:pt x="241" y="489"/>
                    </a:cubicBezTo>
                    <a:cubicBezTo>
                      <a:pt x="241" y="489"/>
                      <a:pt x="241" y="489"/>
                      <a:pt x="241" y="489"/>
                    </a:cubicBezTo>
                    <a:cubicBezTo>
                      <a:pt x="225" y="475"/>
                      <a:pt x="202" y="473"/>
                      <a:pt x="185" y="484"/>
                    </a:cubicBezTo>
                    <a:cubicBezTo>
                      <a:pt x="183" y="485"/>
                      <a:pt x="182" y="484"/>
                      <a:pt x="181" y="484"/>
                    </a:cubicBezTo>
                    <a:cubicBezTo>
                      <a:pt x="180" y="483"/>
                      <a:pt x="180" y="482"/>
                      <a:pt x="180" y="481"/>
                    </a:cubicBezTo>
                    <a:cubicBezTo>
                      <a:pt x="183" y="464"/>
                      <a:pt x="177" y="446"/>
                      <a:pt x="164" y="435"/>
                    </a:cubicBezTo>
                    <a:cubicBezTo>
                      <a:pt x="164" y="435"/>
                      <a:pt x="164" y="435"/>
                      <a:pt x="164" y="435"/>
                    </a:cubicBezTo>
                    <a:cubicBezTo>
                      <a:pt x="150" y="423"/>
                      <a:pt x="132" y="420"/>
                      <a:pt x="117" y="425"/>
                    </a:cubicBezTo>
                    <a:cubicBezTo>
                      <a:pt x="115" y="426"/>
                      <a:pt x="114" y="425"/>
                      <a:pt x="113" y="425"/>
                    </a:cubicBezTo>
                    <a:cubicBezTo>
                      <a:pt x="112" y="424"/>
                      <a:pt x="112" y="422"/>
                      <a:pt x="113" y="421"/>
                    </a:cubicBezTo>
                    <a:cubicBezTo>
                      <a:pt x="121" y="402"/>
                      <a:pt x="116" y="379"/>
                      <a:pt x="100" y="365"/>
                    </a:cubicBezTo>
                    <a:cubicBezTo>
                      <a:pt x="100" y="365"/>
                      <a:pt x="100" y="365"/>
                      <a:pt x="100" y="365"/>
                    </a:cubicBezTo>
                    <a:cubicBezTo>
                      <a:pt x="80" y="347"/>
                      <a:pt x="49" y="350"/>
                      <a:pt x="32" y="370"/>
                    </a:cubicBezTo>
                    <a:cubicBezTo>
                      <a:pt x="18" y="386"/>
                      <a:pt x="18" y="386"/>
                      <a:pt x="18" y="386"/>
                    </a:cubicBezTo>
                    <a:cubicBezTo>
                      <a:pt x="0" y="406"/>
                      <a:pt x="2" y="437"/>
                      <a:pt x="23" y="455"/>
                    </a:cubicBezTo>
                    <a:cubicBezTo>
                      <a:pt x="23" y="455"/>
                      <a:pt x="23" y="455"/>
                      <a:pt x="23" y="455"/>
                    </a:cubicBezTo>
                    <a:cubicBezTo>
                      <a:pt x="35" y="465"/>
                      <a:pt x="51" y="469"/>
                      <a:pt x="66" y="465"/>
                    </a:cubicBezTo>
                    <a:cubicBezTo>
                      <a:pt x="68" y="465"/>
                      <a:pt x="69" y="465"/>
                      <a:pt x="70" y="466"/>
                    </a:cubicBezTo>
                    <a:cubicBezTo>
                      <a:pt x="70" y="467"/>
                      <a:pt x="70" y="469"/>
                      <a:pt x="69" y="470"/>
                    </a:cubicBezTo>
                    <a:cubicBezTo>
                      <a:pt x="54" y="490"/>
                      <a:pt x="57" y="519"/>
                      <a:pt x="76" y="536"/>
                    </a:cubicBezTo>
                    <a:cubicBezTo>
                      <a:pt x="76" y="536"/>
                      <a:pt x="76" y="536"/>
                      <a:pt x="76" y="536"/>
                    </a:cubicBezTo>
                    <a:cubicBezTo>
                      <a:pt x="95" y="553"/>
                      <a:pt x="124" y="552"/>
                      <a:pt x="142" y="534"/>
                    </a:cubicBezTo>
                    <a:cubicBezTo>
                      <a:pt x="143" y="533"/>
                      <a:pt x="144" y="533"/>
                      <a:pt x="145" y="534"/>
                    </a:cubicBezTo>
                    <a:cubicBezTo>
                      <a:pt x="147" y="534"/>
                      <a:pt x="147" y="535"/>
                      <a:pt x="147" y="537"/>
                    </a:cubicBezTo>
                    <a:cubicBezTo>
                      <a:pt x="146" y="552"/>
                      <a:pt x="151" y="568"/>
                      <a:pt x="164" y="578"/>
                    </a:cubicBezTo>
                    <a:cubicBezTo>
                      <a:pt x="164" y="578"/>
                      <a:pt x="164" y="578"/>
                      <a:pt x="164" y="578"/>
                    </a:cubicBezTo>
                    <a:cubicBezTo>
                      <a:pt x="183" y="595"/>
                      <a:pt x="212" y="594"/>
                      <a:pt x="230" y="576"/>
                    </a:cubicBezTo>
                    <a:cubicBezTo>
                      <a:pt x="231" y="575"/>
                      <a:pt x="232" y="575"/>
                      <a:pt x="233" y="576"/>
                    </a:cubicBezTo>
                    <a:cubicBezTo>
                      <a:pt x="234" y="576"/>
                      <a:pt x="235" y="577"/>
                      <a:pt x="235" y="579"/>
                    </a:cubicBezTo>
                    <a:cubicBezTo>
                      <a:pt x="233" y="594"/>
                      <a:pt x="239" y="610"/>
                      <a:pt x="252" y="621"/>
                    </a:cubicBezTo>
                    <a:cubicBezTo>
                      <a:pt x="272" y="638"/>
                      <a:pt x="303" y="636"/>
                      <a:pt x="320" y="615"/>
                    </a:cubicBezTo>
                    <a:cubicBezTo>
                      <a:pt x="324" y="611"/>
                      <a:pt x="324" y="611"/>
                      <a:pt x="324" y="611"/>
                    </a:cubicBezTo>
                    <a:cubicBezTo>
                      <a:pt x="341" y="591"/>
                      <a:pt x="339" y="560"/>
                      <a:pt x="319" y="543"/>
                    </a:cubicBezTo>
                    <a:close/>
                    <a:moveTo>
                      <a:pt x="449" y="177"/>
                    </a:moveTo>
                    <a:cubicBezTo>
                      <a:pt x="489" y="216"/>
                      <a:pt x="535" y="260"/>
                      <a:pt x="576" y="299"/>
                    </a:cubicBezTo>
                    <a:cubicBezTo>
                      <a:pt x="582" y="305"/>
                      <a:pt x="589" y="307"/>
                      <a:pt x="597" y="306"/>
                    </a:cubicBezTo>
                    <a:cubicBezTo>
                      <a:pt x="605" y="305"/>
                      <a:pt x="612" y="300"/>
                      <a:pt x="616" y="293"/>
                    </a:cubicBezTo>
                    <a:cubicBezTo>
                      <a:pt x="626" y="275"/>
                      <a:pt x="632" y="256"/>
                      <a:pt x="636" y="234"/>
                    </a:cubicBezTo>
                    <a:cubicBezTo>
                      <a:pt x="638" y="224"/>
                      <a:pt x="642" y="216"/>
                      <a:pt x="649" y="209"/>
                    </a:cubicBezTo>
                    <a:cubicBezTo>
                      <a:pt x="671" y="186"/>
                      <a:pt x="671" y="186"/>
                      <a:pt x="671" y="186"/>
                    </a:cubicBezTo>
                    <a:cubicBezTo>
                      <a:pt x="688" y="168"/>
                      <a:pt x="689" y="139"/>
                      <a:pt x="672" y="121"/>
                    </a:cubicBezTo>
                    <a:cubicBezTo>
                      <a:pt x="580" y="21"/>
                      <a:pt x="580" y="21"/>
                      <a:pt x="580" y="21"/>
                    </a:cubicBezTo>
                    <a:cubicBezTo>
                      <a:pt x="563" y="3"/>
                      <a:pt x="534" y="0"/>
                      <a:pt x="515" y="16"/>
                    </a:cubicBezTo>
                    <a:cubicBezTo>
                      <a:pt x="493" y="34"/>
                      <a:pt x="493" y="34"/>
                      <a:pt x="493" y="34"/>
                    </a:cubicBezTo>
                    <a:cubicBezTo>
                      <a:pt x="483" y="42"/>
                      <a:pt x="471" y="45"/>
                      <a:pt x="457" y="44"/>
                    </a:cubicBezTo>
                    <a:cubicBezTo>
                      <a:pt x="435" y="41"/>
                      <a:pt x="412" y="38"/>
                      <a:pt x="390" y="36"/>
                    </a:cubicBezTo>
                    <a:cubicBezTo>
                      <a:pt x="347" y="30"/>
                      <a:pt x="308" y="41"/>
                      <a:pt x="274" y="67"/>
                    </a:cubicBezTo>
                    <a:cubicBezTo>
                      <a:pt x="229" y="101"/>
                      <a:pt x="184" y="136"/>
                      <a:pt x="139" y="171"/>
                    </a:cubicBezTo>
                    <a:cubicBezTo>
                      <a:pt x="95" y="207"/>
                      <a:pt x="151" y="255"/>
                      <a:pt x="203" y="222"/>
                    </a:cubicBezTo>
                    <a:cubicBezTo>
                      <a:pt x="301" y="161"/>
                      <a:pt x="301" y="161"/>
                      <a:pt x="301" y="161"/>
                    </a:cubicBezTo>
                    <a:cubicBezTo>
                      <a:pt x="315" y="153"/>
                      <a:pt x="331" y="152"/>
                      <a:pt x="346" y="158"/>
                    </a:cubicBezTo>
                    <a:cubicBezTo>
                      <a:pt x="364" y="167"/>
                      <a:pt x="388" y="168"/>
                      <a:pt x="408" y="165"/>
                    </a:cubicBezTo>
                    <a:cubicBezTo>
                      <a:pt x="423" y="162"/>
                      <a:pt x="437" y="166"/>
                      <a:pt x="449" y="177"/>
                    </a:cubicBezTo>
                    <a:close/>
                  </a:path>
                </a:pathLst>
              </a:custGeom>
              <a:grpFill/>
              <a:ln>
                <a:noFill/>
              </a:ln>
              <a:extLst>
                <a:ext uri="{91240B29-F687-4F45-9708-019B960494DF}">
                  <a14:hiddenLine w="9525">
                    <a:solidFill>
                      <a:srgbClr val="000000"/>
                    </a:solidFill>
                    <a:round/>
                  </a14:hiddenLine>
                </a:ext>
              </a:extLst>
            </p:spPr>
            <p:txBody>
              <a:bodyPr anchor="t" anchorCtr="0" bIns="35100" compatLnSpc="1" lIns="70199" numCol="1" rIns="70199" tIns="35100" vert="horz" wrap="square"/>
              <a:lstStyle/>
              <a:p>
                <a:endParaRPr altLang="en-US" lang="zh-CN" sz="1035">
                  <a:solidFill>
                    <a:schemeClr val="tx2"/>
                  </a:solidFill>
                  <a:latin charset="-122" panose="020b0503020204020204" pitchFamily="34" typeface="微软雅黑"/>
                  <a:ea charset="-122" panose="020b0503020204020204" pitchFamily="34" typeface="微软雅黑"/>
                </a:endParaRPr>
              </a:p>
            </p:txBody>
          </p:sp>
        </p:grpSp>
      </p:grpSp>
      <p:grpSp>
        <p:nvGrpSpPr>
          <p:cNvPr id="27" name="组合 26"/>
          <p:cNvGrpSpPr/>
          <p:nvPr/>
        </p:nvGrpSpPr>
        <p:grpSpPr>
          <a:xfrm>
            <a:off x="3644524" y="1667089"/>
            <a:ext cx="536244" cy="536244"/>
            <a:chOff x="5309728" y="2329704"/>
            <a:chExt cx="698500" cy="698500"/>
          </a:xfrm>
        </p:grpSpPr>
        <p:sp>
          <p:nvSpPr>
            <p:cNvPr id="28" name="椭圆 27"/>
            <p:cNvSpPr/>
            <p:nvPr/>
          </p:nvSpPr>
          <p:spPr>
            <a:xfrm>
              <a:off x="5309728" y="2329704"/>
              <a:ext cx="698500" cy="698500"/>
            </a:xfrm>
            <a:prstGeom prst="ellipse">
              <a:avLst/>
            </a:prstGeom>
            <a:solidFill>
              <a:schemeClr val="accent1"/>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35">
                <a:solidFill>
                  <a:schemeClr val="tx2"/>
                </a:solidFill>
                <a:latin charset="-122" panose="020b0503020204020204" pitchFamily="34" typeface="微软雅黑"/>
                <a:ea charset="-122" panose="020b0503020204020204" pitchFamily="34" typeface="微软雅黑"/>
              </a:endParaRPr>
            </a:p>
          </p:txBody>
        </p:sp>
        <p:grpSp>
          <p:nvGrpSpPr>
            <p:cNvPr id="29" name="组合 28"/>
            <p:cNvGrpSpPr/>
            <p:nvPr/>
          </p:nvGrpSpPr>
          <p:grpSpPr>
            <a:xfrm>
              <a:off x="5510169" y="2533542"/>
              <a:ext cx="295624" cy="295912"/>
              <a:chOff x="5240338" y="2657475"/>
              <a:chExt cx="1630363" cy="1631951"/>
            </a:xfrm>
            <a:solidFill>
              <a:schemeClr val="bg1"/>
            </a:solidFill>
          </p:grpSpPr>
          <p:sp>
            <p:nvSpPr>
              <p:cNvPr id="30" name="Freeform 5"/>
              <p:cNvSpPr/>
              <p:nvPr/>
            </p:nvSpPr>
            <p:spPr bwMode="auto">
              <a:xfrm>
                <a:off x="5240338" y="2735263"/>
                <a:ext cx="1552575" cy="1554163"/>
              </a:xfrm>
              <a:custGeom>
                <a:gdLst>
                  <a:gd fmla="*/ 391 w 517" name="T0"/>
                  <a:gd fmla="*/ 73 h 519" name="T1"/>
                  <a:gd fmla="*/ 346 w 517" name="T2"/>
                  <a:gd fmla="*/ 101 h 519" name="T3"/>
                  <a:gd fmla="*/ 325 w 517" name="T4"/>
                  <a:gd fmla="*/ 98 h 519" name="T5"/>
                  <a:gd fmla="*/ 122 w 517" name="T6"/>
                  <a:gd fmla="*/ 151 h 519" name="T7"/>
                  <a:gd fmla="*/ 125 w 517" name="T8"/>
                  <a:gd fmla="*/ 369 h 519" name="T9"/>
                  <a:gd fmla="*/ 332 w 517" name="T10"/>
                  <a:gd fmla="*/ 416 h 519" name="T11"/>
                  <a:gd fmla="*/ 421 w 517" name="T12"/>
                  <a:gd fmla="*/ 197 h 519" name="T13"/>
                  <a:gd fmla="*/ 425 w 517" name="T14"/>
                  <a:gd fmla="*/ 155 h 519" name="T15"/>
                  <a:gd fmla="*/ 443 w 517" name="T16"/>
                  <a:gd fmla="*/ 127 h 519" name="T17"/>
                  <a:gd fmla="*/ 444 w 517" name="T18"/>
                  <a:gd fmla="*/ 398 h 519" name="T19"/>
                  <a:gd fmla="*/ 113 w 517" name="T20"/>
                  <a:gd fmla="*/ 438 h 519" name="T21"/>
                  <a:gd fmla="*/ 88 w 517" name="T22"/>
                  <a:gd fmla="*/ 101 h 519" name="T23"/>
                  <a:gd fmla="*/ 391 w 517" name="T24"/>
                  <a:gd fmla="*/ 73 h 51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519" w="517">
                    <a:moveTo>
                      <a:pt x="391" y="73"/>
                    </a:moveTo>
                    <a:cubicBezTo>
                      <a:pt x="376" y="83"/>
                      <a:pt x="361" y="93"/>
                      <a:pt x="346" y="101"/>
                    </a:cubicBezTo>
                    <a:cubicBezTo>
                      <a:pt x="340" y="103"/>
                      <a:pt x="331" y="100"/>
                      <a:pt x="325" y="98"/>
                    </a:cubicBezTo>
                    <a:cubicBezTo>
                      <a:pt x="252" y="68"/>
                      <a:pt x="166" y="91"/>
                      <a:pt x="122" y="151"/>
                    </a:cubicBezTo>
                    <a:cubicBezTo>
                      <a:pt x="72" y="219"/>
                      <a:pt x="73" y="305"/>
                      <a:pt x="125" y="369"/>
                    </a:cubicBezTo>
                    <a:cubicBezTo>
                      <a:pt x="174" y="429"/>
                      <a:pt x="261" y="449"/>
                      <a:pt x="332" y="416"/>
                    </a:cubicBezTo>
                    <a:cubicBezTo>
                      <a:pt x="413" y="379"/>
                      <a:pt x="454" y="279"/>
                      <a:pt x="421" y="197"/>
                    </a:cubicBezTo>
                    <a:cubicBezTo>
                      <a:pt x="414" y="181"/>
                      <a:pt x="415" y="169"/>
                      <a:pt x="425" y="155"/>
                    </a:cubicBezTo>
                    <a:cubicBezTo>
                      <a:pt x="432" y="146"/>
                      <a:pt x="437" y="136"/>
                      <a:pt x="443" y="127"/>
                    </a:cubicBezTo>
                    <a:cubicBezTo>
                      <a:pt x="491" y="165"/>
                      <a:pt x="517" y="302"/>
                      <a:pt x="444" y="398"/>
                    </a:cubicBezTo>
                    <a:cubicBezTo>
                      <a:pt x="366" y="501"/>
                      <a:pt x="209" y="519"/>
                      <a:pt x="113" y="438"/>
                    </a:cubicBezTo>
                    <a:cubicBezTo>
                      <a:pt x="0" y="343"/>
                      <a:pt x="9" y="187"/>
                      <a:pt x="88" y="101"/>
                    </a:cubicBezTo>
                    <a:cubicBezTo>
                      <a:pt x="181" y="0"/>
                      <a:pt x="336" y="17"/>
                      <a:pt x="391" y="73"/>
                    </a:cubicBezTo>
                    <a:close/>
                  </a:path>
                </a:pathLst>
              </a:custGeom>
              <a:grpFill/>
              <a:ln>
                <a:noFill/>
              </a:ln>
              <a:extLst>
                <a:ext uri="{91240B29-F687-4F45-9708-019B960494DF}">
                  <a14:hiddenLine w="9525">
                    <a:solidFill>
                      <a:srgbClr val="000000"/>
                    </a:solidFill>
                    <a:round/>
                  </a14:hiddenLine>
                </a:ext>
              </a:extLst>
            </p:spPr>
            <p:txBody>
              <a:bodyPr anchor="t" anchorCtr="0" bIns="35100" compatLnSpc="1" lIns="70199" numCol="1" rIns="70199" tIns="35100" vert="horz" wrap="square"/>
              <a:lstStyle/>
              <a:p>
                <a:endParaRPr altLang="en-US" lang="zh-CN" sz="1035">
                  <a:solidFill>
                    <a:schemeClr val="tx2"/>
                  </a:solidFill>
                  <a:latin charset="-122" panose="020b0503020204020204" pitchFamily="34" typeface="微软雅黑"/>
                  <a:ea charset="-122" panose="020b0503020204020204" pitchFamily="34" typeface="微软雅黑"/>
                </a:endParaRPr>
              </a:p>
            </p:txBody>
          </p:sp>
          <p:sp>
            <p:nvSpPr>
              <p:cNvPr id="31" name="Freeform 6"/>
              <p:cNvSpPr/>
              <p:nvPr/>
            </p:nvSpPr>
            <p:spPr bwMode="auto">
              <a:xfrm>
                <a:off x="5618163" y="3103563"/>
                <a:ext cx="793750" cy="793750"/>
              </a:xfrm>
              <a:custGeom>
                <a:gdLst>
                  <a:gd fmla="*/ 132 w 264" name="T0"/>
                  <a:gd fmla="*/ 265 h 265" name="T1"/>
                  <a:gd fmla="*/ 3 w 264" name="T2"/>
                  <a:gd fmla="*/ 128 h 265" name="T3"/>
                  <a:gd fmla="*/ 141 w 264" name="T4"/>
                  <a:gd fmla="*/ 5 h 265" name="T5"/>
                  <a:gd fmla="*/ 161 w 264" name="T6"/>
                  <a:gd fmla="*/ 8 h 265" name="T7"/>
                  <a:gd fmla="*/ 168 w 264" name="T8"/>
                  <a:gd fmla="*/ 27 h 265" name="T9"/>
                  <a:gd fmla="*/ 156 w 264" name="T10"/>
                  <a:gd fmla="*/ 50 h 265" name="T11"/>
                  <a:gd fmla="*/ 135 w 264" name="T12"/>
                  <a:gd fmla="*/ 63 h 265" name="T13"/>
                  <a:gd fmla="*/ 60 w 264" name="T14"/>
                  <a:gd fmla="*/ 131 h 265" name="T15"/>
                  <a:gd fmla="*/ 124 w 264" name="T16"/>
                  <a:gd fmla="*/ 207 h 265" name="T17"/>
                  <a:gd fmla="*/ 205 w 264" name="T18"/>
                  <a:gd fmla="*/ 136 h 265" name="T19"/>
                  <a:gd fmla="*/ 224 w 264" name="T20"/>
                  <a:gd fmla="*/ 110 h 265" name="T21"/>
                  <a:gd fmla="*/ 226 w 264" name="T22"/>
                  <a:gd fmla="*/ 109 h 265" name="T23"/>
                  <a:gd fmla="*/ 254 w 264" name="T24"/>
                  <a:gd fmla="*/ 97 h 265" name="T25"/>
                  <a:gd fmla="*/ 263 w 264" name="T26"/>
                  <a:gd fmla="*/ 135 h 265" name="T27"/>
                  <a:gd fmla="*/ 132 w 264" name="T28"/>
                  <a:gd fmla="*/ 265 h 265"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65" w="264">
                    <a:moveTo>
                      <a:pt x="132" y="265"/>
                    </a:moveTo>
                    <a:cubicBezTo>
                      <a:pt x="57" y="265"/>
                      <a:pt x="0" y="205"/>
                      <a:pt x="3" y="128"/>
                    </a:cubicBezTo>
                    <a:cubicBezTo>
                      <a:pt x="5" y="58"/>
                      <a:pt x="70" y="0"/>
                      <a:pt x="141" y="5"/>
                    </a:cubicBezTo>
                    <a:cubicBezTo>
                      <a:pt x="148" y="6"/>
                      <a:pt x="155" y="7"/>
                      <a:pt x="161" y="8"/>
                    </a:cubicBezTo>
                    <a:cubicBezTo>
                      <a:pt x="173" y="11"/>
                      <a:pt x="175" y="17"/>
                      <a:pt x="168" y="27"/>
                    </a:cubicBezTo>
                    <a:cubicBezTo>
                      <a:pt x="164" y="34"/>
                      <a:pt x="159" y="42"/>
                      <a:pt x="156" y="50"/>
                    </a:cubicBezTo>
                    <a:cubicBezTo>
                      <a:pt x="152" y="60"/>
                      <a:pt x="147" y="63"/>
                      <a:pt x="135" y="63"/>
                    </a:cubicBezTo>
                    <a:cubicBezTo>
                      <a:pt x="94" y="63"/>
                      <a:pt x="63" y="92"/>
                      <a:pt x="60" y="131"/>
                    </a:cubicBezTo>
                    <a:cubicBezTo>
                      <a:pt x="57" y="167"/>
                      <a:pt x="85" y="200"/>
                      <a:pt x="124" y="207"/>
                    </a:cubicBezTo>
                    <a:cubicBezTo>
                      <a:pt x="164" y="214"/>
                      <a:pt x="204" y="180"/>
                      <a:pt x="205" y="136"/>
                    </a:cubicBezTo>
                    <a:cubicBezTo>
                      <a:pt x="205" y="120"/>
                      <a:pt x="209" y="113"/>
                      <a:pt x="224" y="110"/>
                    </a:cubicBezTo>
                    <a:cubicBezTo>
                      <a:pt x="225" y="110"/>
                      <a:pt x="225" y="109"/>
                      <a:pt x="226" y="109"/>
                    </a:cubicBezTo>
                    <a:cubicBezTo>
                      <a:pt x="235" y="105"/>
                      <a:pt x="244" y="101"/>
                      <a:pt x="254" y="97"/>
                    </a:cubicBezTo>
                    <a:cubicBezTo>
                      <a:pt x="257" y="109"/>
                      <a:pt x="263" y="122"/>
                      <a:pt x="263" y="135"/>
                    </a:cubicBezTo>
                    <a:cubicBezTo>
                      <a:pt x="264" y="207"/>
                      <a:pt x="205" y="265"/>
                      <a:pt x="132" y="265"/>
                    </a:cubicBezTo>
                    <a:close/>
                  </a:path>
                </a:pathLst>
              </a:custGeom>
              <a:grpFill/>
              <a:ln>
                <a:noFill/>
              </a:ln>
              <a:extLst>
                <a:ext uri="{91240B29-F687-4F45-9708-019B960494DF}">
                  <a14:hiddenLine w="9525">
                    <a:solidFill>
                      <a:srgbClr val="000000"/>
                    </a:solidFill>
                    <a:round/>
                  </a14:hiddenLine>
                </a:ext>
              </a:extLst>
            </p:spPr>
            <p:txBody>
              <a:bodyPr anchor="t" anchorCtr="0" bIns="35100" compatLnSpc="1" lIns="70199" numCol="1" rIns="70199" tIns="35100" vert="horz" wrap="square"/>
              <a:lstStyle/>
              <a:p>
                <a:endParaRPr altLang="en-US" lang="zh-CN" sz="1035">
                  <a:solidFill>
                    <a:schemeClr val="tx2"/>
                  </a:solidFill>
                  <a:latin charset="-122" panose="020b0503020204020204" pitchFamily="34" typeface="微软雅黑"/>
                  <a:ea charset="-122" panose="020b0503020204020204" pitchFamily="34" typeface="微软雅黑"/>
                </a:endParaRPr>
              </a:p>
            </p:txBody>
          </p:sp>
          <p:sp>
            <p:nvSpPr>
              <p:cNvPr id="32" name="Freeform 7"/>
              <p:cNvSpPr/>
              <p:nvPr/>
            </p:nvSpPr>
            <p:spPr bwMode="auto">
              <a:xfrm>
                <a:off x="6018213" y="2657475"/>
                <a:ext cx="852488" cy="850900"/>
              </a:xfrm>
              <a:custGeom>
                <a:gdLst>
                  <a:gd fmla="*/ 0 w 284" name="T0"/>
                  <a:gd fmla="*/ 280 h 284" name="T1"/>
                  <a:gd fmla="*/ 10 w 284" name="T2"/>
                  <a:gd fmla="*/ 266 h 284" name="T3"/>
                  <a:gd fmla="*/ 31 w 284" name="T4"/>
                  <a:gd fmla="*/ 214 h 284" name="T5"/>
                  <a:gd fmla="*/ 68 w 284" name="T6"/>
                  <a:gd fmla="*/ 156 h 284" name="T7"/>
                  <a:gd fmla="*/ 165 w 284" name="T8"/>
                  <a:gd fmla="*/ 97 h 284" name="T9"/>
                  <a:gd fmla="*/ 186 w 284" name="T10"/>
                  <a:gd fmla="*/ 62 h 284" name="T11"/>
                  <a:gd fmla="*/ 186 w 284" name="T12"/>
                  <a:gd fmla="*/ 41 h 284" name="T13"/>
                  <a:gd fmla="*/ 216 w 284" name="T14"/>
                  <a:gd fmla="*/ 2 h 284" name="T15"/>
                  <a:gd fmla="*/ 249 w 284" name="T16"/>
                  <a:gd fmla="*/ 34 h 284" name="T17"/>
                  <a:gd fmla="*/ 282 w 284" name="T18"/>
                  <a:gd fmla="*/ 68 h 284" name="T19"/>
                  <a:gd fmla="*/ 243 w 284" name="T20"/>
                  <a:gd fmla="*/ 97 h 284" name="T21"/>
                  <a:gd fmla="*/ 175 w 284" name="T22"/>
                  <a:gd fmla="*/ 142 h 284" name="T23"/>
                  <a:gd fmla="*/ 102 w 284" name="T24"/>
                  <a:gd fmla="*/ 240 h 284" name="T25"/>
                  <a:gd fmla="*/ 69 w 284" name="T26"/>
                  <a:gd fmla="*/ 253 h 284" name="T27"/>
                  <a:gd fmla="*/ 19 w 284" name="T28"/>
                  <a:gd fmla="*/ 273 h 284" name="T29"/>
                  <a:gd fmla="*/ 4 w 284" name="T30"/>
                  <a:gd fmla="*/ 284 h 284" name="T31"/>
                  <a:gd fmla="*/ 0 w 284" name="T32"/>
                  <a:gd fmla="*/ 280 h 28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84" w="284">
                    <a:moveTo>
                      <a:pt x="0" y="280"/>
                    </a:moveTo>
                    <a:cubicBezTo>
                      <a:pt x="4" y="275"/>
                      <a:pt x="6" y="270"/>
                      <a:pt x="10" y="266"/>
                    </a:cubicBezTo>
                    <a:cubicBezTo>
                      <a:pt x="23" y="251"/>
                      <a:pt x="31" y="236"/>
                      <a:pt x="31" y="214"/>
                    </a:cubicBezTo>
                    <a:cubicBezTo>
                      <a:pt x="31" y="189"/>
                      <a:pt x="48" y="169"/>
                      <a:pt x="68" y="156"/>
                    </a:cubicBezTo>
                    <a:cubicBezTo>
                      <a:pt x="100" y="134"/>
                      <a:pt x="132" y="115"/>
                      <a:pt x="165" y="97"/>
                    </a:cubicBezTo>
                    <a:cubicBezTo>
                      <a:pt x="180" y="89"/>
                      <a:pt x="188" y="79"/>
                      <a:pt x="186" y="62"/>
                    </a:cubicBezTo>
                    <a:cubicBezTo>
                      <a:pt x="185" y="55"/>
                      <a:pt x="185" y="48"/>
                      <a:pt x="186" y="41"/>
                    </a:cubicBezTo>
                    <a:cubicBezTo>
                      <a:pt x="187" y="17"/>
                      <a:pt x="198" y="4"/>
                      <a:pt x="216" y="2"/>
                    </a:cubicBezTo>
                    <a:cubicBezTo>
                      <a:pt x="234" y="0"/>
                      <a:pt x="243" y="9"/>
                      <a:pt x="249" y="34"/>
                    </a:cubicBezTo>
                    <a:cubicBezTo>
                      <a:pt x="274" y="40"/>
                      <a:pt x="284" y="50"/>
                      <a:pt x="282" y="68"/>
                    </a:cubicBezTo>
                    <a:cubicBezTo>
                      <a:pt x="280" y="86"/>
                      <a:pt x="266" y="100"/>
                      <a:pt x="243" y="97"/>
                    </a:cubicBezTo>
                    <a:cubicBezTo>
                      <a:pt x="205" y="92"/>
                      <a:pt x="189" y="111"/>
                      <a:pt x="175" y="142"/>
                    </a:cubicBezTo>
                    <a:cubicBezTo>
                      <a:pt x="159" y="181"/>
                      <a:pt x="137" y="215"/>
                      <a:pt x="102" y="240"/>
                    </a:cubicBezTo>
                    <a:cubicBezTo>
                      <a:pt x="92" y="246"/>
                      <a:pt x="80" y="253"/>
                      <a:pt x="69" y="253"/>
                    </a:cubicBezTo>
                    <a:cubicBezTo>
                      <a:pt x="49" y="252"/>
                      <a:pt x="33" y="259"/>
                      <a:pt x="19" y="273"/>
                    </a:cubicBezTo>
                    <a:cubicBezTo>
                      <a:pt x="15" y="277"/>
                      <a:pt x="9" y="280"/>
                      <a:pt x="4" y="284"/>
                    </a:cubicBezTo>
                    <a:cubicBezTo>
                      <a:pt x="3" y="283"/>
                      <a:pt x="1" y="281"/>
                      <a:pt x="0" y="280"/>
                    </a:cubicBezTo>
                    <a:close/>
                  </a:path>
                </a:pathLst>
              </a:custGeom>
              <a:grpFill/>
              <a:ln>
                <a:noFill/>
              </a:ln>
              <a:extLst>
                <a:ext uri="{91240B29-F687-4F45-9708-019B960494DF}">
                  <a14:hiddenLine w="9525">
                    <a:solidFill>
                      <a:srgbClr val="000000"/>
                    </a:solidFill>
                    <a:round/>
                  </a14:hiddenLine>
                </a:ext>
              </a:extLst>
            </p:spPr>
            <p:txBody>
              <a:bodyPr anchor="t" anchorCtr="0" bIns="35100" compatLnSpc="1" lIns="70199" numCol="1" rIns="70199" tIns="35100" vert="horz" wrap="square"/>
              <a:lstStyle/>
              <a:p>
                <a:endParaRPr altLang="en-US" lang="zh-CN" sz="1035">
                  <a:solidFill>
                    <a:schemeClr val="tx2"/>
                  </a:solidFill>
                  <a:latin charset="-122" panose="020b0503020204020204" pitchFamily="34" typeface="微软雅黑"/>
                  <a:ea charset="-122" panose="020b0503020204020204" pitchFamily="34" typeface="微软雅黑"/>
                </a:endParaRPr>
              </a:p>
            </p:txBody>
          </p:sp>
          <p:sp>
            <p:nvSpPr>
              <p:cNvPr id="33" name="Freeform 8"/>
              <p:cNvSpPr/>
              <p:nvPr/>
            </p:nvSpPr>
            <p:spPr bwMode="auto">
              <a:xfrm>
                <a:off x="5907088" y="3403600"/>
                <a:ext cx="222250" cy="219075"/>
              </a:xfrm>
              <a:custGeom>
                <a:gdLst>
                  <a:gd fmla="*/ 39 w 74" name="T0"/>
                  <a:gd fmla="*/ 3 h 73" name="T1"/>
                  <a:gd fmla="*/ 30 w 74" name="T2"/>
                  <a:gd fmla="*/ 43 h 73" name="T3"/>
                  <a:gd fmla="*/ 69 w 74" name="T4"/>
                  <a:gd fmla="*/ 35 h 73" name="T5"/>
                  <a:gd fmla="*/ 58 w 74" name="T6"/>
                  <a:gd fmla="*/ 62 h 73" name="T7"/>
                  <a:gd fmla="*/ 15 w 74" name="T8"/>
                  <a:gd fmla="*/ 63 h 73" name="T9"/>
                  <a:gd fmla="*/ 6 w 74" name="T10"/>
                  <a:gd fmla="*/ 21 h 73" name="T11"/>
                  <a:gd fmla="*/ 39 w 74" name="T12"/>
                  <a:gd fmla="*/ 3 h 73" name="T13"/>
                </a:gdLst>
                <a:cxnLst>
                  <a:cxn ang="0">
                    <a:pos x="T0" y="T1"/>
                  </a:cxn>
                  <a:cxn ang="0">
                    <a:pos x="T2" y="T3"/>
                  </a:cxn>
                  <a:cxn ang="0">
                    <a:pos x="T4" y="T5"/>
                  </a:cxn>
                  <a:cxn ang="0">
                    <a:pos x="T6" y="T7"/>
                  </a:cxn>
                  <a:cxn ang="0">
                    <a:pos x="T8" y="T9"/>
                  </a:cxn>
                  <a:cxn ang="0">
                    <a:pos x="T10" y="T11"/>
                  </a:cxn>
                  <a:cxn ang="0">
                    <a:pos x="T12" y="T13"/>
                  </a:cxn>
                </a:cxnLst>
                <a:rect b="b" l="0" r="r" t="0"/>
                <a:pathLst>
                  <a:path h="73" w="74">
                    <a:moveTo>
                      <a:pt x="39" y="3"/>
                    </a:moveTo>
                    <a:cubicBezTo>
                      <a:pt x="40" y="19"/>
                      <a:pt x="14" y="29"/>
                      <a:pt x="30" y="43"/>
                    </a:cubicBezTo>
                    <a:cubicBezTo>
                      <a:pt x="37" y="48"/>
                      <a:pt x="54" y="38"/>
                      <a:pt x="69" y="35"/>
                    </a:cubicBezTo>
                    <a:cubicBezTo>
                      <a:pt x="74" y="46"/>
                      <a:pt x="68" y="56"/>
                      <a:pt x="58" y="62"/>
                    </a:cubicBezTo>
                    <a:cubicBezTo>
                      <a:pt x="44" y="72"/>
                      <a:pt x="29" y="73"/>
                      <a:pt x="15" y="63"/>
                    </a:cubicBezTo>
                    <a:cubicBezTo>
                      <a:pt x="1" y="52"/>
                      <a:pt x="0" y="36"/>
                      <a:pt x="6" y="21"/>
                    </a:cubicBezTo>
                    <a:cubicBezTo>
                      <a:pt x="11" y="7"/>
                      <a:pt x="22" y="0"/>
                      <a:pt x="39" y="3"/>
                    </a:cubicBezTo>
                    <a:close/>
                  </a:path>
                </a:pathLst>
              </a:custGeom>
              <a:grpFill/>
              <a:ln>
                <a:noFill/>
              </a:ln>
              <a:extLst>
                <a:ext uri="{91240B29-F687-4F45-9708-019B960494DF}">
                  <a14:hiddenLine w="9525">
                    <a:solidFill>
                      <a:srgbClr val="000000"/>
                    </a:solidFill>
                    <a:round/>
                  </a14:hiddenLine>
                </a:ext>
              </a:extLst>
            </p:spPr>
            <p:txBody>
              <a:bodyPr anchor="t" anchorCtr="0" bIns="35100" compatLnSpc="1" lIns="70199" numCol="1" rIns="70199" tIns="35100" vert="horz" wrap="square"/>
              <a:lstStyle/>
              <a:p>
                <a:endParaRPr altLang="en-US" lang="zh-CN" sz="1035">
                  <a:solidFill>
                    <a:schemeClr val="tx2"/>
                  </a:solidFill>
                  <a:latin charset="-122" panose="020b0503020204020204" pitchFamily="34" typeface="微软雅黑"/>
                  <a:ea charset="-122" panose="020b0503020204020204" pitchFamily="34" typeface="微软雅黑"/>
                </a:endParaRPr>
              </a:p>
            </p:txBody>
          </p:sp>
        </p:grpSp>
      </p:gr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4">
                                  <p:stCondLst>
                                    <p:cond delay="0"/>
                                  </p:stCondLst>
                                  <p:childTnLst>
                                    <p:set>
                                      <p:cBhvr>
                                        <p:cTn dur="1" fill="hold" id="6">
                                          <p:stCondLst>
                                            <p:cond delay="0"/>
                                          </p:stCondLst>
                                        </p:cTn>
                                        <p:tgtEl>
                                          <p:spTgt spid="3"/>
                                        </p:tgtEl>
                                        <p:attrNameLst>
                                          <p:attrName>style.visibility</p:attrName>
                                        </p:attrNameLst>
                                      </p:cBhvr>
                                      <p:to>
                                        <p:strVal val="visible"/>
                                      </p:to>
                                    </p:set>
                                    <p:animEffect filter="wipe(down)" transition="in">
                                      <p:cBhvr>
                                        <p:cTn dur="500" id="7"/>
                                        <p:tgtEl>
                                          <p:spTgt spid="3"/>
                                        </p:tgtEl>
                                      </p:cBhvr>
                                    </p:animEffect>
                                  </p:childTnLst>
                                </p:cTn>
                              </p:par>
                            </p:childTnLst>
                          </p:cTn>
                        </p:par>
                        <p:par>
                          <p:cTn fill="hold" id="8" nodeType="afterGroup">
                            <p:stCondLst>
                              <p:cond delay="500"/>
                            </p:stCondLst>
                            <p:childTnLst>
                              <p:par>
                                <p:cTn fill="hold" id="9" nodeType="afterEffect" presetClass="entr" presetID="10" presetSubtype="0">
                                  <p:stCondLst>
                                    <p:cond delay="0"/>
                                  </p:stCondLst>
                                  <p:childTnLst>
                                    <p:set>
                                      <p:cBhvr>
                                        <p:cTn dur="1" fill="hold" id="10">
                                          <p:stCondLst>
                                            <p:cond delay="0"/>
                                          </p:stCondLst>
                                        </p:cTn>
                                        <p:tgtEl>
                                          <p:spTgt spid="16"/>
                                        </p:tgtEl>
                                        <p:attrNameLst>
                                          <p:attrName>style.visibility</p:attrName>
                                        </p:attrNameLst>
                                      </p:cBhvr>
                                      <p:to>
                                        <p:strVal val="visible"/>
                                      </p:to>
                                    </p:set>
                                    <p:animEffect filter="fade" transition="in">
                                      <p:cBhvr>
                                        <p:cTn dur="500" id="11"/>
                                        <p:tgtEl>
                                          <p:spTgt spid="16"/>
                                        </p:tgtEl>
                                      </p:cBhvr>
                                    </p:animEffect>
                                  </p:childTnLst>
                                </p:cTn>
                              </p:par>
                            </p:childTnLst>
                          </p:cTn>
                        </p:par>
                        <p:par>
                          <p:cTn fill="hold" id="12" nodeType="afterGroup">
                            <p:stCondLst>
                              <p:cond delay="1000"/>
                            </p:stCondLst>
                            <p:childTnLst>
                              <p:par>
                                <p:cTn fill="hold" id="13" nodeType="afterEffect" presetClass="entr" presetID="10" presetSubtype="0">
                                  <p:stCondLst>
                                    <p:cond delay="0"/>
                                  </p:stCondLst>
                                  <p:childTnLst>
                                    <p:set>
                                      <p:cBhvr>
                                        <p:cTn dur="1" fill="hold" id="14">
                                          <p:stCondLst>
                                            <p:cond delay="0"/>
                                          </p:stCondLst>
                                        </p:cTn>
                                        <p:tgtEl>
                                          <p:spTgt spid="13"/>
                                        </p:tgtEl>
                                        <p:attrNameLst>
                                          <p:attrName>style.visibility</p:attrName>
                                        </p:attrNameLst>
                                      </p:cBhvr>
                                      <p:to>
                                        <p:strVal val="visible"/>
                                      </p:to>
                                    </p:set>
                                    <p:animEffect filter="fade" transition="in">
                                      <p:cBhvr>
                                        <p:cTn dur="500" id="15"/>
                                        <p:tgtEl>
                                          <p:spTgt spid="13"/>
                                        </p:tgtEl>
                                      </p:cBhvr>
                                    </p:animEffect>
                                  </p:childTnLst>
                                </p:cTn>
                              </p:par>
                            </p:childTnLst>
                          </p:cTn>
                        </p:par>
                        <p:par>
                          <p:cTn fill="hold" id="16" nodeType="afterGroup">
                            <p:stCondLst>
                              <p:cond delay="1500"/>
                            </p:stCondLst>
                            <p:childTnLst>
                              <p:par>
                                <p:cTn fill="hold" id="17" nodeType="afterEffect" presetClass="entr" presetID="10" presetSubtype="0">
                                  <p:stCondLst>
                                    <p:cond delay="0"/>
                                  </p:stCondLst>
                                  <p:childTnLst>
                                    <p:set>
                                      <p:cBhvr>
                                        <p:cTn dur="1" fill="hold" id="18">
                                          <p:stCondLst>
                                            <p:cond delay="0"/>
                                          </p:stCondLst>
                                        </p:cTn>
                                        <p:tgtEl>
                                          <p:spTgt spid="22"/>
                                        </p:tgtEl>
                                        <p:attrNameLst>
                                          <p:attrName>style.visibility</p:attrName>
                                        </p:attrNameLst>
                                      </p:cBhvr>
                                      <p:to>
                                        <p:strVal val="visible"/>
                                      </p:to>
                                    </p:set>
                                    <p:animEffect filter="fade" transition="in">
                                      <p:cBhvr>
                                        <p:cTn dur="500" id="19"/>
                                        <p:tgtEl>
                                          <p:spTgt spid="22"/>
                                        </p:tgtEl>
                                      </p:cBhvr>
                                    </p:animEffect>
                                  </p:childTnLst>
                                </p:cTn>
                              </p:par>
                            </p:childTnLst>
                          </p:cTn>
                        </p:par>
                        <p:par>
                          <p:cTn fill="hold" id="20" nodeType="afterGroup">
                            <p:stCondLst>
                              <p:cond delay="2000"/>
                            </p:stCondLst>
                            <p:childTnLst>
                              <p:par>
                                <p:cTn fill="hold" id="21" nodeType="afterEffect" presetClass="entr" presetID="10" presetSubtype="0">
                                  <p:stCondLst>
                                    <p:cond delay="0"/>
                                  </p:stCondLst>
                                  <p:childTnLst>
                                    <p:set>
                                      <p:cBhvr>
                                        <p:cTn dur="1" fill="hold" id="22">
                                          <p:stCondLst>
                                            <p:cond delay="0"/>
                                          </p:stCondLst>
                                        </p:cTn>
                                        <p:tgtEl>
                                          <p:spTgt spid="27"/>
                                        </p:tgtEl>
                                        <p:attrNameLst>
                                          <p:attrName>style.visibility</p:attrName>
                                        </p:attrNameLst>
                                      </p:cBhvr>
                                      <p:to>
                                        <p:strVal val="visible"/>
                                      </p:to>
                                    </p:set>
                                    <p:animEffect filter="fade" transition="in">
                                      <p:cBhvr>
                                        <p:cTn dur="500" id="23"/>
                                        <p:tgtEl>
                                          <p:spTgt spid="27"/>
                                        </p:tgtEl>
                                      </p:cBhvr>
                                    </p:animEffect>
                                  </p:childTnLst>
                                </p:cTn>
                              </p:par>
                            </p:childTnLst>
                          </p:cTn>
                        </p:par>
                      </p:childTnLst>
                    </p:cTn>
                  </p:par>
                  <p:par>
                    <p:cTn fill="hold" id="24" nodeType="clickPar">
                      <p:stCondLst>
                        <p:cond delay="indefinite"/>
                        <p:cond delay="0" evt="onBegin">
                          <p:tn val="23"/>
                        </p:cond>
                      </p:stCondLst>
                      <p:childTnLst>
                        <p:par>
                          <p:cTn fill="hold" id="25" nodeType="afterGroup">
                            <p:stCondLst>
                              <p:cond delay="0"/>
                            </p:stCondLst>
                            <p:childTnLst>
                              <p:par>
                                <p:cTn fill="hold" grpId="0" id="26" nodeType="clickEffect" presetClass="entr" presetID="42" presetSubtype="0">
                                  <p:stCondLst>
                                    <p:cond delay="0"/>
                                  </p:stCondLst>
                                  <p:childTnLst>
                                    <p:set>
                                      <p:cBhvr>
                                        <p:cTn dur="1" fill="hold" id="27">
                                          <p:stCondLst>
                                            <p:cond delay="0"/>
                                          </p:stCondLst>
                                        </p:cTn>
                                        <p:tgtEl>
                                          <p:spTgt spid="7"/>
                                        </p:tgtEl>
                                        <p:attrNameLst>
                                          <p:attrName>style.visibility</p:attrName>
                                        </p:attrNameLst>
                                      </p:cBhvr>
                                      <p:to>
                                        <p:strVal val="visible"/>
                                      </p:to>
                                    </p:set>
                                    <p:animEffect filter="fade" transition="in">
                                      <p:cBhvr>
                                        <p:cTn dur="1000" id="28"/>
                                        <p:tgtEl>
                                          <p:spTgt spid="7"/>
                                        </p:tgtEl>
                                      </p:cBhvr>
                                    </p:animEffect>
                                    <p:anim calcmode="lin" valueType="num">
                                      <p:cBhvr>
                                        <p:cTn dur="1000" fill="hold" id="29"/>
                                        <p:tgtEl>
                                          <p:spTgt spid="7"/>
                                        </p:tgtEl>
                                        <p:attrNameLst>
                                          <p:attrName>ppt_x</p:attrName>
                                        </p:attrNameLst>
                                      </p:cBhvr>
                                      <p:tavLst>
                                        <p:tav tm="0">
                                          <p:val>
                                            <p:strVal val="#ppt_x"/>
                                          </p:val>
                                        </p:tav>
                                        <p:tav tm="100000">
                                          <p:val>
                                            <p:strVal val="#ppt_x"/>
                                          </p:val>
                                        </p:tav>
                                      </p:tavLst>
                                    </p:anim>
                                    <p:anim calcmode="lin" valueType="num">
                                      <p:cBhvr>
                                        <p:cTn dur="1000" fill="hold" id="30"/>
                                        <p:tgtEl>
                                          <p:spTgt spid="7"/>
                                        </p:tgtEl>
                                        <p:attrNameLst>
                                          <p:attrName>ppt_y</p:attrName>
                                        </p:attrNameLst>
                                      </p:cBhvr>
                                      <p:tavLst>
                                        <p:tav tm="0">
                                          <p:val>
                                            <p:strVal val="#ppt_y+.1"/>
                                          </p:val>
                                        </p:tav>
                                        <p:tav tm="100000">
                                          <p:val>
                                            <p:strVal val="#ppt_y"/>
                                          </p:val>
                                        </p:tav>
                                      </p:tavLst>
                                    </p:anim>
                                  </p:childTnLst>
                                </p:cTn>
                              </p:par>
                              <p:par>
                                <p:cTn fill="hold" grpId="0" id="31" nodeType="withEffect" presetClass="entr" presetID="42" presetSubtype="0">
                                  <p:stCondLst>
                                    <p:cond delay="0"/>
                                  </p:stCondLst>
                                  <p:childTnLst>
                                    <p:set>
                                      <p:cBhvr>
                                        <p:cTn dur="1" fill="hold" id="32">
                                          <p:stCondLst>
                                            <p:cond delay="0"/>
                                          </p:stCondLst>
                                        </p:cTn>
                                        <p:tgtEl>
                                          <p:spTgt spid="8"/>
                                        </p:tgtEl>
                                        <p:attrNameLst>
                                          <p:attrName>style.visibility</p:attrName>
                                        </p:attrNameLst>
                                      </p:cBhvr>
                                      <p:to>
                                        <p:strVal val="visible"/>
                                      </p:to>
                                    </p:set>
                                    <p:animEffect filter="fade" transition="in">
                                      <p:cBhvr>
                                        <p:cTn dur="1000" id="33"/>
                                        <p:tgtEl>
                                          <p:spTgt spid="8"/>
                                        </p:tgtEl>
                                      </p:cBhvr>
                                    </p:animEffect>
                                    <p:anim calcmode="lin" valueType="num">
                                      <p:cBhvr>
                                        <p:cTn dur="1000" fill="hold" id="34"/>
                                        <p:tgtEl>
                                          <p:spTgt spid="8"/>
                                        </p:tgtEl>
                                        <p:attrNameLst>
                                          <p:attrName>ppt_x</p:attrName>
                                        </p:attrNameLst>
                                      </p:cBhvr>
                                      <p:tavLst>
                                        <p:tav tm="0">
                                          <p:val>
                                            <p:strVal val="#ppt_x"/>
                                          </p:val>
                                        </p:tav>
                                        <p:tav tm="100000">
                                          <p:val>
                                            <p:strVal val="#ppt_x"/>
                                          </p:val>
                                        </p:tav>
                                      </p:tavLst>
                                    </p:anim>
                                    <p:anim calcmode="lin" valueType="num">
                                      <p:cBhvr>
                                        <p:cTn dur="1000" fill="hold" id="35"/>
                                        <p:tgtEl>
                                          <p:spTgt spid="8"/>
                                        </p:tgtEl>
                                        <p:attrNameLst>
                                          <p:attrName>ppt_y</p:attrName>
                                        </p:attrNameLst>
                                      </p:cBhvr>
                                      <p:tavLst>
                                        <p:tav tm="0">
                                          <p:val>
                                            <p:strVal val="#ppt_y+.1"/>
                                          </p:val>
                                        </p:tav>
                                        <p:tav tm="100000">
                                          <p:val>
                                            <p:strVal val="#ppt_y"/>
                                          </p:val>
                                        </p:tav>
                                      </p:tavLst>
                                    </p:anim>
                                  </p:childTnLst>
                                </p:cTn>
                              </p:par>
                              <p:par>
                                <p:cTn fill="hold" grpId="0" id="36" nodeType="withEffect" presetClass="entr" presetID="42" presetSubtype="0">
                                  <p:stCondLst>
                                    <p:cond delay="0"/>
                                  </p:stCondLst>
                                  <p:childTnLst>
                                    <p:set>
                                      <p:cBhvr>
                                        <p:cTn dur="1" fill="hold" id="37">
                                          <p:stCondLst>
                                            <p:cond delay="0"/>
                                          </p:stCondLst>
                                        </p:cTn>
                                        <p:tgtEl>
                                          <p:spTgt spid="11"/>
                                        </p:tgtEl>
                                        <p:attrNameLst>
                                          <p:attrName>style.visibility</p:attrName>
                                        </p:attrNameLst>
                                      </p:cBhvr>
                                      <p:to>
                                        <p:strVal val="visible"/>
                                      </p:to>
                                    </p:set>
                                    <p:animEffect filter="fade" transition="in">
                                      <p:cBhvr>
                                        <p:cTn dur="1000" id="38"/>
                                        <p:tgtEl>
                                          <p:spTgt spid="11"/>
                                        </p:tgtEl>
                                      </p:cBhvr>
                                    </p:animEffect>
                                    <p:anim calcmode="lin" valueType="num">
                                      <p:cBhvr>
                                        <p:cTn dur="1000" fill="hold" id="39"/>
                                        <p:tgtEl>
                                          <p:spTgt spid="11"/>
                                        </p:tgtEl>
                                        <p:attrNameLst>
                                          <p:attrName>ppt_x</p:attrName>
                                        </p:attrNameLst>
                                      </p:cBhvr>
                                      <p:tavLst>
                                        <p:tav tm="0">
                                          <p:val>
                                            <p:strVal val="#ppt_x"/>
                                          </p:val>
                                        </p:tav>
                                        <p:tav tm="100000">
                                          <p:val>
                                            <p:strVal val="#ppt_x"/>
                                          </p:val>
                                        </p:tav>
                                      </p:tavLst>
                                    </p:anim>
                                    <p:anim calcmode="lin" valueType="num">
                                      <p:cBhvr>
                                        <p:cTn dur="1000" fill="hold" id="40"/>
                                        <p:tgtEl>
                                          <p:spTgt spid="11"/>
                                        </p:tgtEl>
                                        <p:attrNameLst>
                                          <p:attrName>ppt_y</p:attrName>
                                        </p:attrNameLst>
                                      </p:cBhvr>
                                      <p:tavLst>
                                        <p:tav tm="0">
                                          <p:val>
                                            <p:strVal val="#ppt_y+.1"/>
                                          </p:val>
                                        </p:tav>
                                        <p:tav tm="100000">
                                          <p:val>
                                            <p:strVal val="#ppt_y"/>
                                          </p:val>
                                        </p:tav>
                                      </p:tavLst>
                                    </p:anim>
                                  </p:childTnLst>
                                </p:cTn>
                              </p:par>
                              <p:par>
                                <p:cTn fill="hold" grpId="0" id="41" nodeType="withEffect" presetClass="entr" presetID="42" presetSubtype="0">
                                  <p:stCondLst>
                                    <p:cond delay="0"/>
                                  </p:stCondLst>
                                  <p:childTnLst>
                                    <p:set>
                                      <p:cBhvr>
                                        <p:cTn dur="1" fill="hold" id="42">
                                          <p:stCondLst>
                                            <p:cond delay="0"/>
                                          </p:stCondLst>
                                        </p:cTn>
                                        <p:tgtEl>
                                          <p:spTgt spid="12"/>
                                        </p:tgtEl>
                                        <p:attrNameLst>
                                          <p:attrName>style.visibility</p:attrName>
                                        </p:attrNameLst>
                                      </p:cBhvr>
                                      <p:to>
                                        <p:strVal val="visible"/>
                                      </p:to>
                                    </p:set>
                                    <p:animEffect filter="fade" transition="in">
                                      <p:cBhvr>
                                        <p:cTn dur="1000" id="43"/>
                                        <p:tgtEl>
                                          <p:spTgt spid="12"/>
                                        </p:tgtEl>
                                      </p:cBhvr>
                                    </p:animEffect>
                                    <p:anim calcmode="lin" valueType="num">
                                      <p:cBhvr>
                                        <p:cTn dur="1000" fill="hold" id="44"/>
                                        <p:tgtEl>
                                          <p:spTgt spid="12"/>
                                        </p:tgtEl>
                                        <p:attrNameLst>
                                          <p:attrName>ppt_x</p:attrName>
                                        </p:attrNameLst>
                                      </p:cBhvr>
                                      <p:tavLst>
                                        <p:tav tm="0">
                                          <p:val>
                                            <p:strVal val="#ppt_x"/>
                                          </p:val>
                                        </p:tav>
                                        <p:tav tm="100000">
                                          <p:val>
                                            <p:strVal val="#ppt_x"/>
                                          </p:val>
                                        </p:tav>
                                      </p:tavLst>
                                    </p:anim>
                                    <p:anim calcmode="lin" valueType="num">
                                      <p:cBhvr>
                                        <p:cTn dur="1000" fill="hold" id="45"/>
                                        <p:tgtEl>
                                          <p:spTgt spid="12"/>
                                        </p:tgtEl>
                                        <p:attrNameLst>
                                          <p:attrName>ppt_y</p:attrName>
                                        </p:attrNameLst>
                                      </p:cBhvr>
                                      <p:tavLst>
                                        <p:tav tm="0">
                                          <p:val>
                                            <p:strVal val="#ppt_y+.1"/>
                                          </p:val>
                                        </p:tav>
                                        <p:tav tm="100000">
                                          <p:val>
                                            <p:strVal val="#ppt_y"/>
                                          </p:val>
                                        </p:tav>
                                      </p:tavLst>
                                    </p:anim>
                                  </p:childTnLst>
                                </p:cTn>
                              </p:par>
                              <p:par>
                                <p:cTn fill="hold" grpId="0" id="46" nodeType="withEffect" presetClass="entr" presetID="42" presetSubtype="0">
                                  <p:stCondLst>
                                    <p:cond delay="0"/>
                                  </p:stCondLst>
                                  <p:childTnLst>
                                    <p:set>
                                      <p:cBhvr>
                                        <p:cTn dur="1" fill="hold" id="47">
                                          <p:stCondLst>
                                            <p:cond delay="0"/>
                                          </p:stCondLst>
                                        </p:cTn>
                                        <p:tgtEl>
                                          <p:spTgt spid="9"/>
                                        </p:tgtEl>
                                        <p:attrNameLst>
                                          <p:attrName>style.visibility</p:attrName>
                                        </p:attrNameLst>
                                      </p:cBhvr>
                                      <p:to>
                                        <p:strVal val="visible"/>
                                      </p:to>
                                    </p:set>
                                    <p:animEffect filter="fade" transition="in">
                                      <p:cBhvr>
                                        <p:cTn dur="1000" id="48"/>
                                        <p:tgtEl>
                                          <p:spTgt spid="9"/>
                                        </p:tgtEl>
                                      </p:cBhvr>
                                    </p:animEffect>
                                    <p:anim calcmode="lin" valueType="num">
                                      <p:cBhvr>
                                        <p:cTn dur="1000" fill="hold" id="49"/>
                                        <p:tgtEl>
                                          <p:spTgt spid="9"/>
                                        </p:tgtEl>
                                        <p:attrNameLst>
                                          <p:attrName>ppt_x</p:attrName>
                                        </p:attrNameLst>
                                      </p:cBhvr>
                                      <p:tavLst>
                                        <p:tav tm="0">
                                          <p:val>
                                            <p:strVal val="#ppt_x"/>
                                          </p:val>
                                        </p:tav>
                                        <p:tav tm="100000">
                                          <p:val>
                                            <p:strVal val="#ppt_x"/>
                                          </p:val>
                                        </p:tav>
                                      </p:tavLst>
                                    </p:anim>
                                    <p:anim calcmode="lin" valueType="num">
                                      <p:cBhvr>
                                        <p:cTn dur="1000" fill="hold" id="50"/>
                                        <p:tgtEl>
                                          <p:spTgt spid="9"/>
                                        </p:tgtEl>
                                        <p:attrNameLst>
                                          <p:attrName>ppt_y</p:attrName>
                                        </p:attrNameLst>
                                      </p:cBhvr>
                                      <p:tavLst>
                                        <p:tav tm="0">
                                          <p:val>
                                            <p:strVal val="#ppt_y+.1"/>
                                          </p:val>
                                        </p:tav>
                                        <p:tav tm="100000">
                                          <p:val>
                                            <p:strVal val="#ppt_y"/>
                                          </p:val>
                                        </p:tav>
                                      </p:tavLst>
                                    </p:anim>
                                  </p:childTnLst>
                                </p:cTn>
                              </p:par>
                              <p:par>
                                <p:cTn fill="hold" grpId="0" id="51" nodeType="withEffect" presetClass="entr" presetID="42" presetSubtype="0">
                                  <p:stCondLst>
                                    <p:cond delay="0"/>
                                  </p:stCondLst>
                                  <p:childTnLst>
                                    <p:set>
                                      <p:cBhvr>
                                        <p:cTn dur="1" fill="hold" id="52">
                                          <p:stCondLst>
                                            <p:cond delay="0"/>
                                          </p:stCondLst>
                                        </p:cTn>
                                        <p:tgtEl>
                                          <p:spTgt spid="10"/>
                                        </p:tgtEl>
                                        <p:attrNameLst>
                                          <p:attrName>style.visibility</p:attrName>
                                        </p:attrNameLst>
                                      </p:cBhvr>
                                      <p:to>
                                        <p:strVal val="visible"/>
                                      </p:to>
                                    </p:set>
                                    <p:animEffect filter="fade" transition="in">
                                      <p:cBhvr>
                                        <p:cTn dur="1000" id="53"/>
                                        <p:tgtEl>
                                          <p:spTgt spid="10"/>
                                        </p:tgtEl>
                                      </p:cBhvr>
                                    </p:animEffect>
                                    <p:anim calcmode="lin" valueType="num">
                                      <p:cBhvr>
                                        <p:cTn dur="1000" fill="hold" id="54"/>
                                        <p:tgtEl>
                                          <p:spTgt spid="10"/>
                                        </p:tgtEl>
                                        <p:attrNameLst>
                                          <p:attrName>ppt_x</p:attrName>
                                        </p:attrNameLst>
                                      </p:cBhvr>
                                      <p:tavLst>
                                        <p:tav tm="0">
                                          <p:val>
                                            <p:strVal val="#ppt_x"/>
                                          </p:val>
                                        </p:tav>
                                        <p:tav tm="100000">
                                          <p:val>
                                            <p:strVal val="#ppt_x"/>
                                          </p:val>
                                        </p:tav>
                                      </p:tavLst>
                                    </p:anim>
                                    <p:anim calcmode="lin" valueType="num">
                                      <p:cBhvr>
                                        <p:cTn dur="1000" fill="hold" id="55"/>
                                        <p:tgtEl>
                                          <p:spTgt spid="10"/>
                                        </p:tgtEl>
                                        <p:attrNameLst>
                                          <p:attrName>ppt_y</p:attrName>
                                        </p:attrNameLst>
                                      </p:cBhvr>
                                      <p:tavLst>
                                        <p:tav tm="0">
                                          <p:val>
                                            <p:strVal val="#ppt_y+.1"/>
                                          </p:val>
                                        </p:tav>
                                        <p:tav tm="100000">
                                          <p:val>
                                            <p:strVal val="#ppt_y"/>
                                          </p:val>
                                        </p:tav>
                                      </p:tavLst>
                                    </p:anim>
                                  </p:childTnLst>
                                </p:cTn>
                              </p:par>
                              <p:par>
                                <p:cTn fill="hold" grpId="0" id="56" nodeType="withEffect" presetClass="entr" presetID="42" presetSubtype="0">
                                  <p:stCondLst>
                                    <p:cond delay="0"/>
                                  </p:stCondLst>
                                  <p:childTnLst>
                                    <p:set>
                                      <p:cBhvr>
                                        <p:cTn dur="1" fill="hold" id="57">
                                          <p:stCondLst>
                                            <p:cond delay="0"/>
                                          </p:stCondLst>
                                        </p:cTn>
                                        <p:tgtEl>
                                          <p:spTgt spid="5"/>
                                        </p:tgtEl>
                                        <p:attrNameLst>
                                          <p:attrName>style.visibility</p:attrName>
                                        </p:attrNameLst>
                                      </p:cBhvr>
                                      <p:to>
                                        <p:strVal val="visible"/>
                                      </p:to>
                                    </p:set>
                                    <p:animEffect filter="fade" transition="in">
                                      <p:cBhvr>
                                        <p:cTn dur="1000" id="58"/>
                                        <p:tgtEl>
                                          <p:spTgt spid="5"/>
                                        </p:tgtEl>
                                      </p:cBhvr>
                                    </p:animEffect>
                                    <p:anim calcmode="lin" valueType="num">
                                      <p:cBhvr>
                                        <p:cTn dur="1000" fill="hold" id="59"/>
                                        <p:tgtEl>
                                          <p:spTgt spid="5"/>
                                        </p:tgtEl>
                                        <p:attrNameLst>
                                          <p:attrName>ppt_x</p:attrName>
                                        </p:attrNameLst>
                                      </p:cBhvr>
                                      <p:tavLst>
                                        <p:tav tm="0">
                                          <p:val>
                                            <p:strVal val="#ppt_x"/>
                                          </p:val>
                                        </p:tav>
                                        <p:tav tm="100000">
                                          <p:val>
                                            <p:strVal val="#ppt_x"/>
                                          </p:val>
                                        </p:tav>
                                      </p:tavLst>
                                    </p:anim>
                                    <p:anim calcmode="lin" valueType="num">
                                      <p:cBhvr>
                                        <p:cTn dur="1000" fill="hold" id="60"/>
                                        <p:tgtEl>
                                          <p:spTgt spid="5"/>
                                        </p:tgtEl>
                                        <p:attrNameLst>
                                          <p:attrName>ppt_y</p:attrName>
                                        </p:attrNameLst>
                                      </p:cBhvr>
                                      <p:tavLst>
                                        <p:tav tm="0">
                                          <p:val>
                                            <p:strVal val="#ppt_y+.1"/>
                                          </p:val>
                                        </p:tav>
                                        <p:tav tm="100000">
                                          <p:val>
                                            <p:strVal val="#ppt_y"/>
                                          </p:val>
                                        </p:tav>
                                      </p:tavLst>
                                    </p:anim>
                                  </p:childTnLst>
                                </p:cTn>
                              </p:par>
                              <p:par>
                                <p:cTn fill="hold" grpId="0" id="61" nodeType="withEffect" presetClass="entr" presetID="42" presetSubtype="0">
                                  <p:stCondLst>
                                    <p:cond delay="0"/>
                                  </p:stCondLst>
                                  <p:childTnLst>
                                    <p:set>
                                      <p:cBhvr>
                                        <p:cTn dur="1" fill="hold" id="62">
                                          <p:stCondLst>
                                            <p:cond delay="0"/>
                                          </p:stCondLst>
                                        </p:cTn>
                                        <p:tgtEl>
                                          <p:spTgt spid="6"/>
                                        </p:tgtEl>
                                        <p:attrNameLst>
                                          <p:attrName>style.visibility</p:attrName>
                                        </p:attrNameLst>
                                      </p:cBhvr>
                                      <p:to>
                                        <p:strVal val="visible"/>
                                      </p:to>
                                    </p:set>
                                    <p:animEffect filter="fade" transition="in">
                                      <p:cBhvr>
                                        <p:cTn dur="1000" id="63"/>
                                        <p:tgtEl>
                                          <p:spTgt spid="6"/>
                                        </p:tgtEl>
                                      </p:cBhvr>
                                    </p:animEffect>
                                    <p:anim calcmode="lin" valueType="num">
                                      <p:cBhvr>
                                        <p:cTn dur="1000" fill="hold" id="64"/>
                                        <p:tgtEl>
                                          <p:spTgt spid="6"/>
                                        </p:tgtEl>
                                        <p:attrNameLst>
                                          <p:attrName>ppt_x</p:attrName>
                                        </p:attrNameLst>
                                      </p:cBhvr>
                                      <p:tavLst>
                                        <p:tav tm="0">
                                          <p:val>
                                            <p:strVal val="#ppt_x"/>
                                          </p:val>
                                        </p:tav>
                                        <p:tav tm="100000">
                                          <p:val>
                                            <p:strVal val="#ppt_x"/>
                                          </p:val>
                                        </p:tav>
                                      </p:tavLst>
                                    </p:anim>
                                    <p:anim calcmode="lin" valueType="num">
                                      <p:cBhvr>
                                        <p:cTn dur="1000" fill="hold" id="65"/>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5"/>
      <p:bldP grpId="0" spid="6"/>
      <p:bldP grpId="0" spid="7"/>
      <p:bldP grpId="0" spid="8"/>
      <p:bldP grpId="0" spid="9"/>
      <p:bldP grpId="0" spid="10"/>
      <p:bldP grpId="0" spid="11"/>
      <p:bldP grpId="0" spid="12"/>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自定义 711">
      <a:dk1>
        <a:srgbClr val="5F5F5F"/>
      </a:dk1>
      <a:lt1>
        <a:sysClr val="window" lastClr="FFFFFF"/>
      </a:lt1>
      <a:dk2>
        <a:srgbClr val="5F5F5F"/>
      </a:dk2>
      <a:lt2>
        <a:srgbClr val="E7E6E6"/>
      </a:lt2>
      <a:accent1>
        <a:srgbClr val="D67A71"/>
      </a:accent1>
      <a:accent2>
        <a:srgbClr val="788BA9"/>
      </a:accent2>
      <a:accent3>
        <a:srgbClr val="D67A71"/>
      </a:accent3>
      <a:accent4>
        <a:srgbClr val="788BA9"/>
      </a:accent4>
      <a:accent5>
        <a:srgbClr val="D67A71"/>
      </a:accent5>
      <a:accent6>
        <a:srgbClr val="788BA9"/>
      </a:accent6>
      <a:hlink>
        <a:srgbClr val="D67A71"/>
      </a:hlink>
      <a:folHlink>
        <a:srgbClr val="788BA9"/>
      </a:folHlink>
    </a:clrScheme>
    <a:fontScheme name="Lato">
      <a:majorFont>
        <a:latin typeface="Lato Regular"/>
        <a:ea typeface="Arial"/>
        <a:cs typeface="Arial"/>
      </a:majorFont>
      <a:minorFont>
        <a:latin typeface="Lato Light"/>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anchor="ctr" rtlCol="0"/>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(16:9)</PresentationFormat>
  <Paragraphs>174</Paragraphs>
  <Slides>24</Slides>
  <Notes>24</Notes>
  <TotalTime>3</TotalTime>
  <HiddenSlides>0</HiddenSlides>
  <MMClips>0</MMClips>
  <ScaleCrop>0</ScaleCrop>
  <HeadingPairs>
    <vt:vector baseType="variant" size="6">
      <vt:variant>
        <vt:lpstr>Fonts used</vt:lpstr>
      </vt:variant>
      <vt:variant>
        <vt:i4>12</vt:i4>
      </vt:variant>
      <vt:variant>
        <vt:lpstr>Theme</vt:lpstr>
      </vt:variant>
      <vt:variant>
        <vt:i4>1</vt:i4>
      </vt:variant>
      <vt:variant>
        <vt:lpstr>Slide Titles</vt:lpstr>
      </vt:variant>
      <vt:variant>
        <vt:i4>24</vt:i4>
      </vt:variant>
    </vt:vector>
  </HeadingPairs>
  <TitlesOfParts>
    <vt:vector baseType="lpstr" size="37">
      <vt:lpstr>Arial</vt:lpstr>
      <vt:lpstr>Lato Regular</vt:lpstr>
      <vt:lpstr>Lato Light</vt:lpstr>
      <vt:lpstr>Lato Hairline</vt:lpstr>
      <vt:lpstr>Calibri Light</vt:lpstr>
      <vt:lpstr>Calibri</vt:lpstr>
      <vt:lpstr>微软雅黑</vt:lpstr>
      <vt:lpstr>Times</vt:lpstr>
      <vt:lpstr>造字工房力黑（非商用）常规体</vt:lpstr>
      <vt:lpstr>Open Sans</vt:lpstr>
      <vt:lpstr>宋体</vt:lpstr>
      <vt:lpstr>Gill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2014-11-26T08:06:00Z</dcterms:created>
  <cp:lastModifiedBy>优品PPT</cp:lastModifiedBy>
  <dcterms:modified xsi:type="dcterms:W3CDTF">2021-08-20T11:06:16Z</dcterms:modified>
  <cp:revision>3</cp:revision>
  <dc:title>PowerPoint 演示文稿</dc:title>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2052-10.1.0.7106</vt:lpwstr>
  </property>
</Properties>
</file>