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"/>
  </p:notesMasterIdLst>
  <p:sldIdLst>
    <p:sldId id="427" r:id="rId4"/>
    <p:sldId id="464" r:id="rId5"/>
    <p:sldId id="483" r:id="rId6"/>
    <p:sldId id="490" r:id="rId7"/>
    <p:sldId id="488" r:id="rId8"/>
    <p:sldId id="487" r:id="rId9"/>
    <p:sldId id="485" r:id="rId10"/>
    <p:sldId id="482" r:id="rId11"/>
    <p:sldId id="396" r:id="rId12"/>
    <p:sldId id="486" r:id="rId13"/>
    <p:sldId id="489" r:id="rId14"/>
    <p:sldId id="478" r:id="rId15"/>
    <p:sldId id="397" r:id="rId16"/>
    <p:sldId id="479" r:id="rId17"/>
    <p:sldId id="480" r:id="rId18"/>
    <p:sldId id="472" r:id="rId19"/>
    <p:sldId id="474" r:id="rId20"/>
    <p:sldId id="398" r:id="rId21"/>
    <p:sldId id="475" r:id="rId22"/>
    <p:sldId id="476" r:id="rId23"/>
    <p:sldId id="465" r:id="rId24"/>
    <p:sldId id="469" r:id="rId25"/>
    <p:sldId id="477" r:id="rId26"/>
    <p:sldId id="341" r:id="rId27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84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34"/>
  </p:normalViewPr>
  <p:slideViewPr>
    <p:cSldViewPr>
      <p:cViewPr varScale="1">
        <p:scale>
          <a:sx n="110" d="100"/>
          <a:sy n="110" d="100"/>
        </p:scale>
        <p:origin x="588" y="132"/>
      </p:cViewPr>
      <p:guideLst>
        <p:guide orient="horz" pos="894"/>
        <p:guide pos="2880"/>
        <p:guide orient="horz" pos="1484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2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2019/7/31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3546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9400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284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56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5381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3031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0815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8573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4669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467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589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879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969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5116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5646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920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313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415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00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171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038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920880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702128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889400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862820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865918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276862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762168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689431-DF2E-4BD5-BD65-D866534B430B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rcRect t="47950" b="43925"/>
          <a:stretch>
            <a:fillRect/>
          </a:stretch>
        </p:blipFill>
        <p:spPr>
          <a:xfrm>
            <a:off x="1" y="4682972"/>
            <a:ext cx="9144000" cy="460528"/>
          </a:xfrm>
          <a:prstGeom prst="rect">
            <a:avLst/>
          </a:prstGeom>
        </p:spPr>
      </p:pic>
    </p:spTree>
    <p:extLst>
      <p:ext uri="{BB962C8B-B14F-4D97-AF65-F5344CB8AC3E}">
        <p14:creationId val="160921018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203352147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828847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103511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021224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957324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914322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148740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media/image3.emf" Type="http://schemas.openxmlformats.org/officeDocument/2006/relationships/image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3E8C59-908D-4152-95D4-24D84883918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96FA9B-3BE3-4C25-9057-952F8D5FDA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1020"/>
          <a:stretch>
            <a:fillRect/>
          </a:stretch>
        </p:blipFill>
        <p:spPr>
          <a:xfrm rot="16200000">
            <a:off x="1977860" y="-2022642"/>
            <a:ext cx="5154030" cy="91782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</p:sldLayoutIdLst>
  <mc:AlternateContent>
    <mc:Choice Requires="p14">
      <p:transition p14:dur="10"/>
    </mc:Choice>
    <mc:Fallback>
      <p:transition/>
    </mc:Fallback>
  </mc:AlternateContent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2019/7/31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79382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2.emf" Type="http://schemas.openxmlformats.org/officeDocument/2006/relationships/image"/><Relationship Id="rId5" Target="../media/image4.emf" Type="http://schemas.openxmlformats.org/officeDocument/2006/relationships/image"/><Relationship Id="rId6" Target="../media/image5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0.xml" Type="http://schemas.openxmlformats.org/officeDocument/2006/relationships/notesSlide"/><Relationship Id="rId4" Target="../media/image34.jpeg" Type="http://schemas.openxmlformats.org/officeDocument/2006/relationships/image"/><Relationship Id="rId5" Target="../media/image7.jpeg" Type="http://schemas.openxmlformats.org/officeDocument/2006/relationships/image"/><Relationship Id="rId6" Target="../media/image35.jpeg" Type="http://schemas.openxmlformats.org/officeDocument/2006/relationships/image"/><Relationship Id="rId7" Target="../media/image36.jpeg" Type="http://schemas.openxmlformats.org/officeDocument/2006/relationships/image"/><Relationship Id="rId8" Target="../media/image3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7.jpeg" Type="http://schemas.openxmlformats.org/officeDocument/2006/relationships/image"/><Relationship Id="rId5" Target="../media/image3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2.xml" Type="http://schemas.openxmlformats.org/officeDocument/2006/relationships/notesSlide"/><Relationship Id="rId4" Target="../media/image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3.xml" Type="http://schemas.openxmlformats.org/officeDocument/2006/relationships/notesSlide"/><Relationship Id="rId4" Target="../media/image2.emf" Type="http://schemas.openxmlformats.org/officeDocument/2006/relationships/image"/><Relationship Id="rId5" Target="../media/image4.em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4.xml" Type="http://schemas.openxmlformats.org/officeDocument/2006/relationships/notesSlide"/><Relationship Id="rId4" Target="../media/image39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4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6.xml" Type="http://schemas.openxmlformats.org/officeDocument/2006/relationships/notesSlide"/><Relationship Id="rId4" Target="../media/image41.jpeg" Type="http://schemas.openxmlformats.org/officeDocument/2006/relationships/image"/><Relationship Id="rId5" Target="../media/image4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17.xml" Type="http://schemas.openxmlformats.org/officeDocument/2006/relationships/notesSlide"/><Relationship Id="rId4" Target="../media/image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18.xml" Type="http://schemas.openxmlformats.org/officeDocument/2006/relationships/notesSlide"/><Relationship Id="rId4" Target="../media/image2.emf" Type="http://schemas.openxmlformats.org/officeDocument/2006/relationships/image"/><Relationship Id="rId5" Target="../media/image4.emf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19.xml" Type="http://schemas.openxmlformats.org/officeDocument/2006/relationships/notesSlide"/><Relationship Id="rId4" Target="../media/image4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6.emf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media/image44.jpeg" Type="http://schemas.openxmlformats.org/officeDocument/2006/relationships/image"/><Relationship Id="rId5" Target="../media/image45.jpeg" Type="http://schemas.openxmlformats.org/officeDocument/2006/relationships/image"/><Relationship Id="rId6" Target="../media/image46.jpeg" Type="http://schemas.openxmlformats.org/officeDocument/2006/relationships/image"/><Relationship Id="rId7" Target="../media/image47.jpeg" Type="http://schemas.openxmlformats.org/officeDocument/2006/relationships/image"/><Relationship Id="rId8" Target="../media/image4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1.xml" Type="http://schemas.openxmlformats.org/officeDocument/2006/relationships/notesSlide"/><Relationship Id="rId4" Target="../media/image49.jpeg" Type="http://schemas.openxmlformats.org/officeDocument/2006/relationships/image"/><Relationship Id="rId5" Target="../media/image50.jpeg" Type="http://schemas.openxmlformats.org/officeDocument/2006/relationships/image"/><Relationship Id="rId6" Target="../media/image51.jpeg" Type="http://schemas.openxmlformats.org/officeDocument/2006/relationships/image"/><Relationship Id="rId7" Target="../media/image5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22.xml" Type="http://schemas.openxmlformats.org/officeDocument/2006/relationships/notesSlide"/><Relationship Id="rId4" Target="../media/image53.jpeg" Type="http://schemas.openxmlformats.org/officeDocument/2006/relationships/image"/><Relationship Id="rId5" Target="../media/image54.jpeg" Type="http://schemas.openxmlformats.org/officeDocument/2006/relationships/image"/><Relationship Id="rId6" Target="../media/image55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3.xml" Type="http://schemas.openxmlformats.org/officeDocument/2006/relationships/themeOverride"/><Relationship Id="rId3" Target="../notesSlides/notesSlide23.xml" Type="http://schemas.openxmlformats.org/officeDocument/2006/relationships/notesSlide"/><Relationship Id="rId4" Target="../media/image56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notesSlides/notesSlide24.xml" Type="http://schemas.openxmlformats.org/officeDocument/2006/relationships/notesSlide"/><Relationship Id="rId4" Target="../media/image2.emf" Type="http://schemas.openxmlformats.org/officeDocument/2006/relationships/image"/><Relationship Id="rId5" Target="../media/image4.emf" Type="http://schemas.openxmlformats.org/officeDocument/2006/relationships/image"/><Relationship Id="rId6" Target="../tags/tag1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2.emf" Type="http://schemas.openxmlformats.org/officeDocument/2006/relationships/image"/><Relationship Id="rId5" Target="../media/image4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9.jpeg" Type="http://schemas.openxmlformats.org/officeDocument/2006/relationships/image"/><Relationship Id="rId11" Target="../media/image20.jpeg" Type="http://schemas.openxmlformats.org/officeDocument/2006/relationships/image"/><Relationship Id="rId12" Target="../media/image21.jpeg" Type="http://schemas.openxmlformats.org/officeDocument/2006/relationships/image"/><Relationship Id="rId13" Target="../media/image22.jpeg" Type="http://schemas.openxmlformats.org/officeDocument/2006/relationships/image"/><Relationship Id="rId14" Target="../media/image23.jpeg" Type="http://schemas.openxmlformats.org/officeDocument/2006/relationships/image"/><Relationship Id="rId15" Target="../media/image24.jpeg" Type="http://schemas.openxmlformats.org/officeDocument/2006/relationships/image"/><Relationship Id="rId16" Target="../media/image7.jpeg" Type="http://schemas.openxmlformats.org/officeDocument/2006/relationships/image"/><Relationship Id="rId17" Target="../media/image25.jpeg" Type="http://schemas.openxmlformats.org/officeDocument/2006/relationships/image"/><Relationship Id="rId2" Target="../theme/themeOverride6.xml" Type="http://schemas.openxmlformats.org/officeDocument/2006/relationships/themeOverride"/><Relationship Id="rId3" Target="../notesSlides/notesSlide6.xml" Type="http://schemas.openxmlformats.org/officeDocument/2006/relationships/notesSlid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Relationship Id="rId7" Target="../media/image16.jpeg" Type="http://schemas.openxmlformats.org/officeDocument/2006/relationships/image"/><Relationship Id="rId8" Target="../media/image17.jpeg" Type="http://schemas.openxmlformats.org/officeDocument/2006/relationships/image"/><Relationship Id="rId9" Target="../media/image1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1.jpeg" Type="http://schemas.openxmlformats.org/officeDocument/2006/relationships/image"/><Relationship Id="rId2" Target="../theme/themeOverride7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media/image7.jpeg" Type="http://schemas.openxmlformats.org/officeDocument/2006/relationships/image"/><Relationship Id="rId5" Target="../media/image26.jpeg" Type="http://schemas.openxmlformats.org/officeDocument/2006/relationships/image"/><Relationship Id="rId6" Target="../media/image27.jpeg" Type="http://schemas.openxmlformats.org/officeDocument/2006/relationships/image"/><Relationship Id="rId7" Target="../media/image28.jpeg" Type="http://schemas.openxmlformats.org/officeDocument/2006/relationships/image"/><Relationship Id="rId8" Target="../media/image29.jpeg" Type="http://schemas.openxmlformats.org/officeDocument/2006/relationships/image"/><Relationship Id="rId9" Target="../media/image3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media/image32.jpeg" Type="http://schemas.openxmlformats.org/officeDocument/2006/relationships/image"/><Relationship Id="rId5" Target="../media/image33.jpeg" Type="http://schemas.openxmlformats.org/officeDocument/2006/relationships/image"/><Relationship Id="rId6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9.xml" Type="http://schemas.openxmlformats.org/officeDocument/2006/relationships/notesSlide"/><Relationship Id="rId4" Target="../media/image2.emf" Type="http://schemas.openxmlformats.org/officeDocument/2006/relationships/image"/><Relationship Id="rId5" Target="../media/image4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F7C1534-051F-4F18-AC70-F8EB4D4ED50D}"/>
              </a:ext>
            </a:extLst>
          </p:cNvPr>
          <p:cNvSpPr/>
          <p:nvPr/>
        </p:nvSpPr>
        <p:spPr>
          <a:xfrm>
            <a:off x="5074994" y="1272022"/>
            <a:ext cx="3872067" cy="2915532"/>
          </a:xfrm>
          <a:custGeom>
            <a:gdLst>
              <a:gd fmla="*/ 220104 w 4238898" name="connsiteX0"/>
              <a:gd fmla="*/ 2176475 h 3191743" name="connsiteY0"/>
              <a:gd fmla="*/ 442526 w 4238898" name="connsiteX1"/>
              <a:gd fmla="*/ 14042 h 3191743" name="connsiteY1"/>
              <a:gd fmla="*/ 4198980 w 4238898" name="connsiteX2"/>
              <a:gd fmla="*/ 1336215 h 3191743" name="connsiteY2"/>
              <a:gd fmla="*/ 2296040 w 4238898" name="connsiteX3"/>
              <a:gd fmla="*/ 3140302 h 3191743" name="connsiteY3"/>
              <a:gd fmla="*/ 318959 w 4238898" name="connsiteX4"/>
              <a:gd fmla="*/ 2522464 h 31917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191743" w="4238898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EDDA35-E6C1-490F-9FC5-A43E22A16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94" y="-524594"/>
            <a:ext cx="9144000" cy="5668094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1A0994FD-F704-4C47-84CF-F79EFE68462F}"/>
              </a:ext>
            </a:extLst>
          </p:cNvPr>
          <p:cNvGrpSpPr/>
          <p:nvPr/>
        </p:nvGrpSpPr>
        <p:grpSpPr>
          <a:xfrm>
            <a:off x="61362" y="-913851"/>
            <a:ext cx="9045530" cy="5195127"/>
            <a:chOff x="1" y="1774356"/>
            <a:chExt cx="9045530" cy="48263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67738E-E2CD-4223-9444-65F1AFA5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1774356"/>
              <a:ext cx="7226574" cy="4826396"/>
            </a:xfrm>
            <a:prstGeom prst="rect">
              <a:avLst/>
            </a:prstGeom>
          </p:spPr>
        </p:pic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515A47A-B04B-4E05-B7AE-00ED370AA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9106" y="4069722"/>
              <a:ext cx="606425" cy="1501775"/>
            </a:xfrm>
            <a:custGeom>
              <a:gdLst>
                <a:gd fmla="*/ 53 w 96" name="T0"/>
                <a:gd fmla="*/ 212 h 237" name="T1"/>
                <a:gd fmla="*/ 54 w 96" name="T2"/>
                <a:gd fmla="*/ 204 h 237" name="T3"/>
                <a:gd fmla="*/ 58 w 96" name="T4"/>
                <a:gd fmla="*/ 188 h 237" name="T5"/>
                <a:gd fmla="*/ 75 w 96" name="T6"/>
                <a:gd fmla="*/ 172 h 237" name="T7"/>
                <a:gd fmla="*/ 95 w 96" name="T8"/>
                <a:gd fmla="*/ 148 h 237" name="T9"/>
                <a:gd fmla="*/ 91 w 96" name="T10"/>
                <a:gd fmla="*/ 132 h 237" name="T11"/>
                <a:gd fmla="*/ 71 w 96" name="T12"/>
                <a:gd fmla="*/ 138 h 237" name="T13"/>
                <a:gd fmla="*/ 56 w 96" name="T14"/>
                <a:gd fmla="*/ 166 h 237" name="T15"/>
                <a:gd fmla="*/ 52 w 96" name="T16"/>
                <a:gd fmla="*/ 151 h 237" name="T17"/>
                <a:gd fmla="*/ 51 w 96" name="T18"/>
                <a:gd fmla="*/ 131 h 237" name="T19"/>
                <a:gd fmla="*/ 58 w 96" name="T20"/>
                <a:gd fmla="*/ 118 h 237" name="T21"/>
                <a:gd fmla="*/ 70 w 96" name="T22"/>
                <a:gd fmla="*/ 89 h 237" name="T23"/>
                <a:gd fmla="*/ 70 w 96" name="T24"/>
                <a:gd fmla="*/ 84 h 237" name="T25"/>
                <a:gd fmla="*/ 64 w 96" name="T26"/>
                <a:gd fmla="*/ 64 h 237" name="T27"/>
                <a:gd fmla="*/ 54 w 96" name="T28"/>
                <a:gd fmla="*/ 70 h 237" name="T29"/>
                <a:gd fmla="*/ 41 w 96" name="T30"/>
                <a:gd fmla="*/ 86 h 237" name="T31"/>
                <a:gd fmla="*/ 32 w 96" name="T32"/>
                <a:gd fmla="*/ 55 h 237" name="T33"/>
                <a:gd fmla="*/ 30 w 96" name="T34"/>
                <a:gd fmla="*/ 38 h 237" name="T35"/>
                <a:gd fmla="*/ 16 w 96" name="T36"/>
                <a:gd fmla="*/ 1 h 237" name="T37"/>
                <a:gd fmla="*/ 4 w 96" name="T38"/>
                <a:gd fmla="*/ 29 h 237" name="T39"/>
                <a:gd fmla="*/ 18 w 96" name="T40"/>
                <a:gd fmla="*/ 51 h 237" name="T41"/>
                <a:gd fmla="*/ 26 w 96" name="T42"/>
                <a:gd fmla="*/ 57 h 237" name="T43"/>
                <a:gd fmla="*/ 28 w 96" name="T44"/>
                <a:gd fmla="*/ 61 h 237" name="T45"/>
                <a:gd fmla="*/ 34 w 96" name="T46"/>
                <a:gd fmla="*/ 84 h 237" name="T47"/>
                <a:gd fmla="*/ 41 w 96" name="T48"/>
                <a:gd fmla="*/ 113 h 237" name="T49"/>
                <a:gd fmla="*/ 40 w 96" name="T50"/>
                <a:gd fmla="*/ 118 h 237" name="T51"/>
                <a:gd fmla="*/ 31 w 96" name="T52"/>
                <a:gd fmla="*/ 97 h 237" name="T53"/>
                <a:gd fmla="*/ 9 w 96" name="T54"/>
                <a:gd fmla="*/ 83 h 237" name="T55"/>
                <a:gd fmla="*/ 18 w 96" name="T56"/>
                <a:gd fmla="*/ 116 h 237" name="T57"/>
                <a:gd fmla="*/ 44 w 96" name="T58"/>
                <a:gd fmla="*/ 138 h 237" name="T59"/>
                <a:gd fmla="*/ 45 w 96" name="T60"/>
                <a:gd fmla="*/ 151 h 237" name="T61"/>
                <a:gd fmla="*/ 39 w 96" name="T62"/>
                <a:gd fmla="*/ 153 h 237" name="T63"/>
                <a:gd fmla="*/ 20 w 96" name="T64"/>
                <a:gd fmla="*/ 147 h 237" name="T65"/>
                <a:gd fmla="*/ 20 w 96" name="T66"/>
                <a:gd fmla="*/ 168 h 237" name="T67"/>
                <a:gd fmla="*/ 39 w 96" name="T68"/>
                <a:gd fmla="*/ 191 h 237" name="T69"/>
                <a:gd fmla="*/ 46 w 96" name="T70"/>
                <a:gd fmla="*/ 207 h 237" name="T71"/>
                <a:gd fmla="*/ 46 w 96" name="T72"/>
                <a:gd fmla="*/ 226 h 237" name="T73"/>
                <a:gd fmla="*/ 42 w 96" name="T74"/>
                <a:gd fmla="*/ 220 h 237" name="T75"/>
                <a:gd fmla="*/ 37 w 96" name="T76"/>
                <a:gd fmla="*/ 208 h 237" name="T77"/>
                <a:gd fmla="*/ 16 w 96" name="T78"/>
                <a:gd fmla="*/ 200 h 237" name="T79"/>
                <a:gd fmla="*/ 13 w 96" name="T80"/>
                <a:gd fmla="*/ 230 h 237" name="T81"/>
                <a:gd fmla="*/ 34 w 96" name="T82"/>
                <a:gd fmla="*/ 229 h 237" name="T83"/>
                <a:gd fmla="*/ 54 w 96" name="T84"/>
                <a:gd fmla="*/ 227 h 237" name="T85"/>
                <a:gd fmla="*/ 80 w 96" name="T86"/>
                <a:gd fmla="*/ 162 h 237" name="T87"/>
                <a:gd fmla="*/ 79 w 96" name="T88"/>
                <a:gd fmla="*/ 149 h 237" name="T89"/>
                <a:gd fmla="*/ 64 w 96" name="T90"/>
                <a:gd fmla="*/ 83 h 237" name="T91"/>
                <a:gd fmla="*/ 60 w 96" name="T92"/>
                <a:gd fmla="*/ 80 h 237" name="T93"/>
                <a:gd fmla="*/ 60 w 96" name="T94"/>
                <a:gd fmla="*/ 80 h 237" name="T95"/>
                <a:gd fmla="*/ 60 w 96" name="T96"/>
                <a:gd fmla="*/ 99 h 237" name="T97"/>
                <a:gd fmla="*/ 52 w 96" name="T98"/>
                <a:gd fmla="*/ 103 h 237" name="T99"/>
                <a:gd fmla="*/ 52 w 96" name="T100"/>
                <a:gd fmla="*/ 103 h 237" name="T101"/>
                <a:gd fmla="*/ 11 w 96" name="T102"/>
                <a:gd fmla="*/ 17 h 237" name="T103"/>
                <a:gd fmla="*/ 17 w 96" name="T104"/>
                <a:gd fmla="*/ 46 h 237" name="T105"/>
                <a:gd fmla="*/ 17 w 96" name="T106"/>
                <a:gd fmla="*/ 47 h 237" name="T107"/>
                <a:gd fmla="*/ 12 w 96" name="T108"/>
                <a:gd fmla="*/ 22 h 237" name="T109"/>
                <a:gd fmla="*/ 19 w 96" name="T110"/>
                <a:gd fmla="*/ 39 h 237" name="T111"/>
                <a:gd fmla="*/ 29 w 96" name="T112"/>
                <a:gd fmla="*/ 50 h 237" name="T113"/>
                <a:gd fmla="*/ 17 w 96" name="T114"/>
                <a:gd fmla="*/ 224 h 237" name="T115"/>
                <a:gd fmla="*/ 23 w 96" name="T116"/>
                <a:gd fmla="*/ 222 h 237" name="T117"/>
                <a:gd fmla="*/ 19 w 96" name="T118"/>
                <a:gd fmla="*/ 230 h 237" name="T119"/>
                <a:gd fmla="*/ 48 w 96" name="T120"/>
                <a:gd fmla="*/ 225 h 237" name="T121"/>
                <a:gd fmla="*/ 46 w 96" name="T122"/>
                <a:gd fmla="*/ 181 h 237" name="T123"/>
                <a:gd fmla="*/ 52 w 96" name="T124"/>
                <a:gd fmla="*/ 182 h 23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36" w="96">
                  <a:moveTo>
                    <a:pt x="53" y="219"/>
                  </a:moveTo>
                  <a:cubicBezTo>
                    <a:pt x="53" y="217"/>
                    <a:pt x="52" y="215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2" y="212"/>
                    <a:pt x="52" y="212"/>
                  </a:cubicBezTo>
                  <a:cubicBezTo>
                    <a:pt x="52" y="212"/>
                    <a:pt x="53" y="212"/>
                    <a:pt x="53" y="212"/>
                  </a:cubicBezTo>
                  <a:cubicBezTo>
                    <a:pt x="53" y="210"/>
                    <a:pt x="53" y="209"/>
                    <a:pt x="53" y="207"/>
                  </a:cubicBezTo>
                  <a:cubicBezTo>
                    <a:pt x="53" y="206"/>
                    <a:pt x="54" y="205"/>
                    <a:pt x="54" y="204"/>
                  </a:cubicBezTo>
                  <a:cubicBezTo>
                    <a:pt x="53" y="202"/>
                    <a:pt x="53" y="200"/>
                    <a:pt x="55" y="198"/>
                  </a:cubicBezTo>
                  <a:cubicBezTo>
                    <a:pt x="55" y="197"/>
                    <a:pt x="56" y="195"/>
                    <a:pt x="56" y="194"/>
                  </a:cubicBezTo>
                  <a:cubicBezTo>
                    <a:pt x="56" y="194"/>
                    <a:pt x="56" y="194"/>
                    <a:pt x="56" y="193"/>
                  </a:cubicBezTo>
                  <a:cubicBezTo>
                    <a:pt x="57" y="192"/>
                    <a:pt x="58" y="190"/>
                    <a:pt x="58" y="188"/>
                  </a:cubicBezTo>
                  <a:cubicBezTo>
                    <a:pt x="59" y="187"/>
                    <a:pt x="60" y="186"/>
                    <a:pt x="62" y="184"/>
                  </a:cubicBezTo>
                  <a:cubicBezTo>
                    <a:pt x="63" y="182"/>
                    <a:pt x="64" y="181"/>
                    <a:pt x="66" y="180"/>
                  </a:cubicBezTo>
                  <a:cubicBezTo>
                    <a:pt x="68" y="179"/>
                    <a:pt x="69" y="178"/>
                    <a:pt x="70" y="177"/>
                  </a:cubicBezTo>
                  <a:cubicBezTo>
                    <a:pt x="72" y="175"/>
                    <a:pt x="74" y="174"/>
                    <a:pt x="75" y="172"/>
                  </a:cubicBezTo>
                  <a:cubicBezTo>
                    <a:pt x="79" y="170"/>
                    <a:pt x="82" y="167"/>
                    <a:pt x="83" y="164"/>
                  </a:cubicBezTo>
                  <a:cubicBezTo>
                    <a:pt x="84" y="163"/>
                    <a:pt x="85" y="163"/>
                    <a:pt x="85" y="162"/>
                  </a:cubicBezTo>
                  <a:cubicBezTo>
                    <a:pt x="86" y="162"/>
                    <a:pt x="88" y="161"/>
                    <a:pt x="89" y="161"/>
                  </a:cubicBezTo>
                  <a:cubicBezTo>
                    <a:pt x="93" y="157"/>
                    <a:pt x="94" y="153"/>
                    <a:pt x="95" y="148"/>
                  </a:cubicBezTo>
                  <a:cubicBezTo>
                    <a:pt x="95" y="147"/>
                    <a:pt x="95" y="147"/>
                    <a:pt x="95" y="146"/>
                  </a:cubicBezTo>
                  <a:cubicBezTo>
                    <a:pt x="95" y="146"/>
                    <a:pt x="96" y="145"/>
                    <a:pt x="96" y="144"/>
                  </a:cubicBezTo>
                  <a:cubicBezTo>
                    <a:pt x="95" y="142"/>
                    <a:pt x="95" y="139"/>
                    <a:pt x="95" y="137"/>
                  </a:cubicBezTo>
                  <a:cubicBezTo>
                    <a:pt x="93" y="135"/>
                    <a:pt x="92" y="134"/>
                    <a:pt x="91" y="132"/>
                  </a:cubicBezTo>
                  <a:cubicBezTo>
                    <a:pt x="91" y="130"/>
                    <a:pt x="89" y="131"/>
                    <a:pt x="88" y="130"/>
                  </a:cubicBezTo>
                  <a:cubicBezTo>
                    <a:pt x="86" y="129"/>
                    <a:pt x="84" y="129"/>
                    <a:pt x="82" y="130"/>
                  </a:cubicBezTo>
                  <a:cubicBezTo>
                    <a:pt x="78" y="131"/>
                    <a:pt x="75" y="133"/>
                    <a:pt x="73" y="136"/>
                  </a:cubicBezTo>
                  <a:cubicBezTo>
                    <a:pt x="72" y="137"/>
                    <a:pt x="71" y="138"/>
                    <a:pt x="71" y="138"/>
                  </a:cubicBezTo>
                  <a:cubicBezTo>
                    <a:pt x="70" y="139"/>
                    <a:pt x="69" y="139"/>
                    <a:pt x="69" y="140"/>
                  </a:cubicBezTo>
                  <a:cubicBezTo>
                    <a:pt x="67" y="143"/>
                    <a:pt x="65" y="147"/>
                    <a:pt x="63" y="151"/>
                  </a:cubicBezTo>
                  <a:cubicBezTo>
                    <a:pt x="62" y="153"/>
                    <a:pt x="60" y="156"/>
                    <a:pt x="59" y="159"/>
                  </a:cubicBezTo>
                  <a:cubicBezTo>
                    <a:pt x="58" y="161"/>
                    <a:pt x="57" y="164"/>
                    <a:pt x="56" y="166"/>
                  </a:cubicBezTo>
                  <a:cubicBezTo>
                    <a:pt x="56" y="166"/>
                    <a:pt x="55" y="166"/>
                    <a:pt x="54" y="166"/>
                  </a:cubicBezTo>
                  <a:cubicBezTo>
                    <a:pt x="54" y="164"/>
                    <a:pt x="54" y="161"/>
                    <a:pt x="54" y="159"/>
                  </a:cubicBezTo>
                  <a:cubicBezTo>
                    <a:pt x="53" y="157"/>
                    <a:pt x="53" y="155"/>
                    <a:pt x="53" y="153"/>
                  </a:cubicBezTo>
                  <a:cubicBezTo>
                    <a:pt x="53" y="153"/>
                    <a:pt x="53" y="152"/>
                    <a:pt x="52" y="151"/>
                  </a:cubicBezTo>
                  <a:cubicBezTo>
                    <a:pt x="52" y="148"/>
                    <a:pt x="52" y="145"/>
                    <a:pt x="51" y="142"/>
                  </a:cubicBezTo>
                  <a:cubicBezTo>
                    <a:pt x="52" y="141"/>
                    <a:pt x="52" y="141"/>
                    <a:pt x="52" y="140"/>
                  </a:cubicBezTo>
                  <a:cubicBezTo>
                    <a:pt x="52" y="138"/>
                    <a:pt x="51" y="137"/>
                    <a:pt x="51" y="135"/>
                  </a:cubicBezTo>
                  <a:cubicBezTo>
                    <a:pt x="51" y="134"/>
                    <a:pt x="51" y="132"/>
                    <a:pt x="51" y="131"/>
                  </a:cubicBezTo>
                  <a:cubicBezTo>
                    <a:pt x="51" y="130"/>
                    <a:pt x="52" y="129"/>
                    <a:pt x="53" y="128"/>
                  </a:cubicBezTo>
                  <a:cubicBezTo>
                    <a:pt x="53" y="126"/>
                    <a:pt x="54" y="125"/>
                    <a:pt x="55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0"/>
                    <a:pt x="57" y="119"/>
                    <a:pt x="58" y="118"/>
                  </a:cubicBezTo>
                  <a:cubicBezTo>
                    <a:pt x="61" y="115"/>
                    <a:pt x="63" y="111"/>
                    <a:pt x="64" y="107"/>
                  </a:cubicBezTo>
                  <a:cubicBezTo>
                    <a:pt x="65" y="106"/>
                    <a:pt x="65" y="105"/>
                    <a:pt x="65" y="105"/>
                  </a:cubicBezTo>
                  <a:cubicBezTo>
                    <a:pt x="66" y="103"/>
                    <a:pt x="67" y="101"/>
                    <a:pt x="67" y="100"/>
                  </a:cubicBezTo>
                  <a:cubicBezTo>
                    <a:pt x="68" y="96"/>
                    <a:pt x="69" y="93"/>
                    <a:pt x="70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5"/>
                    <a:pt x="70" y="84"/>
                    <a:pt x="70" y="84"/>
                  </a:cubicBezTo>
                  <a:cubicBezTo>
                    <a:pt x="69" y="84"/>
                    <a:pt x="68" y="84"/>
                    <a:pt x="68" y="84"/>
                  </a:cubicBezTo>
                  <a:cubicBezTo>
                    <a:pt x="68" y="84"/>
                    <a:pt x="69" y="84"/>
                    <a:pt x="70" y="84"/>
                  </a:cubicBezTo>
                  <a:cubicBezTo>
                    <a:pt x="70" y="84"/>
                    <a:pt x="71" y="85"/>
                    <a:pt x="71" y="85"/>
                  </a:cubicBezTo>
                  <a:cubicBezTo>
                    <a:pt x="72" y="82"/>
                    <a:pt x="73" y="79"/>
                    <a:pt x="74" y="75"/>
                  </a:cubicBezTo>
                  <a:cubicBezTo>
                    <a:pt x="74" y="74"/>
                    <a:pt x="74" y="72"/>
                    <a:pt x="74" y="71"/>
                  </a:cubicBezTo>
                  <a:cubicBezTo>
                    <a:pt x="74" y="66"/>
                    <a:pt x="69" y="62"/>
                    <a:pt x="64" y="64"/>
                  </a:cubicBezTo>
                  <a:cubicBezTo>
                    <a:pt x="63" y="64"/>
                    <a:pt x="61" y="64"/>
                    <a:pt x="60" y="64"/>
                  </a:cubicBezTo>
                  <a:cubicBezTo>
                    <a:pt x="58" y="66"/>
                    <a:pt x="57" y="68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70"/>
                    <a:pt x="54" y="70"/>
                  </a:cubicBezTo>
                  <a:cubicBezTo>
                    <a:pt x="54" y="71"/>
                    <a:pt x="53" y="73"/>
                    <a:pt x="52" y="74"/>
                  </a:cubicBezTo>
                  <a:cubicBezTo>
                    <a:pt x="51" y="77"/>
                    <a:pt x="50" y="81"/>
                    <a:pt x="49" y="84"/>
                  </a:cubicBezTo>
                  <a:cubicBezTo>
                    <a:pt x="47" y="88"/>
                    <a:pt x="46" y="93"/>
                    <a:pt x="45" y="96"/>
                  </a:cubicBezTo>
                  <a:cubicBezTo>
                    <a:pt x="44" y="94"/>
                    <a:pt x="43" y="90"/>
                    <a:pt x="41" y="86"/>
                  </a:cubicBezTo>
                  <a:cubicBezTo>
                    <a:pt x="40" y="79"/>
                    <a:pt x="38" y="73"/>
                    <a:pt x="37" y="66"/>
                  </a:cubicBezTo>
                  <a:cubicBezTo>
                    <a:pt x="36" y="65"/>
                    <a:pt x="36" y="64"/>
                    <a:pt x="36" y="63"/>
                  </a:cubicBezTo>
                  <a:cubicBezTo>
                    <a:pt x="35" y="60"/>
                    <a:pt x="34" y="56"/>
                    <a:pt x="33" y="53"/>
                  </a:cubicBezTo>
                  <a:cubicBezTo>
                    <a:pt x="33" y="54"/>
                    <a:pt x="32" y="54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3" y="54"/>
                    <a:pt x="33" y="53"/>
                  </a:cubicBezTo>
                  <a:cubicBezTo>
                    <a:pt x="32" y="49"/>
                    <a:pt x="31" y="46"/>
                    <a:pt x="30" y="42"/>
                  </a:cubicBezTo>
                  <a:cubicBezTo>
                    <a:pt x="30" y="41"/>
                    <a:pt x="29" y="39"/>
                    <a:pt x="30" y="38"/>
                  </a:cubicBezTo>
                  <a:cubicBezTo>
                    <a:pt x="30" y="32"/>
                    <a:pt x="29" y="27"/>
                    <a:pt x="27" y="22"/>
                  </a:cubicBezTo>
                  <a:cubicBezTo>
                    <a:pt x="26" y="18"/>
                    <a:pt x="25" y="14"/>
                    <a:pt x="24" y="10"/>
                  </a:cubicBezTo>
                  <a:cubicBezTo>
                    <a:pt x="22" y="8"/>
                    <a:pt x="21" y="6"/>
                    <a:pt x="20" y="4"/>
                  </a:cubicBezTo>
                  <a:cubicBezTo>
                    <a:pt x="19" y="2"/>
                    <a:pt x="18" y="2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2" y="10"/>
                    <a:pt x="3" y="16"/>
                    <a:pt x="3" y="22"/>
                  </a:cubicBezTo>
                  <a:cubicBezTo>
                    <a:pt x="3" y="24"/>
                    <a:pt x="4" y="27"/>
                    <a:pt x="4" y="29"/>
                  </a:cubicBezTo>
                  <a:cubicBezTo>
                    <a:pt x="5" y="31"/>
                    <a:pt x="6" y="33"/>
                    <a:pt x="6" y="35"/>
                  </a:cubicBezTo>
                  <a:cubicBezTo>
                    <a:pt x="7" y="39"/>
                    <a:pt x="8" y="42"/>
                    <a:pt x="11" y="44"/>
                  </a:cubicBezTo>
                  <a:cubicBezTo>
                    <a:pt x="12" y="46"/>
                    <a:pt x="14" y="48"/>
                    <a:pt x="15" y="49"/>
                  </a:cubicBezTo>
                  <a:cubicBezTo>
                    <a:pt x="16" y="50"/>
                    <a:pt x="17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20" y="51"/>
                    <a:pt x="20" y="51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2" y="53"/>
                    <a:pt x="24" y="55"/>
                    <a:pt x="26" y="57"/>
                  </a:cubicBezTo>
                  <a:cubicBezTo>
                    <a:pt x="26" y="57"/>
                    <a:pt x="26" y="58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ubicBezTo>
                    <a:pt x="27" y="60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9" y="63"/>
                    <a:pt x="29" y="64"/>
                    <a:pt x="29" y="66"/>
                  </a:cubicBezTo>
                  <a:cubicBezTo>
                    <a:pt x="29" y="69"/>
                    <a:pt x="31" y="71"/>
                    <a:pt x="31" y="74"/>
                  </a:cubicBezTo>
                  <a:cubicBezTo>
                    <a:pt x="32" y="77"/>
                    <a:pt x="33" y="81"/>
                    <a:pt x="34" y="84"/>
                  </a:cubicBezTo>
                  <a:cubicBezTo>
                    <a:pt x="35" y="86"/>
                    <a:pt x="35" y="88"/>
                    <a:pt x="36" y="90"/>
                  </a:cubicBezTo>
                  <a:cubicBezTo>
                    <a:pt x="36" y="92"/>
                    <a:pt x="37" y="94"/>
                    <a:pt x="37" y="96"/>
                  </a:cubicBezTo>
                  <a:cubicBezTo>
                    <a:pt x="38" y="99"/>
                    <a:pt x="39" y="102"/>
                    <a:pt x="40" y="105"/>
                  </a:cubicBezTo>
                  <a:cubicBezTo>
                    <a:pt x="40" y="108"/>
                    <a:pt x="40" y="110"/>
                    <a:pt x="41" y="113"/>
                  </a:cubicBezTo>
                  <a:cubicBezTo>
                    <a:pt x="42" y="117"/>
                    <a:pt x="42" y="122"/>
                    <a:pt x="43" y="126"/>
                  </a:cubicBezTo>
                  <a:cubicBezTo>
                    <a:pt x="43" y="126"/>
                    <a:pt x="43" y="127"/>
                    <a:pt x="43" y="127"/>
                  </a:cubicBezTo>
                  <a:cubicBezTo>
                    <a:pt x="42" y="127"/>
                    <a:pt x="41" y="126"/>
                    <a:pt x="41" y="125"/>
                  </a:cubicBezTo>
                  <a:cubicBezTo>
                    <a:pt x="42" y="122"/>
                    <a:pt x="40" y="121"/>
                    <a:pt x="40" y="118"/>
                  </a:cubicBezTo>
                  <a:cubicBezTo>
                    <a:pt x="38" y="116"/>
                    <a:pt x="37" y="114"/>
                    <a:pt x="35" y="111"/>
                  </a:cubicBezTo>
                  <a:cubicBezTo>
                    <a:pt x="35" y="111"/>
                    <a:pt x="35" y="109"/>
                    <a:pt x="35" y="108"/>
                  </a:cubicBezTo>
                  <a:cubicBezTo>
                    <a:pt x="34" y="106"/>
                    <a:pt x="34" y="104"/>
                    <a:pt x="34" y="102"/>
                  </a:cubicBezTo>
                  <a:cubicBezTo>
                    <a:pt x="33" y="100"/>
                    <a:pt x="32" y="99"/>
                    <a:pt x="31" y="97"/>
                  </a:cubicBezTo>
                  <a:cubicBezTo>
                    <a:pt x="30" y="94"/>
                    <a:pt x="28" y="92"/>
                    <a:pt x="26" y="91"/>
                  </a:cubicBezTo>
                  <a:cubicBezTo>
                    <a:pt x="25" y="90"/>
                    <a:pt x="24" y="90"/>
                    <a:pt x="24" y="90"/>
                  </a:cubicBezTo>
                  <a:cubicBezTo>
                    <a:pt x="22" y="87"/>
                    <a:pt x="20" y="85"/>
                    <a:pt x="18" y="82"/>
                  </a:cubicBezTo>
                  <a:cubicBezTo>
                    <a:pt x="15" y="80"/>
                    <a:pt x="12" y="80"/>
                    <a:pt x="9" y="83"/>
                  </a:cubicBezTo>
                  <a:cubicBezTo>
                    <a:pt x="9" y="83"/>
                    <a:pt x="8" y="84"/>
                    <a:pt x="8" y="84"/>
                  </a:cubicBezTo>
                  <a:cubicBezTo>
                    <a:pt x="3" y="87"/>
                    <a:pt x="0" y="93"/>
                    <a:pt x="3" y="98"/>
                  </a:cubicBezTo>
                  <a:cubicBezTo>
                    <a:pt x="5" y="102"/>
                    <a:pt x="6" y="105"/>
                    <a:pt x="8" y="107"/>
                  </a:cubicBezTo>
                  <a:cubicBezTo>
                    <a:pt x="11" y="111"/>
                    <a:pt x="14" y="114"/>
                    <a:pt x="18" y="116"/>
                  </a:cubicBezTo>
                  <a:cubicBezTo>
                    <a:pt x="20" y="116"/>
                    <a:pt x="22" y="117"/>
                    <a:pt x="24" y="119"/>
                  </a:cubicBezTo>
                  <a:cubicBezTo>
                    <a:pt x="30" y="123"/>
                    <a:pt x="35" y="128"/>
                    <a:pt x="39" y="134"/>
                  </a:cubicBezTo>
                  <a:cubicBezTo>
                    <a:pt x="40" y="135"/>
                    <a:pt x="41" y="138"/>
                    <a:pt x="44" y="137"/>
                  </a:cubicBezTo>
                  <a:cubicBezTo>
                    <a:pt x="44" y="137"/>
                    <a:pt x="44" y="138"/>
                    <a:pt x="44" y="138"/>
                  </a:cubicBezTo>
                  <a:cubicBezTo>
                    <a:pt x="44" y="139"/>
                    <a:pt x="45" y="141"/>
                    <a:pt x="45" y="142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4" y="142"/>
                    <a:pt x="44" y="143"/>
                  </a:cubicBezTo>
                  <a:cubicBezTo>
                    <a:pt x="45" y="145"/>
                    <a:pt x="45" y="148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3"/>
                    <a:pt x="45" y="154"/>
                    <a:pt x="45" y="155"/>
                  </a:cubicBezTo>
                  <a:cubicBezTo>
                    <a:pt x="45" y="155"/>
                    <a:pt x="46" y="157"/>
                    <a:pt x="45" y="157"/>
                  </a:cubicBezTo>
                  <a:cubicBezTo>
                    <a:pt x="43" y="155"/>
                    <a:pt x="42" y="153"/>
                    <a:pt x="39" y="153"/>
                  </a:cubicBezTo>
                  <a:cubicBezTo>
                    <a:pt x="38" y="153"/>
                    <a:pt x="37" y="152"/>
                    <a:pt x="36" y="152"/>
                  </a:cubicBezTo>
                  <a:cubicBezTo>
                    <a:pt x="35" y="151"/>
                    <a:pt x="34" y="151"/>
                    <a:pt x="32" y="150"/>
                  </a:cubicBezTo>
                  <a:cubicBezTo>
                    <a:pt x="31" y="149"/>
                    <a:pt x="30" y="147"/>
                    <a:pt x="28" y="147"/>
                  </a:cubicBezTo>
                  <a:cubicBezTo>
                    <a:pt x="25" y="145"/>
                    <a:pt x="23" y="147"/>
                    <a:pt x="20" y="147"/>
                  </a:cubicBezTo>
                  <a:cubicBezTo>
                    <a:pt x="18" y="148"/>
                    <a:pt x="17" y="150"/>
                    <a:pt x="15" y="152"/>
                  </a:cubicBezTo>
                  <a:cubicBezTo>
                    <a:pt x="12" y="156"/>
                    <a:pt x="14" y="162"/>
                    <a:pt x="17" y="165"/>
                  </a:cubicBezTo>
                  <a:cubicBezTo>
                    <a:pt x="17" y="165"/>
                    <a:pt x="18" y="165"/>
                    <a:pt x="18" y="165"/>
                  </a:cubicBezTo>
                  <a:cubicBezTo>
                    <a:pt x="18" y="166"/>
                    <a:pt x="19" y="167"/>
                    <a:pt x="20" y="168"/>
                  </a:cubicBezTo>
                  <a:cubicBezTo>
                    <a:pt x="20" y="169"/>
                    <a:pt x="20" y="169"/>
                    <a:pt x="21" y="170"/>
                  </a:cubicBezTo>
                  <a:cubicBezTo>
                    <a:pt x="22" y="171"/>
                    <a:pt x="24" y="173"/>
                    <a:pt x="25" y="175"/>
                  </a:cubicBezTo>
                  <a:cubicBezTo>
                    <a:pt x="27" y="177"/>
                    <a:pt x="29" y="179"/>
                    <a:pt x="31" y="182"/>
                  </a:cubicBezTo>
                  <a:cubicBezTo>
                    <a:pt x="34" y="185"/>
                    <a:pt x="36" y="188"/>
                    <a:pt x="39" y="191"/>
                  </a:cubicBezTo>
                  <a:cubicBezTo>
                    <a:pt x="40" y="193"/>
                    <a:pt x="41" y="194"/>
                    <a:pt x="42" y="196"/>
                  </a:cubicBezTo>
                  <a:cubicBezTo>
                    <a:pt x="43" y="197"/>
                    <a:pt x="44" y="199"/>
                    <a:pt x="44" y="200"/>
                  </a:cubicBezTo>
                  <a:cubicBezTo>
                    <a:pt x="45" y="202"/>
                    <a:pt x="45" y="203"/>
                    <a:pt x="46" y="204"/>
                  </a:cubicBezTo>
                  <a:cubicBezTo>
                    <a:pt x="46" y="205"/>
                    <a:pt x="46" y="206"/>
                    <a:pt x="46" y="207"/>
                  </a:cubicBezTo>
                  <a:cubicBezTo>
                    <a:pt x="46" y="209"/>
                    <a:pt x="46" y="211"/>
                    <a:pt x="46" y="213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216"/>
                    <a:pt x="46" y="219"/>
                    <a:pt x="46" y="221"/>
                  </a:cubicBezTo>
                  <a:cubicBezTo>
                    <a:pt x="46" y="223"/>
                    <a:pt x="46" y="225"/>
                    <a:pt x="46" y="226"/>
                  </a:cubicBezTo>
                  <a:cubicBezTo>
                    <a:pt x="46" y="227"/>
                    <a:pt x="45" y="227"/>
                    <a:pt x="45" y="228"/>
                  </a:cubicBezTo>
                  <a:cubicBezTo>
                    <a:pt x="45" y="228"/>
                    <a:pt x="45" y="228"/>
                    <a:pt x="45" y="228"/>
                  </a:cubicBezTo>
                  <a:cubicBezTo>
                    <a:pt x="45" y="226"/>
                    <a:pt x="44" y="225"/>
                    <a:pt x="44" y="224"/>
                  </a:cubicBezTo>
                  <a:cubicBezTo>
                    <a:pt x="44" y="222"/>
                    <a:pt x="43" y="221"/>
                    <a:pt x="42" y="220"/>
                  </a:cubicBezTo>
                  <a:cubicBezTo>
                    <a:pt x="42" y="216"/>
                    <a:pt x="40" y="214"/>
                    <a:pt x="38" y="211"/>
                  </a:cubicBezTo>
                  <a:cubicBezTo>
                    <a:pt x="38" y="211"/>
                    <a:pt x="37" y="211"/>
                    <a:pt x="37" y="211"/>
                  </a:cubicBezTo>
                  <a:cubicBezTo>
                    <a:pt x="37" y="211"/>
                    <a:pt x="38" y="211"/>
                    <a:pt x="38" y="211"/>
                  </a:cubicBezTo>
                  <a:cubicBezTo>
                    <a:pt x="38" y="210"/>
                    <a:pt x="37" y="209"/>
                    <a:pt x="37" y="208"/>
                  </a:cubicBezTo>
                  <a:cubicBezTo>
                    <a:pt x="35" y="208"/>
                    <a:pt x="34" y="207"/>
                    <a:pt x="33" y="206"/>
                  </a:cubicBezTo>
                  <a:cubicBezTo>
                    <a:pt x="32" y="203"/>
                    <a:pt x="30" y="202"/>
                    <a:pt x="28" y="201"/>
                  </a:cubicBezTo>
                  <a:cubicBezTo>
                    <a:pt x="26" y="198"/>
                    <a:pt x="22" y="198"/>
                    <a:pt x="19" y="198"/>
                  </a:cubicBezTo>
                  <a:cubicBezTo>
                    <a:pt x="18" y="198"/>
                    <a:pt x="17" y="199"/>
                    <a:pt x="16" y="200"/>
                  </a:cubicBezTo>
                  <a:cubicBezTo>
                    <a:pt x="15" y="201"/>
                    <a:pt x="15" y="201"/>
                    <a:pt x="14" y="202"/>
                  </a:cubicBezTo>
                  <a:cubicBezTo>
                    <a:pt x="12" y="205"/>
                    <a:pt x="10" y="208"/>
                    <a:pt x="8" y="211"/>
                  </a:cubicBezTo>
                  <a:cubicBezTo>
                    <a:pt x="7" y="214"/>
                    <a:pt x="6" y="217"/>
                    <a:pt x="8" y="220"/>
                  </a:cubicBezTo>
                  <a:cubicBezTo>
                    <a:pt x="10" y="223"/>
                    <a:pt x="10" y="227"/>
                    <a:pt x="13" y="230"/>
                  </a:cubicBezTo>
                  <a:cubicBezTo>
                    <a:pt x="14" y="232"/>
                    <a:pt x="15" y="233"/>
                    <a:pt x="16" y="235"/>
                  </a:cubicBezTo>
                  <a:cubicBezTo>
                    <a:pt x="16" y="236"/>
                    <a:pt x="17" y="237"/>
                    <a:pt x="17" y="237"/>
                  </a:cubicBezTo>
                  <a:cubicBezTo>
                    <a:pt x="38" y="237"/>
                    <a:pt x="38" y="237"/>
                    <a:pt x="38" y="237"/>
                  </a:cubicBezTo>
                  <a:cubicBezTo>
                    <a:pt x="37" y="234"/>
                    <a:pt x="35" y="232"/>
                    <a:pt x="34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32"/>
                    <a:pt x="37" y="234"/>
                    <a:pt x="38" y="237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3" y="234"/>
                    <a:pt x="54" y="230"/>
                    <a:pt x="54" y="227"/>
                  </a:cubicBezTo>
                  <a:cubicBezTo>
                    <a:pt x="54" y="224"/>
                    <a:pt x="53" y="221"/>
                    <a:pt x="53" y="219"/>
                  </a:cubicBezTo>
                  <a:close/>
                  <a:moveTo>
                    <a:pt x="80" y="162"/>
                  </a:move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lose/>
                  <a:moveTo>
                    <a:pt x="79" y="149"/>
                  </a:moveTo>
                  <a:cubicBezTo>
                    <a:pt x="79" y="149"/>
                    <a:pt x="79" y="149"/>
                    <a:pt x="79" y="148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8" y="150"/>
                    <a:pt x="77" y="151"/>
                    <a:pt x="77" y="152"/>
                  </a:cubicBezTo>
                  <a:cubicBezTo>
                    <a:pt x="77" y="151"/>
                    <a:pt x="78" y="150"/>
                    <a:pt x="79" y="149"/>
                  </a:cubicBezTo>
                  <a:close/>
                  <a:moveTo>
                    <a:pt x="63" y="79"/>
                  </a:moveTo>
                  <a:cubicBezTo>
                    <a:pt x="63" y="80"/>
                    <a:pt x="64" y="82"/>
                    <a:pt x="64" y="83"/>
                  </a:cubicBezTo>
                  <a:cubicBezTo>
                    <a:pt x="63" y="84"/>
                    <a:pt x="63" y="85"/>
                    <a:pt x="63" y="86"/>
                  </a:cubicBezTo>
                  <a:cubicBezTo>
                    <a:pt x="63" y="85"/>
                    <a:pt x="63" y="84"/>
                    <a:pt x="64" y="83"/>
                  </a:cubicBezTo>
                  <a:cubicBezTo>
                    <a:pt x="64" y="82"/>
                    <a:pt x="63" y="80"/>
                    <a:pt x="63" y="79"/>
                  </a:cubicBezTo>
                  <a:close/>
                  <a:moveTo>
                    <a:pt x="60" y="80"/>
                  </a:moveTo>
                  <a:cubicBezTo>
                    <a:pt x="60" y="80"/>
                    <a:pt x="61" y="80"/>
                    <a:pt x="61" y="79"/>
                  </a:cubicBezTo>
                  <a:cubicBezTo>
                    <a:pt x="61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1"/>
                    <a:pt x="60" y="81"/>
                    <a:pt x="60" y="80"/>
                  </a:cubicBezTo>
                  <a:close/>
                  <a:moveTo>
                    <a:pt x="60" y="99"/>
                  </a:moveTo>
                  <a:cubicBezTo>
                    <a:pt x="60" y="99"/>
                    <a:pt x="60" y="99"/>
                    <a:pt x="60" y="99"/>
                  </a:cubicBezTo>
                  <a:cubicBezTo>
                    <a:pt x="60" y="96"/>
                    <a:pt x="61" y="93"/>
                    <a:pt x="62" y="91"/>
                  </a:cubicBezTo>
                  <a:cubicBezTo>
                    <a:pt x="61" y="93"/>
                    <a:pt x="60" y="96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58" y="101"/>
                    <a:pt x="57" y="104"/>
                    <a:pt x="56" y="107"/>
                  </a:cubicBezTo>
                  <a:cubicBezTo>
                    <a:pt x="57" y="104"/>
                    <a:pt x="58" y="101"/>
                    <a:pt x="60" y="99"/>
                  </a:cubicBezTo>
                  <a:close/>
                  <a:moveTo>
                    <a:pt x="52" y="103"/>
                  </a:moveTo>
                  <a:cubicBezTo>
                    <a:pt x="52" y="103"/>
                    <a:pt x="52" y="102"/>
                    <a:pt x="52" y="102"/>
                  </a:cubicBezTo>
                  <a:cubicBezTo>
                    <a:pt x="52" y="102"/>
                    <a:pt x="52" y="103"/>
                    <a:pt x="52" y="103"/>
                  </a:cubicBezTo>
                  <a:cubicBezTo>
                    <a:pt x="52" y="103"/>
                    <a:pt x="52" y="104"/>
                    <a:pt x="52" y="104"/>
                  </a:cubicBezTo>
                  <a:cubicBezTo>
                    <a:pt x="52" y="104"/>
                    <a:pt x="52" y="103"/>
                    <a:pt x="52" y="103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6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11" y="17"/>
                    <a:pt x="12" y="16"/>
                    <a:pt x="13" y="16"/>
                  </a:cubicBezTo>
                  <a:close/>
                  <a:moveTo>
                    <a:pt x="17" y="46"/>
                  </a:move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5"/>
                    <a:pt x="16" y="44"/>
                    <a:pt x="16" y="43"/>
                  </a:cubicBezTo>
                  <a:cubicBezTo>
                    <a:pt x="16" y="44"/>
                    <a:pt x="16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lose/>
                  <a:moveTo>
                    <a:pt x="19" y="39"/>
                  </a:moveTo>
                  <a:cubicBezTo>
                    <a:pt x="18" y="36"/>
                    <a:pt x="16" y="32"/>
                    <a:pt x="15" y="28"/>
                  </a:cubicBezTo>
                  <a:cubicBezTo>
                    <a:pt x="14" y="26"/>
                    <a:pt x="13" y="24"/>
                    <a:pt x="12" y="22"/>
                  </a:cubicBezTo>
                  <a:cubicBezTo>
                    <a:pt x="11" y="22"/>
                    <a:pt x="10" y="21"/>
                    <a:pt x="9" y="21"/>
                  </a:cubicBezTo>
                  <a:cubicBezTo>
                    <a:pt x="10" y="21"/>
                    <a:pt x="11" y="22"/>
                    <a:pt x="12" y="22"/>
                  </a:cubicBezTo>
                  <a:cubicBezTo>
                    <a:pt x="13" y="24"/>
                    <a:pt x="14" y="26"/>
                    <a:pt x="15" y="28"/>
                  </a:cubicBezTo>
                  <a:cubicBezTo>
                    <a:pt x="16" y="32"/>
                    <a:pt x="18" y="36"/>
                    <a:pt x="19" y="39"/>
                  </a:cubicBezTo>
                  <a:cubicBezTo>
                    <a:pt x="20" y="41"/>
                    <a:pt x="21" y="43"/>
                    <a:pt x="22" y="45"/>
                  </a:cubicBezTo>
                  <a:cubicBezTo>
                    <a:pt x="21" y="43"/>
                    <a:pt x="20" y="41"/>
                    <a:pt x="19" y="39"/>
                  </a:cubicBezTo>
                  <a:close/>
                  <a:moveTo>
                    <a:pt x="28" y="51"/>
                  </a:moveTo>
                  <a:cubicBezTo>
                    <a:pt x="28" y="50"/>
                    <a:pt x="28" y="50"/>
                    <a:pt x="29" y="50"/>
                  </a:cubicBezTo>
                  <a:cubicBezTo>
                    <a:pt x="28" y="50"/>
                    <a:pt x="28" y="50"/>
                    <a:pt x="28" y="51"/>
                  </a:cubicBezTo>
                  <a:cubicBezTo>
                    <a:pt x="29" y="52"/>
                    <a:pt x="29" y="53"/>
                    <a:pt x="30" y="55"/>
                  </a:cubicBezTo>
                  <a:cubicBezTo>
                    <a:pt x="29" y="53"/>
                    <a:pt x="29" y="52"/>
                    <a:pt x="28" y="51"/>
                  </a:cubicBezTo>
                  <a:close/>
                  <a:moveTo>
                    <a:pt x="17" y="224"/>
                  </a:moveTo>
                  <a:cubicBezTo>
                    <a:pt x="17" y="224"/>
                    <a:pt x="16" y="223"/>
                    <a:pt x="16" y="223"/>
                  </a:cubicBezTo>
                  <a:cubicBezTo>
                    <a:pt x="16" y="223"/>
                    <a:pt x="17" y="224"/>
                    <a:pt x="17" y="224"/>
                  </a:cubicBezTo>
                  <a:close/>
                  <a:moveTo>
                    <a:pt x="23" y="222"/>
                  </a:moveTo>
                  <a:cubicBezTo>
                    <a:pt x="23" y="222"/>
                    <a:pt x="23" y="222"/>
                    <a:pt x="23" y="222"/>
                  </a:cubicBezTo>
                  <a:cubicBezTo>
                    <a:pt x="23" y="222"/>
                    <a:pt x="23" y="221"/>
                    <a:pt x="23" y="221"/>
                  </a:cubicBezTo>
                  <a:cubicBezTo>
                    <a:pt x="23" y="221"/>
                    <a:pt x="23" y="222"/>
                    <a:pt x="23" y="222"/>
                  </a:cubicBezTo>
                  <a:close/>
                  <a:moveTo>
                    <a:pt x="27" y="227"/>
                  </a:moveTo>
                  <a:cubicBezTo>
                    <a:pt x="24" y="228"/>
                    <a:pt x="22" y="229"/>
                    <a:pt x="19" y="230"/>
                  </a:cubicBezTo>
                  <a:cubicBezTo>
                    <a:pt x="22" y="229"/>
                    <a:pt x="24" y="228"/>
                    <a:pt x="27" y="227"/>
                  </a:cubicBezTo>
                  <a:close/>
                  <a:moveTo>
                    <a:pt x="48" y="225"/>
                  </a:moveTo>
                  <a:cubicBezTo>
                    <a:pt x="48" y="225"/>
                    <a:pt x="47" y="225"/>
                    <a:pt x="47" y="225"/>
                  </a:cubicBezTo>
                  <a:cubicBezTo>
                    <a:pt x="47" y="225"/>
                    <a:pt x="48" y="225"/>
                    <a:pt x="48" y="225"/>
                  </a:cubicBezTo>
                  <a:close/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7" y="181"/>
                    <a:pt x="48" y="181"/>
                    <a:pt x="49" y="181"/>
                  </a:cubicBezTo>
                  <a:cubicBezTo>
                    <a:pt x="48" y="181"/>
                    <a:pt x="47" y="181"/>
                    <a:pt x="46" y="181"/>
                  </a:cubicBezTo>
                  <a:close/>
                  <a:moveTo>
                    <a:pt x="52" y="182"/>
                  </a:moveTo>
                  <a:cubicBezTo>
                    <a:pt x="52" y="182"/>
                    <a:pt x="52" y="182"/>
                    <a:pt x="52" y="182"/>
                  </a:cubicBezTo>
                  <a:cubicBezTo>
                    <a:pt x="52" y="182"/>
                    <a:pt x="51" y="181"/>
                    <a:pt x="50" y="181"/>
                  </a:cubicBezTo>
                  <a:cubicBezTo>
                    <a:pt x="51" y="181"/>
                    <a:pt x="52" y="182"/>
                    <a:pt x="52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682F0F8-5A6F-41F5-B2E0-86AE8D01C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639" y="4028609"/>
              <a:ext cx="542925" cy="1368425"/>
            </a:xfrm>
            <a:custGeom>
              <a:gdLst>
                <a:gd fmla="*/ 74 w 86" name="T0"/>
                <a:gd fmla="*/ 76 h 216" name="T1"/>
                <a:gd fmla="*/ 51 w 86" name="T2"/>
                <a:gd fmla="*/ 65 h 216" name="T3"/>
                <a:gd fmla="*/ 34 w 86" name="T4"/>
                <a:gd fmla="*/ 33 h 216" name="T5"/>
                <a:gd fmla="*/ 28 w 86" name="T6"/>
                <a:gd fmla="*/ 24 h 216" name="T7"/>
                <a:gd fmla="*/ 21 w 86" name="T8"/>
                <a:gd fmla="*/ 14 h 216" name="T9"/>
                <a:gd fmla="*/ 11 w 86" name="T10"/>
                <a:gd fmla="*/ 5 h 216" name="T11"/>
                <a:gd fmla="*/ 1 w 86" name="T12"/>
                <a:gd fmla="*/ 1 h 216" name="T13"/>
                <a:gd fmla="*/ 12 w 86" name="T14"/>
                <a:gd fmla="*/ 14 h 216" name="T15"/>
                <a:gd fmla="*/ 32 w 86" name="T16"/>
                <a:gd fmla="*/ 36 h 216" name="T17"/>
                <a:gd fmla="*/ 49 w 86" name="T18"/>
                <a:gd fmla="*/ 66 h 216" name="T19"/>
                <a:gd fmla="*/ 47 w 86" name="T20"/>
                <a:gd fmla="*/ 72 h 216" name="T21"/>
                <a:gd fmla="*/ 30 w 86" name="T22"/>
                <a:gd fmla="*/ 91 h 216" name="T23"/>
                <a:gd fmla="*/ 37 w 86" name="T24"/>
                <a:gd fmla="*/ 106 h 216" name="T25"/>
                <a:gd fmla="*/ 48 w 86" name="T26"/>
                <a:gd fmla="*/ 90 h 216" name="T27"/>
                <a:gd fmla="*/ 52 w 86" name="T28"/>
                <a:gd fmla="*/ 79 h 216" name="T29"/>
                <a:gd fmla="*/ 55 w 86" name="T30"/>
                <a:gd fmla="*/ 93 h 216" name="T31"/>
                <a:gd fmla="*/ 47 w 86" name="T32"/>
                <a:gd fmla="*/ 110 h 216" name="T33"/>
                <a:gd fmla="*/ 44 w 86" name="T34"/>
                <a:gd fmla="*/ 130 h 216" name="T35"/>
                <a:gd fmla="*/ 56 w 86" name="T36"/>
                <a:gd fmla="*/ 118 h 216" name="T37"/>
                <a:gd fmla="*/ 54 w 86" name="T38"/>
                <a:gd fmla="*/ 132 h 216" name="T39"/>
                <a:gd fmla="*/ 40 w 86" name="T40"/>
                <a:gd fmla="*/ 150 h 216" name="T41"/>
                <a:gd fmla="*/ 53 w 86" name="T42"/>
                <a:gd fmla="*/ 151 h 216" name="T43"/>
                <a:gd fmla="*/ 40 w 86" name="T44"/>
                <a:gd fmla="*/ 166 h 216" name="T45"/>
                <a:gd fmla="*/ 45 w 86" name="T46"/>
                <a:gd fmla="*/ 174 h 216" name="T47"/>
                <a:gd fmla="*/ 50 w 86" name="T48"/>
                <a:gd fmla="*/ 168 h 216" name="T49"/>
                <a:gd fmla="*/ 43 w 86" name="T50"/>
                <a:gd fmla="*/ 190 h 216" name="T51"/>
                <a:gd fmla="*/ 38 w 86" name="T52"/>
                <a:gd fmla="*/ 194 h 216" name="T53"/>
                <a:gd fmla="*/ 35 w 86" name="T54"/>
                <a:gd fmla="*/ 215 h 216" name="T55"/>
                <a:gd fmla="*/ 46 w 86" name="T56"/>
                <a:gd fmla="*/ 188 h 216" name="T57"/>
                <a:gd fmla="*/ 58 w 86" name="T58"/>
                <a:gd fmla="*/ 190 h 216" name="T59"/>
                <a:gd fmla="*/ 62 w 86" name="T60"/>
                <a:gd fmla="*/ 179 h 216" name="T61"/>
                <a:gd fmla="*/ 55 w 86" name="T62"/>
                <a:gd fmla="*/ 160 h 216" name="T63"/>
                <a:gd fmla="*/ 58 w 86" name="T64"/>
                <a:gd fmla="*/ 145 h 216" name="T65"/>
                <a:gd fmla="*/ 72 w 86" name="T66"/>
                <a:gd fmla="*/ 161 h 216" name="T67"/>
                <a:gd fmla="*/ 67 w 86" name="T68"/>
                <a:gd fmla="*/ 143 h 216" name="T69"/>
                <a:gd fmla="*/ 59 w 86" name="T70"/>
                <a:gd fmla="*/ 128 h 216" name="T71"/>
                <a:gd fmla="*/ 60 w 86" name="T72"/>
                <a:gd fmla="*/ 108 h 216" name="T73"/>
                <a:gd fmla="*/ 63 w 86" name="T74"/>
                <a:gd fmla="*/ 114 h 216" name="T75"/>
                <a:gd fmla="*/ 79 w 86" name="T76"/>
                <a:gd fmla="*/ 131 h 216" name="T77"/>
                <a:gd fmla="*/ 77 w 86" name="T78"/>
                <a:gd fmla="*/ 113 h 216" name="T79"/>
                <a:gd fmla="*/ 60 w 86" name="T80"/>
                <a:gd fmla="*/ 99 h 216" name="T81"/>
                <a:gd fmla="*/ 57 w 86" name="T82"/>
                <a:gd fmla="*/ 82 h 216" name="T83"/>
                <a:gd fmla="*/ 64 w 86" name="T84"/>
                <a:gd fmla="*/ 88 h 216" name="T85"/>
                <a:gd fmla="*/ 81 w 86" name="T86"/>
                <a:gd fmla="*/ 99 h 216" name="T87"/>
                <a:gd fmla="*/ 32 w 86" name="T88"/>
                <a:gd fmla="*/ 101 h 216" name="T89"/>
                <a:gd fmla="*/ 37 w 86" name="T90"/>
                <a:gd fmla="*/ 96 h 216" name="T91"/>
                <a:gd fmla="*/ 38 w 86" name="T92"/>
                <a:gd fmla="*/ 104 h 216" name="T93"/>
                <a:gd fmla="*/ 48 w 86" name="T94"/>
                <a:gd fmla="*/ 90 h 216" name="T95"/>
                <a:gd fmla="*/ 44 w 86" name="T96"/>
                <a:gd fmla="*/ 119 h 216" name="T97"/>
                <a:gd fmla="*/ 36 w 86" name="T98"/>
                <a:gd fmla="*/ 197 h 216" name="T99"/>
                <a:gd fmla="*/ 37 w 86" name="T100"/>
                <a:gd fmla="*/ 196 h 216" name="T101"/>
                <a:gd fmla="*/ 43 w 86" name="T102"/>
                <a:gd fmla="*/ 193 h 216" name="T103"/>
                <a:gd fmla="*/ 58 w 86" name="T104"/>
                <a:gd fmla="*/ 183 h 216" name="T105"/>
                <a:gd fmla="*/ 69 w 86" name="T106"/>
                <a:gd fmla="*/ 113 h 216" name="T107"/>
                <a:gd fmla="*/ 71 w 86" name="T108"/>
                <a:gd fmla="*/ 120 h 216" name="T109"/>
                <a:gd fmla="*/ 74 w 86" name="T110"/>
                <a:gd fmla="*/ 94 h 21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16" w="86">
                  <a:moveTo>
                    <a:pt x="85" y="93"/>
                  </a:moveTo>
                  <a:cubicBezTo>
                    <a:pt x="85" y="92"/>
                    <a:pt x="84" y="90"/>
                    <a:pt x="84" y="89"/>
                  </a:cubicBezTo>
                  <a:cubicBezTo>
                    <a:pt x="84" y="89"/>
                    <a:pt x="84" y="88"/>
                    <a:pt x="83" y="87"/>
                  </a:cubicBezTo>
                  <a:cubicBezTo>
                    <a:pt x="83" y="86"/>
                    <a:pt x="82" y="85"/>
                    <a:pt x="82" y="84"/>
                  </a:cubicBezTo>
                  <a:cubicBezTo>
                    <a:pt x="81" y="83"/>
                    <a:pt x="80" y="82"/>
                    <a:pt x="80" y="81"/>
                  </a:cubicBezTo>
                  <a:cubicBezTo>
                    <a:pt x="78" y="81"/>
                    <a:pt x="77" y="80"/>
                    <a:pt x="76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7"/>
                    <a:pt x="75" y="77"/>
                    <a:pt x="74" y="76"/>
                  </a:cubicBezTo>
                  <a:cubicBezTo>
                    <a:pt x="73" y="75"/>
                    <a:pt x="72" y="75"/>
                    <a:pt x="70" y="74"/>
                  </a:cubicBezTo>
                  <a:cubicBezTo>
                    <a:pt x="68" y="73"/>
                    <a:pt x="67" y="72"/>
                    <a:pt x="65" y="72"/>
                  </a:cubicBezTo>
                  <a:cubicBezTo>
                    <a:pt x="62" y="71"/>
                    <a:pt x="60" y="70"/>
                    <a:pt x="58" y="70"/>
                  </a:cubicBezTo>
                  <a:cubicBezTo>
                    <a:pt x="57" y="69"/>
                    <a:pt x="56" y="69"/>
                    <a:pt x="55" y="69"/>
                  </a:cubicBezTo>
                  <a:cubicBezTo>
                    <a:pt x="54" y="68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2" y="67"/>
                    <a:pt x="51" y="67"/>
                  </a:cubicBezTo>
                  <a:cubicBezTo>
                    <a:pt x="51" y="66"/>
                    <a:pt x="51" y="66"/>
                    <a:pt x="51" y="65"/>
                  </a:cubicBezTo>
                  <a:cubicBezTo>
                    <a:pt x="50" y="64"/>
                    <a:pt x="50" y="62"/>
                    <a:pt x="49" y="61"/>
                  </a:cubicBezTo>
                  <a:cubicBezTo>
                    <a:pt x="49" y="61"/>
                    <a:pt x="49" y="60"/>
                    <a:pt x="49" y="60"/>
                  </a:cubicBezTo>
                  <a:cubicBezTo>
                    <a:pt x="48" y="58"/>
                    <a:pt x="47" y="55"/>
                    <a:pt x="46" y="53"/>
                  </a:cubicBezTo>
                  <a:cubicBezTo>
                    <a:pt x="44" y="50"/>
                    <a:pt x="43" y="47"/>
                    <a:pt x="41" y="44"/>
                  </a:cubicBezTo>
                  <a:cubicBezTo>
                    <a:pt x="40" y="42"/>
                    <a:pt x="39" y="41"/>
                    <a:pt x="38" y="39"/>
                  </a:cubicBezTo>
                  <a:cubicBezTo>
                    <a:pt x="38" y="38"/>
                    <a:pt x="37" y="37"/>
                    <a:pt x="37" y="37"/>
                  </a:cubicBezTo>
                  <a:cubicBezTo>
                    <a:pt x="36" y="36"/>
                    <a:pt x="35" y="35"/>
                    <a:pt x="35" y="34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2" y="28"/>
                    <a:pt x="31" y="27"/>
                    <a:pt x="30" y="27"/>
                  </a:cubicBezTo>
                  <a:cubicBezTo>
                    <a:pt x="30" y="26"/>
                    <a:pt x="29" y="26"/>
                    <a:pt x="29" y="25"/>
                  </a:cubicBezTo>
                  <a:cubicBezTo>
                    <a:pt x="28" y="25"/>
                    <a:pt x="28" y="24"/>
                    <a:pt x="28" y="24"/>
                  </a:cubicBezTo>
                  <a:cubicBezTo>
                    <a:pt x="27" y="23"/>
                    <a:pt x="27" y="22"/>
                    <a:pt x="26" y="21"/>
                  </a:cubicBezTo>
                  <a:cubicBezTo>
                    <a:pt x="26" y="21"/>
                    <a:pt x="26" y="21"/>
                    <a:pt x="26" y="20"/>
                  </a:cubicBezTo>
                  <a:cubicBezTo>
                    <a:pt x="26" y="20"/>
                    <a:pt x="25" y="20"/>
                    <a:pt x="25" y="19"/>
                  </a:cubicBezTo>
                  <a:cubicBezTo>
                    <a:pt x="25" y="19"/>
                    <a:pt x="25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3"/>
                    <a:pt x="19" y="11"/>
                    <a:pt x="18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4" y="8"/>
                    <a:pt x="14" y="7"/>
                  </a:cubicBezTo>
                  <a:cubicBezTo>
                    <a:pt x="14" y="7"/>
                    <a:pt x="13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4"/>
                    <a:pt x="3" y="5"/>
                    <a:pt x="5" y="6"/>
                  </a:cubicBezTo>
                  <a:cubicBezTo>
                    <a:pt x="5" y="7"/>
                    <a:pt x="6" y="7"/>
                    <a:pt x="7" y="8"/>
                  </a:cubicBezTo>
                  <a:cubicBezTo>
                    <a:pt x="7" y="8"/>
                    <a:pt x="8" y="9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4" y="15"/>
                    <a:pt x="15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8" y="20"/>
                    <a:pt x="19" y="21"/>
                  </a:cubicBezTo>
                  <a:cubicBezTo>
                    <a:pt x="19" y="21"/>
                    <a:pt x="19" y="22"/>
                    <a:pt x="20" y="22"/>
                  </a:cubicBezTo>
                  <a:cubicBezTo>
                    <a:pt x="20" y="22"/>
                    <a:pt x="20" y="23"/>
                    <a:pt x="21" y="23"/>
                  </a:cubicBezTo>
                  <a:cubicBezTo>
                    <a:pt x="21" y="24"/>
                    <a:pt x="22" y="25"/>
                    <a:pt x="23" y="26"/>
                  </a:cubicBezTo>
                  <a:cubicBezTo>
                    <a:pt x="24" y="27"/>
                    <a:pt x="25" y="28"/>
                    <a:pt x="26" y="29"/>
                  </a:cubicBezTo>
                  <a:cubicBezTo>
                    <a:pt x="28" y="31"/>
                    <a:pt x="30" y="34"/>
                    <a:pt x="32" y="36"/>
                  </a:cubicBezTo>
                  <a:cubicBezTo>
                    <a:pt x="33" y="37"/>
                    <a:pt x="34" y="38"/>
                    <a:pt x="35" y="39"/>
                  </a:cubicBezTo>
                  <a:cubicBezTo>
                    <a:pt x="36" y="40"/>
                    <a:pt x="37" y="42"/>
                    <a:pt x="38" y="43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9" y="46"/>
                    <a:pt x="41" y="47"/>
                    <a:pt x="41" y="49"/>
                  </a:cubicBezTo>
                  <a:cubicBezTo>
                    <a:pt x="43" y="52"/>
                    <a:pt x="44" y="55"/>
                    <a:pt x="45" y="58"/>
                  </a:cubicBezTo>
                  <a:cubicBezTo>
                    <a:pt x="46" y="59"/>
                    <a:pt x="46" y="60"/>
                    <a:pt x="47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4"/>
                    <a:pt x="48" y="65"/>
                    <a:pt x="49" y="66"/>
                  </a:cubicBezTo>
                  <a:cubicBezTo>
                    <a:pt x="49" y="67"/>
                    <a:pt x="49" y="67"/>
                    <a:pt x="49" y="68"/>
                  </a:cubicBezTo>
                  <a:cubicBezTo>
                    <a:pt x="49" y="68"/>
                    <a:pt x="49" y="68"/>
                    <a:pt x="49" y="69"/>
                  </a:cubicBezTo>
                  <a:cubicBezTo>
                    <a:pt x="50" y="70"/>
                    <a:pt x="50" y="70"/>
                    <a:pt x="49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0"/>
                    <a:pt x="49" y="70"/>
                  </a:cubicBezTo>
                  <a:cubicBezTo>
                    <a:pt x="47" y="70"/>
                    <a:pt x="46" y="71"/>
                    <a:pt x="47" y="72"/>
                  </a:cubicBezTo>
                  <a:cubicBezTo>
                    <a:pt x="46" y="73"/>
                    <a:pt x="46" y="74"/>
                    <a:pt x="46" y="74"/>
                  </a:cubicBezTo>
                  <a:cubicBezTo>
                    <a:pt x="45" y="75"/>
                    <a:pt x="45" y="76"/>
                    <a:pt x="44" y="77"/>
                  </a:cubicBezTo>
                  <a:cubicBezTo>
                    <a:pt x="44" y="77"/>
                    <a:pt x="44" y="77"/>
                    <a:pt x="44" y="78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39" y="83"/>
                    <a:pt x="37" y="84"/>
                    <a:pt x="36" y="85"/>
                  </a:cubicBezTo>
                  <a:cubicBezTo>
                    <a:pt x="36" y="85"/>
                    <a:pt x="35" y="86"/>
                    <a:pt x="34" y="86"/>
                  </a:cubicBezTo>
                  <a:cubicBezTo>
                    <a:pt x="34" y="87"/>
                    <a:pt x="33" y="87"/>
                    <a:pt x="32" y="88"/>
                  </a:cubicBezTo>
                  <a:cubicBezTo>
                    <a:pt x="31" y="89"/>
                    <a:pt x="30" y="90"/>
                    <a:pt x="30" y="91"/>
                  </a:cubicBezTo>
                  <a:cubicBezTo>
                    <a:pt x="29" y="93"/>
                    <a:pt x="28" y="94"/>
                    <a:pt x="28" y="96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9"/>
                    <a:pt x="26" y="100"/>
                    <a:pt x="27" y="102"/>
                  </a:cubicBezTo>
                  <a:cubicBezTo>
                    <a:pt x="27" y="103"/>
                    <a:pt x="27" y="104"/>
                    <a:pt x="27" y="106"/>
                  </a:cubicBezTo>
                  <a:cubicBezTo>
                    <a:pt x="27" y="106"/>
                    <a:pt x="28" y="106"/>
                    <a:pt x="28" y="107"/>
                  </a:cubicBezTo>
                  <a:cubicBezTo>
                    <a:pt x="28" y="108"/>
                    <a:pt x="30" y="109"/>
                    <a:pt x="32" y="109"/>
                  </a:cubicBezTo>
                  <a:cubicBezTo>
                    <a:pt x="33" y="109"/>
                    <a:pt x="34" y="108"/>
                    <a:pt x="34" y="108"/>
                  </a:cubicBezTo>
                  <a:cubicBezTo>
                    <a:pt x="35" y="108"/>
                    <a:pt x="36" y="107"/>
                    <a:pt x="37" y="106"/>
                  </a:cubicBezTo>
                  <a:cubicBezTo>
                    <a:pt x="38" y="106"/>
                    <a:pt x="38" y="106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40" y="104"/>
                    <a:pt x="40" y="104"/>
                    <a:pt x="41" y="103"/>
                  </a:cubicBezTo>
                  <a:cubicBezTo>
                    <a:pt x="42" y="102"/>
                    <a:pt x="43" y="101"/>
                    <a:pt x="44" y="100"/>
                  </a:cubicBezTo>
                  <a:cubicBezTo>
                    <a:pt x="44" y="99"/>
                    <a:pt x="45" y="98"/>
                    <a:pt x="45" y="96"/>
                  </a:cubicBezTo>
                  <a:cubicBezTo>
                    <a:pt x="46" y="96"/>
                    <a:pt x="46" y="96"/>
                    <a:pt x="46" y="95"/>
                  </a:cubicBezTo>
                  <a:cubicBezTo>
                    <a:pt x="46" y="95"/>
                    <a:pt x="47" y="95"/>
                    <a:pt x="47" y="94"/>
                  </a:cubicBezTo>
                  <a:cubicBezTo>
                    <a:pt x="47" y="93"/>
                    <a:pt x="48" y="92"/>
                    <a:pt x="48" y="90"/>
                  </a:cubicBezTo>
                  <a:cubicBezTo>
                    <a:pt x="49" y="90"/>
                    <a:pt x="49" y="89"/>
                    <a:pt x="49" y="89"/>
                  </a:cubicBezTo>
                  <a:cubicBezTo>
                    <a:pt x="49" y="88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4"/>
                    <a:pt x="50" y="82"/>
                    <a:pt x="51" y="8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9"/>
                    <a:pt x="51" y="78"/>
                    <a:pt x="51" y="76"/>
                  </a:cubicBezTo>
                  <a:cubicBezTo>
                    <a:pt x="51" y="76"/>
                    <a:pt x="51" y="75"/>
                    <a:pt x="51" y="74"/>
                  </a:cubicBezTo>
                  <a:cubicBezTo>
                    <a:pt x="52" y="76"/>
                    <a:pt x="52" y="77"/>
                    <a:pt x="52" y="79"/>
                  </a:cubicBezTo>
                  <a:cubicBezTo>
                    <a:pt x="53" y="81"/>
                    <a:pt x="53" y="83"/>
                    <a:pt x="54" y="84"/>
                  </a:cubicBezTo>
                  <a:cubicBezTo>
                    <a:pt x="54" y="85"/>
                    <a:pt x="54" y="85"/>
                    <a:pt x="54" y="86"/>
                  </a:cubicBezTo>
                  <a:cubicBezTo>
                    <a:pt x="54" y="86"/>
                    <a:pt x="54" y="87"/>
                    <a:pt x="54" y="87"/>
                  </a:cubicBezTo>
                  <a:cubicBezTo>
                    <a:pt x="54" y="89"/>
                    <a:pt x="54" y="90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2"/>
                    <a:pt x="55" y="92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4"/>
                    <a:pt x="55" y="95"/>
                    <a:pt x="55" y="96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8"/>
                    <a:pt x="54" y="99"/>
                    <a:pt x="54" y="100"/>
                  </a:cubicBezTo>
                  <a:cubicBezTo>
                    <a:pt x="54" y="101"/>
                    <a:pt x="53" y="102"/>
                    <a:pt x="52" y="103"/>
                  </a:cubicBezTo>
                  <a:cubicBezTo>
                    <a:pt x="52" y="103"/>
                    <a:pt x="51" y="104"/>
                    <a:pt x="51" y="105"/>
                  </a:cubicBezTo>
                  <a:cubicBezTo>
                    <a:pt x="50" y="106"/>
                    <a:pt x="49" y="107"/>
                    <a:pt x="48" y="108"/>
                  </a:cubicBezTo>
                  <a:cubicBezTo>
                    <a:pt x="48" y="109"/>
                    <a:pt x="47" y="109"/>
                    <a:pt x="47" y="110"/>
                  </a:cubicBezTo>
                  <a:cubicBezTo>
                    <a:pt x="47" y="110"/>
                    <a:pt x="46" y="111"/>
                    <a:pt x="45" y="112"/>
                  </a:cubicBezTo>
                  <a:cubicBezTo>
                    <a:pt x="44" y="112"/>
                    <a:pt x="44" y="113"/>
                    <a:pt x="44" y="114"/>
                  </a:cubicBezTo>
                  <a:cubicBezTo>
                    <a:pt x="43" y="114"/>
                    <a:pt x="43" y="115"/>
                    <a:pt x="42" y="116"/>
                  </a:cubicBezTo>
                  <a:cubicBezTo>
                    <a:pt x="41" y="117"/>
                    <a:pt x="41" y="119"/>
                    <a:pt x="40" y="120"/>
                  </a:cubicBezTo>
                  <a:cubicBezTo>
                    <a:pt x="39" y="121"/>
                    <a:pt x="39" y="123"/>
                    <a:pt x="39" y="124"/>
                  </a:cubicBezTo>
                  <a:cubicBezTo>
                    <a:pt x="40" y="125"/>
                    <a:pt x="41" y="126"/>
                    <a:pt x="42" y="128"/>
                  </a:cubicBezTo>
                  <a:cubicBezTo>
                    <a:pt x="42" y="128"/>
                    <a:pt x="42" y="129"/>
                    <a:pt x="42" y="129"/>
                  </a:cubicBezTo>
                  <a:cubicBezTo>
                    <a:pt x="43" y="129"/>
                    <a:pt x="43" y="130"/>
                    <a:pt x="44" y="130"/>
                  </a:cubicBezTo>
                  <a:cubicBezTo>
                    <a:pt x="45" y="130"/>
                    <a:pt x="47" y="130"/>
                    <a:pt x="48" y="129"/>
                  </a:cubicBezTo>
                  <a:cubicBezTo>
                    <a:pt x="48" y="128"/>
                    <a:pt x="50" y="128"/>
                    <a:pt x="50" y="127"/>
                  </a:cubicBezTo>
                  <a:cubicBezTo>
                    <a:pt x="50" y="127"/>
                    <a:pt x="51" y="126"/>
                    <a:pt x="52" y="126"/>
                  </a:cubicBezTo>
                  <a:cubicBezTo>
                    <a:pt x="52" y="126"/>
                    <a:pt x="52" y="125"/>
                    <a:pt x="52" y="125"/>
                  </a:cubicBezTo>
                  <a:cubicBezTo>
                    <a:pt x="53" y="124"/>
                    <a:pt x="54" y="123"/>
                    <a:pt x="55" y="121"/>
                  </a:cubicBezTo>
                  <a:cubicBezTo>
                    <a:pt x="55" y="121"/>
                    <a:pt x="55" y="120"/>
                    <a:pt x="56" y="120"/>
                  </a:cubicBezTo>
                  <a:cubicBezTo>
                    <a:pt x="56" y="119"/>
                    <a:pt x="56" y="119"/>
                    <a:pt x="56" y="118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8"/>
                    <a:pt x="56" y="119"/>
                  </a:cubicBezTo>
                  <a:cubicBezTo>
                    <a:pt x="56" y="119"/>
                    <a:pt x="56" y="120"/>
                    <a:pt x="56" y="121"/>
                  </a:cubicBezTo>
                  <a:cubicBezTo>
                    <a:pt x="56" y="122"/>
                    <a:pt x="56" y="123"/>
                    <a:pt x="56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5"/>
                    <a:pt x="56" y="126"/>
                    <a:pt x="56" y="127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9"/>
                    <a:pt x="55" y="129"/>
                    <a:pt x="55" y="130"/>
                  </a:cubicBezTo>
                  <a:cubicBezTo>
                    <a:pt x="54" y="131"/>
                    <a:pt x="54" y="131"/>
                    <a:pt x="54" y="132"/>
                  </a:cubicBezTo>
                  <a:cubicBezTo>
                    <a:pt x="53" y="132"/>
                    <a:pt x="53" y="133"/>
                    <a:pt x="52" y="134"/>
                  </a:cubicBezTo>
                  <a:cubicBezTo>
                    <a:pt x="51" y="135"/>
                    <a:pt x="49" y="136"/>
                    <a:pt x="48" y="137"/>
                  </a:cubicBezTo>
                  <a:cubicBezTo>
                    <a:pt x="47" y="138"/>
                    <a:pt x="46" y="139"/>
                    <a:pt x="45" y="140"/>
                  </a:cubicBezTo>
                  <a:cubicBezTo>
                    <a:pt x="45" y="141"/>
                    <a:pt x="44" y="142"/>
                    <a:pt x="43" y="142"/>
                  </a:cubicBezTo>
                  <a:cubicBezTo>
                    <a:pt x="43" y="142"/>
                    <a:pt x="43" y="143"/>
                    <a:pt x="43" y="143"/>
                  </a:cubicBezTo>
                  <a:cubicBezTo>
                    <a:pt x="43" y="143"/>
                    <a:pt x="42" y="144"/>
                    <a:pt x="42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0" y="145"/>
                    <a:pt x="39" y="148"/>
                    <a:pt x="40" y="150"/>
                  </a:cubicBezTo>
                  <a:cubicBezTo>
                    <a:pt x="41" y="151"/>
                    <a:pt x="41" y="151"/>
                    <a:pt x="42" y="152"/>
                  </a:cubicBezTo>
                  <a:cubicBezTo>
                    <a:pt x="43" y="152"/>
                    <a:pt x="44" y="153"/>
                    <a:pt x="46" y="152"/>
                  </a:cubicBezTo>
                  <a:cubicBezTo>
                    <a:pt x="47" y="152"/>
                    <a:pt x="47" y="152"/>
                    <a:pt x="48" y="151"/>
                  </a:cubicBezTo>
                  <a:cubicBezTo>
                    <a:pt x="48" y="151"/>
                    <a:pt x="49" y="151"/>
                    <a:pt x="49" y="151"/>
                  </a:cubicBezTo>
                  <a:cubicBezTo>
                    <a:pt x="50" y="150"/>
                    <a:pt x="50" y="150"/>
                    <a:pt x="51" y="150"/>
                  </a:cubicBezTo>
                  <a:cubicBezTo>
                    <a:pt x="52" y="150"/>
                    <a:pt x="53" y="150"/>
                    <a:pt x="53" y="149"/>
                  </a:cubicBezTo>
                  <a:cubicBezTo>
                    <a:pt x="54" y="149"/>
                    <a:pt x="53" y="149"/>
                    <a:pt x="54" y="149"/>
                  </a:cubicBezTo>
                  <a:cubicBezTo>
                    <a:pt x="53" y="150"/>
                    <a:pt x="53" y="151"/>
                    <a:pt x="53" y="151"/>
                  </a:cubicBezTo>
                  <a:cubicBezTo>
                    <a:pt x="53" y="152"/>
                    <a:pt x="53" y="154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6"/>
                    <a:pt x="52" y="156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1" y="157"/>
                    <a:pt x="50" y="158"/>
                    <a:pt x="50" y="159"/>
                  </a:cubicBezTo>
                  <a:cubicBezTo>
                    <a:pt x="48" y="161"/>
                    <a:pt x="45" y="163"/>
                    <a:pt x="43" y="164"/>
                  </a:cubicBezTo>
                  <a:cubicBezTo>
                    <a:pt x="42" y="165"/>
                    <a:pt x="41" y="165"/>
                    <a:pt x="40" y="166"/>
                  </a:cubicBezTo>
                  <a:cubicBezTo>
                    <a:pt x="38" y="166"/>
                    <a:pt x="37" y="167"/>
                    <a:pt x="36" y="169"/>
                  </a:cubicBezTo>
                  <a:cubicBezTo>
                    <a:pt x="35" y="170"/>
                    <a:pt x="34" y="171"/>
                    <a:pt x="33" y="172"/>
                  </a:cubicBezTo>
                  <a:cubicBezTo>
                    <a:pt x="32" y="175"/>
                    <a:pt x="33" y="177"/>
                    <a:pt x="35" y="179"/>
                  </a:cubicBezTo>
                  <a:cubicBezTo>
                    <a:pt x="35" y="179"/>
                    <a:pt x="35" y="179"/>
                    <a:pt x="35" y="180"/>
                  </a:cubicBezTo>
                  <a:cubicBezTo>
                    <a:pt x="36" y="181"/>
                    <a:pt x="38" y="181"/>
                    <a:pt x="39" y="180"/>
                  </a:cubicBezTo>
                  <a:cubicBezTo>
                    <a:pt x="40" y="179"/>
                    <a:pt x="41" y="178"/>
                    <a:pt x="42" y="177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4" y="176"/>
                    <a:pt x="45" y="175"/>
                    <a:pt x="45" y="174"/>
                  </a:cubicBezTo>
                  <a:cubicBezTo>
                    <a:pt x="46" y="173"/>
                    <a:pt x="46" y="173"/>
                    <a:pt x="47" y="172"/>
                  </a:cubicBezTo>
                  <a:cubicBezTo>
                    <a:pt x="47" y="171"/>
                    <a:pt x="47" y="170"/>
                    <a:pt x="47" y="169"/>
                  </a:cubicBezTo>
                  <a:cubicBezTo>
                    <a:pt x="47" y="169"/>
                    <a:pt x="47" y="168"/>
                    <a:pt x="47" y="168"/>
                  </a:cubicBezTo>
                  <a:cubicBezTo>
                    <a:pt x="48" y="167"/>
                    <a:pt x="49" y="166"/>
                    <a:pt x="50" y="165"/>
                  </a:cubicBezTo>
                  <a:cubicBezTo>
                    <a:pt x="50" y="164"/>
                    <a:pt x="51" y="164"/>
                    <a:pt x="51" y="162"/>
                  </a:cubicBezTo>
                  <a:cubicBezTo>
                    <a:pt x="50" y="162"/>
                    <a:pt x="51" y="162"/>
                    <a:pt x="51" y="161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1" y="164"/>
                    <a:pt x="50" y="166"/>
                    <a:pt x="50" y="168"/>
                  </a:cubicBezTo>
                  <a:cubicBezTo>
                    <a:pt x="50" y="169"/>
                    <a:pt x="49" y="170"/>
                    <a:pt x="49" y="171"/>
                  </a:cubicBezTo>
                  <a:cubicBezTo>
                    <a:pt x="49" y="172"/>
                    <a:pt x="48" y="173"/>
                    <a:pt x="48" y="175"/>
                  </a:cubicBezTo>
                  <a:cubicBezTo>
                    <a:pt x="47" y="176"/>
                    <a:pt x="47" y="177"/>
                    <a:pt x="47" y="177"/>
                  </a:cubicBezTo>
                  <a:cubicBezTo>
                    <a:pt x="47" y="178"/>
                    <a:pt x="46" y="179"/>
                    <a:pt x="46" y="180"/>
                  </a:cubicBezTo>
                  <a:cubicBezTo>
                    <a:pt x="45" y="181"/>
                    <a:pt x="45" y="183"/>
                    <a:pt x="44" y="184"/>
                  </a:cubicBezTo>
                  <a:cubicBezTo>
                    <a:pt x="44" y="185"/>
                    <a:pt x="43" y="186"/>
                    <a:pt x="43" y="188"/>
                  </a:cubicBezTo>
                  <a:cubicBezTo>
                    <a:pt x="43" y="188"/>
                    <a:pt x="43" y="189"/>
                    <a:pt x="43" y="189"/>
                  </a:cubicBezTo>
                  <a:cubicBezTo>
                    <a:pt x="43" y="189"/>
                    <a:pt x="43" y="190"/>
                    <a:pt x="43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0"/>
                    <a:pt x="42" y="190"/>
                    <a:pt x="42" y="191"/>
                  </a:cubicBezTo>
                  <a:cubicBezTo>
                    <a:pt x="42" y="191"/>
                    <a:pt x="41" y="191"/>
                    <a:pt x="41" y="191"/>
                  </a:cubicBezTo>
                  <a:cubicBezTo>
                    <a:pt x="40" y="192"/>
                    <a:pt x="40" y="193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6" y="195"/>
                    <a:pt x="35" y="196"/>
                    <a:pt x="34" y="196"/>
                  </a:cubicBezTo>
                  <a:cubicBezTo>
                    <a:pt x="33" y="197"/>
                    <a:pt x="33" y="198"/>
                    <a:pt x="32" y="200"/>
                  </a:cubicBezTo>
                  <a:cubicBezTo>
                    <a:pt x="32" y="201"/>
                    <a:pt x="31" y="202"/>
                    <a:pt x="31" y="203"/>
                  </a:cubicBezTo>
                  <a:cubicBezTo>
                    <a:pt x="31" y="204"/>
                    <a:pt x="30" y="205"/>
                    <a:pt x="30" y="206"/>
                  </a:cubicBezTo>
                  <a:cubicBezTo>
                    <a:pt x="30" y="208"/>
                    <a:pt x="29" y="211"/>
                    <a:pt x="30" y="214"/>
                  </a:cubicBezTo>
                  <a:cubicBezTo>
                    <a:pt x="31" y="215"/>
                    <a:pt x="32" y="215"/>
                    <a:pt x="33" y="215"/>
                  </a:cubicBezTo>
                  <a:cubicBezTo>
                    <a:pt x="34" y="215"/>
                    <a:pt x="34" y="216"/>
                    <a:pt x="35" y="215"/>
                  </a:cubicBezTo>
                  <a:cubicBezTo>
                    <a:pt x="36" y="215"/>
                    <a:pt x="36" y="215"/>
                    <a:pt x="37" y="214"/>
                  </a:cubicBezTo>
                  <a:cubicBezTo>
                    <a:pt x="37" y="213"/>
                    <a:pt x="38" y="212"/>
                    <a:pt x="39" y="212"/>
                  </a:cubicBezTo>
                  <a:cubicBezTo>
                    <a:pt x="39" y="210"/>
                    <a:pt x="40" y="208"/>
                    <a:pt x="41" y="207"/>
                  </a:cubicBezTo>
                  <a:cubicBezTo>
                    <a:pt x="42" y="204"/>
                    <a:pt x="42" y="202"/>
                    <a:pt x="42" y="200"/>
                  </a:cubicBezTo>
                  <a:cubicBezTo>
                    <a:pt x="42" y="199"/>
                    <a:pt x="42" y="199"/>
                    <a:pt x="42" y="198"/>
                  </a:cubicBezTo>
                  <a:cubicBezTo>
                    <a:pt x="43" y="196"/>
                    <a:pt x="44" y="195"/>
                    <a:pt x="44" y="193"/>
                  </a:cubicBezTo>
                  <a:cubicBezTo>
                    <a:pt x="45" y="192"/>
                    <a:pt x="45" y="190"/>
                    <a:pt x="46" y="189"/>
                  </a:cubicBezTo>
                  <a:cubicBezTo>
                    <a:pt x="46" y="189"/>
                    <a:pt x="46" y="188"/>
                    <a:pt x="46" y="188"/>
                  </a:cubicBezTo>
                  <a:cubicBezTo>
                    <a:pt x="47" y="185"/>
                    <a:pt x="48" y="182"/>
                    <a:pt x="49" y="179"/>
                  </a:cubicBezTo>
                  <a:cubicBezTo>
                    <a:pt x="50" y="178"/>
                    <a:pt x="51" y="176"/>
                    <a:pt x="51" y="175"/>
                  </a:cubicBezTo>
                  <a:cubicBezTo>
                    <a:pt x="51" y="176"/>
                    <a:pt x="52" y="179"/>
                    <a:pt x="52" y="181"/>
                  </a:cubicBezTo>
                  <a:cubicBezTo>
                    <a:pt x="53" y="182"/>
                    <a:pt x="53" y="183"/>
                    <a:pt x="53" y="185"/>
                  </a:cubicBezTo>
                  <a:cubicBezTo>
                    <a:pt x="54" y="185"/>
                    <a:pt x="54" y="186"/>
                    <a:pt x="54" y="187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5" y="188"/>
                    <a:pt x="56" y="189"/>
                    <a:pt x="57" y="189"/>
                  </a:cubicBezTo>
                  <a:cubicBezTo>
                    <a:pt x="57" y="190"/>
                    <a:pt x="58" y="190"/>
                    <a:pt x="58" y="190"/>
                  </a:cubicBezTo>
                  <a:cubicBezTo>
                    <a:pt x="60" y="191"/>
                    <a:pt x="63" y="189"/>
                    <a:pt x="63" y="187"/>
                  </a:cubicBezTo>
                  <a:cubicBezTo>
                    <a:pt x="63" y="187"/>
                    <a:pt x="63" y="186"/>
                    <a:pt x="63" y="185"/>
                  </a:cubicBezTo>
                  <a:cubicBezTo>
                    <a:pt x="63" y="184"/>
                    <a:pt x="62" y="182"/>
                    <a:pt x="62" y="181"/>
                  </a:cubicBezTo>
                  <a:cubicBezTo>
                    <a:pt x="62" y="181"/>
                    <a:pt x="62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62" y="180"/>
                    <a:pt x="62" y="180"/>
                    <a:pt x="62" y="179"/>
                  </a:cubicBezTo>
                  <a:cubicBezTo>
                    <a:pt x="62" y="177"/>
                    <a:pt x="61" y="176"/>
                    <a:pt x="61" y="174"/>
                  </a:cubicBezTo>
                  <a:cubicBezTo>
                    <a:pt x="61" y="174"/>
                    <a:pt x="60" y="173"/>
                    <a:pt x="60" y="172"/>
                  </a:cubicBezTo>
                  <a:cubicBezTo>
                    <a:pt x="60" y="172"/>
                    <a:pt x="60" y="172"/>
                    <a:pt x="60" y="171"/>
                  </a:cubicBezTo>
                  <a:cubicBezTo>
                    <a:pt x="59" y="169"/>
                    <a:pt x="59" y="167"/>
                    <a:pt x="58" y="166"/>
                  </a:cubicBezTo>
                  <a:cubicBezTo>
                    <a:pt x="57" y="166"/>
                    <a:pt x="57" y="165"/>
                    <a:pt x="57" y="165"/>
                  </a:cubicBezTo>
                  <a:cubicBezTo>
                    <a:pt x="57" y="165"/>
                    <a:pt x="57" y="164"/>
                    <a:pt x="57" y="164"/>
                  </a:cubicBezTo>
                  <a:cubicBezTo>
                    <a:pt x="56" y="163"/>
                    <a:pt x="56" y="162"/>
                    <a:pt x="56" y="162"/>
                  </a:cubicBezTo>
                  <a:cubicBezTo>
                    <a:pt x="55" y="161"/>
                    <a:pt x="55" y="161"/>
                    <a:pt x="55" y="160"/>
                  </a:cubicBezTo>
                  <a:cubicBezTo>
                    <a:pt x="55" y="160"/>
                    <a:pt x="55" y="159"/>
                    <a:pt x="55" y="158"/>
                  </a:cubicBezTo>
                  <a:cubicBezTo>
                    <a:pt x="55" y="158"/>
                    <a:pt x="56" y="157"/>
                    <a:pt x="56" y="15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6" y="154"/>
                    <a:pt x="56" y="153"/>
                    <a:pt x="56" y="151"/>
                  </a:cubicBezTo>
                  <a:cubicBezTo>
                    <a:pt x="56" y="151"/>
                    <a:pt x="57" y="151"/>
                    <a:pt x="57" y="150"/>
                  </a:cubicBezTo>
                  <a:cubicBezTo>
                    <a:pt x="57" y="150"/>
                    <a:pt x="57" y="149"/>
                    <a:pt x="57" y="148"/>
                  </a:cubicBezTo>
                  <a:cubicBezTo>
                    <a:pt x="57" y="147"/>
                    <a:pt x="58" y="146"/>
                    <a:pt x="58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9" y="146"/>
                    <a:pt x="59" y="147"/>
                    <a:pt x="60" y="149"/>
                  </a:cubicBezTo>
                  <a:cubicBezTo>
                    <a:pt x="60" y="150"/>
                    <a:pt x="61" y="151"/>
                    <a:pt x="61" y="152"/>
                  </a:cubicBezTo>
                  <a:cubicBezTo>
                    <a:pt x="62" y="154"/>
                    <a:pt x="62" y="155"/>
                    <a:pt x="63" y="157"/>
                  </a:cubicBezTo>
                  <a:cubicBezTo>
                    <a:pt x="63" y="157"/>
                    <a:pt x="64" y="157"/>
                    <a:pt x="64" y="158"/>
                  </a:cubicBezTo>
                  <a:cubicBezTo>
                    <a:pt x="64" y="158"/>
                    <a:pt x="64" y="158"/>
                    <a:pt x="65" y="159"/>
                  </a:cubicBezTo>
                  <a:cubicBezTo>
                    <a:pt x="66" y="160"/>
                    <a:pt x="67" y="161"/>
                    <a:pt x="69" y="162"/>
                  </a:cubicBezTo>
                  <a:cubicBezTo>
                    <a:pt x="69" y="162"/>
                    <a:pt x="70" y="162"/>
                    <a:pt x="71" y="162"/>
                  </a:cubicBezTo>
                  <a:cubicBezTo>
                    <a:pt x="71" y="162"/>
                    <a:pt x="72" y="162"/>
                    <a:pt x="72" y="161"/>
                  </a:cubicBezTo>
                  <a:cubicBezTo>
                    <a:pt x="73" y="160"/>
                    <a:pt x="74" y="160"/>
                    <a:pt x="74" y="159"/>
                  </a:cubicBezTo>
                  <a:cubicBezTo>
                    <a:pt x="74" y="158"/>
                    <a:pt x="75" y="157"/>
                    <a:pt x="75" y="156"/>
                  </a:cubicBezTo>
                  <a:cubicBezTo>
                    <a:pt x="75" y="156"/>
                    <a:pt x="75" y="155"/>
                    <a:pt x="75" y="155"/>
                  </a:cubicBezTo>
                  <a:cubicBezTo>
                    <a:pt x="75" y="155"/>
                    <a:pt x="75" y="155"/>
                    <a:pt x="75" y="154"/>
                  </a:cubicBezTo>
                  <a:cubicBezTo>
                    <a:pt x="74" y="152"/>
                    <a:pt x="74" y="150"/>
                    <a:pt x="72" y="149"/>
                  </a:cubicBezTo>
                  <a:cubicBezTo>
                    <a:pt x="72" y="148"/>
                    <a:pt x="71" y="148"/>
                    <a:pt x="71" y="148"/>
                  </a:cubicBezTo>
                  <a:cubicBezTo>
                    <a:pt x="71" y="148"/>
                    <a:pt x="71" y="147"/>
                    <a:pt x="70" y="147"/>
                  </a:cubicBezTo>
                  <a:cubicBezTo>
                    <a:pt x="70" y="146"/>
                    <a:pt x="69" y="144"/>
                    <a:pt x="67" y="143"/>
                  </a:cubicBezTo>
                  <a:cubicBezTo>
                    <a:pt x="66" y="142"/>
                    <a:pt x="66" y="142"/>
                    <a:pt x="65" y="141"/>
                  </a:cubicBezTo>
                  <a:cubicBezTo>
                    <a:pt x="65" y="140"/>
                    <a:pt x="64" y="140"/>
                    <a:pt x="63" y="139"/>
                  </a:cubicBezTo>
                  <a:cubicBezTo>
                    <a:pt x="63" y="139"/>
                    <a:pt x="62" y="138"/>
                    <a:pt x="62" y="138"/>
                  </a:cubicBezTo>
                  <a:cubicBezTo>
                    <a:pt x="61" y="137"/>
                    <a:pt x="61" y="136"/>
                    <a:pt x="60" y="136"/>
                  </a:cubicBezTo>
                  <a:cubicBezTo>
                    <a:pt x="60" y="135"/>
                    <a:pt x="60" y="134"/>
                    <a:pt x="60" y="133"/>
                  </a:cubicBezTo>
                  <a:cubicBezTo>
                    <a:pt x="60" y="133"/>
                    <a:pt x="60" y="133"/>
                    <a:pt x="59" y="133"/>
                  </a:cubicBezTo>
                  <a:cubicBezTo>
                    <a:pt x="59" y="132"/>
                    <a:pt x="59" y="132"/>
                    <a:pt x="59" y="131"/>
                  </a:cubicBezTo>
                  <a:cubicBezTo>
                    <a:pt x="58" y="130"/>
                    <a:pt x="59" y="129"/>
                    <a:pt x="59" y="128"/>
                  </a:cubicBezTo>
                  <a:cubicBezTo>
                    <a:pt x="59" y="128"/>
                    <a:pt x="59" y="128"/>
                    <a:pt x="59" y="127"/>
                  </a:cubicBezTo>
                  <a:cubicBezTo>
                    <a:pt x="59" y="127"/>
                    <a:pt x="59" y="126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4"/>
                  </a:cubicBezTo>
                  <a:cubicBezTo>
                    <a:pt x="59" y="124"/>
                    <a:pt x="59" y="123"/>
                    <a:pt x="59" y="122"/>
                  </a:cubicBezTo>
                  <a:cubicBezTo>
                    <a:pt x="59" y="121"/>
                    <a:pt x="60" y="120"/>
                    <a:pt x="60" y="119"/>
                  </a:cubicBezTo>
                  <a:cubicBezTo>
                    <a:pt x="60" y="116"/>
                    <a:pt x="60" y="114"/>
                    <a:pt x="60" y="112"/>
                  </a:cubicBezTo>
                  <a:cubicBezTo>
                    <a:pt x="60" y="110"/>
                    <a:pt x="60" y="109"/>
                    <a:pt x="60" y="108"/>
                  </a:cubicBezTo>
                  <a:cubicBezTo>
                    <a:pt x="60" y="108"/>
                    <a:pt x="60" y="108"/>
                    <a:pt x="61" y="108"/>
                  </a:cubicBezTo>
                  <a:cubicBezTo>
                    <a:pt x="60" y="106"/>
                    <a:pt x="59" y="105"/>
                    <a:pt x="58" y="104"/>
                  </a:cubicBezTo>
                  <a:cubicBezTo>
                    <a:pt x="58" y="104"/>
                    <a:pt x="58" y="104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9" y="105"/>
                    <a:pt x="60" y="106"/>
                    <a:pt x="61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1" y="109"/>
                    <a:pt x="61" y="109"/>
                  </a:cubicBezTo>
                  <a:cubicBezTo>
                    <a:pt x="62" y="110"/>
                    <a:pt x="62" y="112"/>
                    <a:pt x="63" y="114"/>
                  </a:cubicBezTo>
                  <a:cubicBezTo>
                    <a:pt x="64" y="116"/>
                    <a:pt x="64" y="118"/>
                    <a:pt x="65" y="120"/>
                  </a:cubicBezTo>
                  <a:cubicBezTo>
                    <a:pt x="65" y="121"/>
                    <a:pt x="66" y="122"/>
                    <a:pt x="66" y="123"/>
                  </a:cubicBezTo>
                  <a:cubicBezTo>
                    <a:pt x="67" y="124"/>
                    <a:pt x="67" y="125"/>
                    <a:pt x="68" y="126"/>
                  </a:cubicBezTo>
                  <a:cubicBezTo>
                    <a:pt x="69" y="128"/>
                    <a:pt x="71" y="129"/>
                    <a:pt x="72" y="131"/>
                  </a:cubicBezTo>
                  <a:cubicBezTo>
                    <a:pt x="72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5" y="134"/>
                    <a:pt x="77" y="134"/>
                    <a:pt x="78" y="133"/>
                  </a:cubicBezTo>
                  <a:cubicBezTo>
                    <a:pt x="79" y="132"/>
                    <a:pt x="79" y="132"/>
                    <a:pt x="79" y="131"/>
                  </a:cubicBezTo>
                  <a:cubicBezTo>
                    <a:pt x="79" y="131"/>
                    <a:pt x="80" y="130"/>
                    <a:pt x="80" y="130"/>
                  </a:cubicBezTo>
                  <a:cubicBezTo>
                    <a:pt x="80" y="129"/>
                    <a:pt x="80" y="128"/>
                    <a:pt x="81" y="128"/>
                  </a:cubicBezTo>
                  <a:cubicBezTo>
                    <a:pt x="81" y="127"/>
                    <a:pt x="81" y="126"/>
                    <a:pt x="81" y="126"/>
                  </a:cubicBezTo>
                  <a:cubicBezTo>
                    <a:pt x="81" y="125"/>
                    <a:pt x="82" y="124"/>
                    <a:pt x="82" y="122"/>
                  </a:cubicBezTo>
                  <a:cubicBezTo>
                    <a:pt x="82" y="121"/>
                    <a:pt x="81" y="120"/>
                    <a:pt x="81" y="119"/>
                  </a:cubicBezTo>
                  <a:cubicBezTo>
                    <a:pt x="80" y="118"/>
                    <a:pt x="80" y="118"/>
                    <a:pt x="80" y="117"/>
                  </a:cubicBezTo>
                  <a:cubicBezTo>
                    <a:pt x="80" y="117"/>
                    <a:pt x="80" y="117"/>
                    <a:pt x="79" y="116"/>
                  </a:cubicBezTo>
                  <a:cubicBezTo>
                    <a:pt x="78" y="115"/>
                    <a:pt x="78" y="114"/>
                    <a:pt x="77" y="113"/>
                  </a:cubicBezTo>
                  <a:cubicBezTo>
                    <a:pt x="75" y="111"/>
                    <a:pt x="73" y="109"/>
                    <a:pt x="71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0" y="108"/>
                    <a:pt x="70" y="107"/>
                    <a:pt x="70" y="107"/>
                  </a:cubicBezTo>
                  <a:cubicBezTo>
                    <a:pt x="69" y="107"/>
                    <a:pt x="68" y="106"/>
                    <a:pt x="67" y="105"/>
                  </a:cubicBezTo>
                  <a:cubicBezTo>
                    <a:pt x="66" y="105"/>
                    <a:pt x="65" y="105"/>
                    <a:pt x="64" y="104"/>
                  </a:cubicBezTo>
                  <a:cubicBezTo>
                    <a:pt x="63" y="103"/>
                    <a:pt x="62" y="103"/>
                    <a:pt x="62" y="102"/>
                  </a:cubicBezTo>
                  <a:cubicBezTo>
                    <a:pt x="61" y="102"/>
                    <a:pt x="61" y="101"/>
                    <a:pt x="61" y="101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8"/>
                    <a:pt x="60" y="98"/>
                    <a:pt x="60" y="97"/>
                  </a:cubicBezTo>
                  <a:cubicBezTo>
                    <a:pt x="58" y="97"/>
                    <a:pt x="57" y="96"/>
                    <a:pt x="56" y="96"/>
                  </a:cubicBezTo>
                  <a:cubicBezTo>
                    <a:pt x="57" y="96"/>
                    <a:pt x="58" y="97"/>
                    <a:pt x="60" y="97"/>
                  </a:cubicBezTo>
                  <a:cubicBezTo>
                    <a:pt x="60" y="96"/>
                    <a:pt x="60" y="94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1"/>
                    <a:pt x="59" y="90"/>
                    <a:pt x="59" y="88"/>
                  </a:cubicBezTo>
                  <a:cubicBezTo>
                    <a:pt x="58" y="88"/>
                    <a:pt x="59" y="87"/>
                    <a:pt x="58" y="86"/>
                  </a:cubicBezTo>
                  <a:cubicBezTo>
                    <a:pt x="58" y="85"/>
                    <a:pt x="58" y="84"/>
                    <a:pt x="57" y="82"/>
                  </a:cubicBezTo>
                  <a:cubicBezTo>
                    <a:pt x="57" y="81"/>
                    <a:pt x="57" y="81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80"/>
                    <a:pt x="57" y="80"/>
                    <a:pt x="58" y="80"/>
                  </a:cubicBezTo>
                  <a:cubicBezTo>
                    <a:pt x="58" y="80"/>
                    <a:pt x="58" y="80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9" y="82"/>
                    <a:pt x="59" y="83"/>
                    <a:pt x="60" y="83"/>
                  </a:cubicBezTo>
                  <a:cubicBezTo>
                    <a:pt x="60" y="84"/>
                    <a:pt x="60" y="84"/>
                    <a:pt x="61" y="84"/>
                  </a:cubicBezTo>
                  <a:cubicBezTo>
                    <a:pt x="62" y="85"/>
                    <a:pt x="63" y="87"/>
                    <a:pt x="64" y="88"/>
                  </a:cubicBezTo>
                  <a:cubicBezTo>
                    <a:pt x="65" y="89"/>
                    <a:pt x="66" y="90"/>
                    <a:pt x="67" y="92"/>
                  </a:cubicBezTo>
                  <a:cubicBezTo>
                    <a:pt x="68" y="92"/>
                    <a:pt x="69" y="93"/>
                    <a:pt x="69" y="94"/>
                  </a:cubicBezTo>
                  <a:cubicBezTo>
                    <a:pt x="70" y="94"/>
                    <a:pt x="71" y="95"/>
                    <a:pt x="71" y="95"/>
                  </a:cubicBezTo>
                  <a:cubicBezTo>
                    <a:pt x="72" y="95"/>
                    <a:pt x="72" y="96"/>
                    <a:pt x="73" y="96"/>
                  </a:cubicBezTo>
                  <a:cubicBezTo>
                    <a:pt x="73" y="97"/>
                    <a:pt x="74" y="97"/>
                    <a:pt x="74" y="97"/>
                  </a:cubicBezTo>
                  <a:cubicBezTo>
                    <a:pt x="75" y="98"/>
                    <a:pt x="76" y="99"/>
                    <a:pt x="78" y="99"/>
                  </a:cubicBezTo>
                  <a:cubicBezTo>
                    <a:pt x="78" y="99"/>
                    <a:pt x="79" y="99"/>
                    <a:pt x="80" y="99"/>
                  </a:cubicBezTo>
                  <a:cubicBezTo>
                    <a:pt x="80" y="99"/>
                    <a:pt x="81" y="99"/>
                    <a:pt x="81" y="99"/>
                  </a:cubicBezTo>
                  <a:cubicBezTo>
                    <a:pt x="81" y="100"/>
                    <a:pt x="82" y="100"/>
                    <a:pt x="82" y="100"/>
                  </a:cubicBezTo>
                  <a:cubicBezTo>
                    <a:pt x="83" y="100"/>
                    <a:pt x="85" y="99"/>
                    <a:pt x="85" y="98"/>
                  </a:cubicBezTo>
                  <a:cubicBezTo>
                    <a:pt x="85" y="97"/>
                    <a:pt x="85" y="97"/>
                    <a:pt x="86" y="96"/>
                  </a:cubicBezTo>
                  <a:cubicBezTo>
                    <a:pt x="86" y="96"/>
                    <a:pt x="85" y="95"/>
                    <a:pt x="85" y="95"/>
                  </a:cubicBezTo>
                  <a:cubicBezTo>
                    <a:pt x="85" y="94"/>
                    <a:pt x="85" y="93"/>
                    <a:pt x="85" y="93"/>
                  </a:cubicBezTo>
                  <a:close/>
                  <a:moveTo>
                    <a:pt x="32" y="101"/>
                  </a:moveTo>
                  <a:cubicBezTo>
                    <a:pt x="32" y="101"/>
                    <a:pt x="32" y="101"/>
                    <a:pt x="32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3" y="102"/>
                    <a:pt x="33" y="102"/>
                    <a:pt x="32" y="101"/>
                  </a:cubicBezTo>
                  <a:close/>
                  <a:moveTo>
                    <a:pt x="38" y="95"/>
                  </a:moveTo>
                  <a:cubicBezTo>
                    <a:pt x="38" y="95"/>
                    <a:pt x="38" y="95"/>
                    <a:pt x="38" y="95"/>
                  </a:cubicBezTo>
                  <a:cubicBezTo>
                    <a:pt x="37" y="95"/>
                    <a:pt x="37" y="95"/>
                    <a:pt x="36" y="95"/>
                  </a:cubicBezTo>
                  <a:cubicBezTo>
                    <a:pt x="37" y="95"/>
                    <a:pt x="37" y="95"/>
                    <a:pt x="38" y="95"/>
                  </a:cubicBezTo>
                  <a:close/>
                  <a:moveTo>
                    <a:pt x="37" y="97"/>
                  </a:moveTo>
                  <a:cubicBezTo>
                    <a:pt x="37" y="97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7"/>
                    <a:pt x="37" y="97"/>
                  </a:cubicBezTo>
                  <a:close/>
                  <a:moveTo>
                    <a:pt x="38" y="104"/>
                  </a:moveTo>
                  <a:cubicBezTo>
                    <a:pt x="38" y="104"/>
                    <a:pt x="38" y="104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8" y="104"/>
                    <a:pt x="38" y="105"/>
                    <a:pt x="38" y="105"/>
                  </a:cubicBezTo>
                  <a:cubicBezTo>
                    <a:pt x="38" y="105"/>
                    <a:pt x="38" y="104"/>
                    <a:pt x="38" y="104"/>
                  </a:cubicBezTo>
                  <a:close/>
                  <a:moveTo>
                    <a:pt x="40" y="86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lose/>
                  <a:moveTo>
                    <a:pt x="48" y="90"/>
                  </a:move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lose/>
                  <a:moveTo>
                    <a:pt x="48" y="77"/>
                  </a:moveTo>
                  <a:cubicBezTo>
                    <a:pt x="48" y="78"/>
                    <a:pt x="48" y="78"/>
                    <a:pt x="47" y="79"/>
                  </a:cubicBezTo>
                  <a:cubicBezTo>
                    <a:pt x="48" y="78"/>
                    <a:pt x="48" y="78"/>
                    <a:pt x="48" y="77"/>
                  </a:cubicBezTo>
                  <a:cubicBezTo>
                    <a:pt x="49" y="76"/>
                    <a:pt x="49" y="75"/>
                    <a:pt x="50" y="73"/>
                  </a:cubicBezTo>
                  <a:cubicBezTo>
                    <a:pt x="49" y="75"/>
                    <a:pt x="49" y="76"/>
                    <a:pt x="48" y="77"/>
                  </a:cubicBezTo>
                  <a:close/>
                  <a:moveTo>
                    <a:pt x="43" y="119"/>
                  </a:moveTo>
                  <a:cubicBezTo>
                    <a:pt x="43" y="119"/>
                    <a:pt x="44" y="119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19"/>
                    <a:pt x="43" y="119"/>
                    <a:pt x="43" y="119"/>
                  </a:cubicBezTo>
                  <a:close/>
                  <a:moveTo>
                    <a:pt x="34" y="206"/>
                  </a:moveTo>
                  <a:cubicBezTo>
                    <a:pt x="34" y="206"/>
                    <a:pt x="33" y="206"/>
                    <a:pt x="33" y="206"/>
                  </a:cubicBezTo>
                  <a:cubicBezTo>
                    <a:pt x="33" y="206"/>
                    <a:pt x="34" y="206"/>
                    <a:pt x="34" y="206"/>
                  </a:cubicBezTo>
                  <a:cubicBezTo>
                    <a:pt x="35" y="205"/>
                    <a:pt x="35" y="204"/>
                    <a:pt x="35" y="204"/>
                  </a:cubicBezTo>
                  <a:cubicBezTo>
                    <a:pt x="35" y="204"/>
                    <a:pt x="35" y="205"/>
                    <a:pt x="34" y="206"/>
                  </a:cubicBezTo>
                  <a:close/>
                  <a:moveTo>
                    <a:pt x="36" y="197"/>
                  </a:move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lose/>
                  <a:moveTo>
                    <a:pt x="42" y="194"/>
                  </a:moveTo>
                  <a:cubicBezTo>
                    <a:pt x="42" y="194"/>
                    <a:pt x="42" y="195"/>
                    <a:pt x="42" y="195"/>
                  </a:cubicBezTo>
                  <a:cubicBezTo>
                    <a:pt x="42" y="195"/>
                    <a:pt x="42" y="194"/>
                    <a:pt x="42" y="194"/>
                  </a:cubicBezTo>
                  <a:cubicBezTo>
                    <a:pt x="42" y="194"/>
                    <a:pt x="43" y="193"/>
                    <a:pt x="43" y="193"/>
                  </a:cubicBezTo>
                  <a:cubicBezTo>
                    <a:pt x="43" y="193"/>
                    <a:pt x="42" y="194"/>
                    <a:pt x="42" y="194"/>
                  </a:cubicBezTo>
                  <a:close/>
                  <a:moveTo>
                    <a:pt x="51" y="161"/>
                  </a:moveTo>
                  <a:cubicBezTo>
                    <a:pt x="51" y="160"/>
                    <a:pt x="51" y="160"/>
                    <a:pt x="51" y="160"/>
                  </a:cubicBezTo>
                  <a:cubicBezTo>
                    <a:pt x="51" y="160"/>
                    <a:pt x="51" y="160"/>
                    <a:pt x="51" y="161"/>
                  </a:cubicBezTo>
                  <a:cubicBezTo>
                    <a:pt x="51" y="161"/>
                    <a:pt x="51" y="161"/>
                    <a:pt x="52" y="161"/>
                  </a:cubicBezTo>
                  <a:cubicBezTo>
                    <a:pt x="51" y="161"/>
                    <a:pt x="51" y="161"/>
                    <a:pt x="51" y="161"/>
                  </a:cubicBezTo>
                  <a:close/>
                  <a:moveTo>
                    <a:pt x="58" y="183"/>
                  </a:moveTo>
                  <a:cubicBezTo>
                    <a:pt x="58" y="183"/>
                    <a:pt x="58" y="183"/>
                    <a:pt x="58" y="183"/>
                  </a:cubicBezTo>
                  <a:cubicBezTo>
                    <a:pt x="58" y="183"/>
                    <a:pt x="57" y="183"/>
                    <a:pt x="57" y="182"/>
                  </a:cubicBezTo>
                  <a:cubicBezTo>
                    <a:pt x="57" y="183"/>
                    <a:pt x="58" y="183"/>
                    <a:pt x="58" y="183"/>
                  </a:cubicBezTo>
                  <a:close/>
                  <a:moveTo>
                    <a:pt x="69" y="148"/>
                  </a:moveTo>
                  <a:cubicBezTo>
                    <a:pt x="69" y="148"/>
                    <a:pt x="69" y="148"/>
                    <a:pt x="69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8"/>
                    <a:pt x="69" y="148"/>
                    <a:pt x="69" y="148"/>
                  </a:cubicBezTo>
                  <a:close/>
                  <a:moveTo>
                    <a:pt x="69" y="113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12"/>
                    <a:pt x="68" y="111"/>
                    <a:pt x="67" y="110"/>
                  </a:cubicBezTo>
                  <a:cubicBezTo>
                    <a:pt x="68" y="111"/>
                    <a:pt x="69" y="112"/>
                    <a:pt x="69" y="113"/>
                  </a:cubicBezTo>
                  <a:close/>
                  <a:moveTo>
                    <a:pt x="71" y="120"/>
                  </a:moveTo>
                  <a:cubicBezTo>
                    <a:pt x="71" y="120"/>
                    <a:pt x="72" y="120"/>
                    <a:pt x="72" y="120"/>
                  </a:cubicBezTo>
                  <a:cubicBezTo>
                    <a:pt x="72" y="120"/>
                    <a:pt x="71" y="120"/>
                    <a:pt x="71" y="120"/>
                  </a:cubicBezTo>
                  <a:cubicBezTo>
                    <a:pt x="70" y="118"/>
                    <a:pt x="68" y="116"/>
                    <a:pt x="67" y="115"/>
                  </a:cubicBezTo>
                  <a:cubicBezTo>
                    <a:pt x="68" y="116"/>
                    <a:pt x="70" y="118"/>
                    <a:pt x="71" y="120"/>
                  </a:cubicBezTo>
                  <a:close/>
                  <a:moveTo>
                    <a:pt x="56" y="79"/>
                  </a:moveTo>
                  <a:cubicBezTo>
                    <a:pt x="56" y="79"/>
                    <a:pt x="56" y="79"/>
                    <a:pt x="56" y="79"/>
                  </a:cubicBezTo>
                  <a:cubicBezTo>
                    <a:pt x="56" y="79"/>
                    <a:pt x="56" y="79"/>
                    <a:pt x="57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9"/>
                    <a:pt x="56" y="79"/>
                    <a:pt x="56" y="79"/>
                  </a:cubicBezTo>
                  <a:close/>
                  <a:moveTo>
                    <a:pt x="73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4" y="93"/>
                    <a:pt x="74" y="93"/>
                    <a:pt x="74" y="94"/>
                  </a:cubicBezTo>
                  <a:cubicBezTo>
                    <a:pt x="74" y="93"/>
                    <a:pt x="74" y="93"/>
                    <a:pt x="73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3C93FD9-F856-4C52-9240-66A693F7B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2094" y="2940747"/>
              <a:ext cx="1636713" cy="962025"/>
            </a:xfrm>
            <a:custGeom>
              <a:gdLst>
                <a:gd fmla="*/ 224 w 259" name="T0"/>
                <a:gd fmla="*/ 105 h 152" name="T1"/>
                <a:gd fmla="*/ 208 w 259" name="T2"/>
                <a:gd fmla="*/ 78 h 152" name="T3"/>
                <a:gd fmla="*/ 178 w 259" name="T4"/>
                <a:gd fmla="*/ 53 h 152" name="T5"/>
                <a:gd fmla="*/ 176 w 259" name="T6"/>
                <a:gd fmla="*/ 70 h 152" name="T7"/>
                <a:gd fmla="*/ 193 w 259" name="T8"/>
                <a:gd fmla="*/ 94 h 152" name="T9"/>
                <a:gd fmla="*/ 209 w 259" name="T10"/>
                <a:gd fmla="*/ 106 h 152" name="T11"/>
                <a:gd fmla="*/ 188 w 259" name="T12"/>
                <a:gd fmla="*/ 104 h 152" name="T13"/>
                <a:gd fmla="*/ 174 w 259" name="T14"/>
                <a:gd fmla="*/ 98 h 152" name="T15"/>
                <a:gd fmla="*/ 150 w 259" name="T16"/>
                <a:gd fmla="*/ 64 h 152" name="T17"/>
                <a:gd fmla="*/ 135 w 259" name="T18"/>
                <a:gd fmla="*/ 82 h 152" name="T19"/>
                <a:gd fmla="*/ 140 w 259" name="T20"/>
                <a:gd fmla="*/ 90 h 152" name="T21"/>
                <a:gd fmla="*/ 118 w 259" name="T22"/>
                <a:gd fmla="*/ 69 h 152" name="T23"/>
                <a:gd fmla="*/ 95 w 259" name="T24"/>
                <a:gd fmla="*/ 57 h 152" name="T25"/>
                <a:gd fmla="*/ 88 w 259" name="T26"/>
                <a:gd fmla="*/ 67 h 152" name="T27"/>
                <a:gd fmla="*/ 74 w 259" name="T28"/>
                <a:gd fmla="*/ 32 h 152" name="T29"/>
                <a:gd fmla="*/ 64 w 259" name="T30"/>
                <a:gd fmla="*/ 48 h 152" name="T31"/>
                <a:gd fmla="*/ 64 w 259" name="T32"/>
                <a:gd fmla="*/ 53 h 152" name="T33"/>
                <a:gd fmla="*/ 37 w 259" name="T34"/>
                <a:gd fmla="*/ 32 h 152" name="T35"/>
                <a:gd fmla="*/ 33 w 259" name="T36"/>
                <a:gd fmla="*/ 20 h 152" name="T37"/>
                <a:gd fmla="*/ 2 w 259" name="T38"/>
                <a:gd fmla="*/ 10 h 152" name="T39"/>
                <a:gd fmla="*/ 31 w 259" name="T40"/>
                <a:gd fmla="*/ 33 h 152" name="T41"/>
                <a:gd fmla="*/ 35 w 259" name="T42"/>
                <a:gd fmla="*/ 53 h 152" name="T43"/>
                <a:gd fmla="*/ 42 w 259" name="T44"/>
                <a:gd fmla="*/ 66 h 152" name="T45"/>
                <a:gd fmla="*/ 69 w 259" name="T46"/>
                <a:gd fmla="*/ 69 h 152" name="T47"/>
                <a:gd fmla="*/ 92 w 259" name="T48"/>
                <a:gd fmla="*/ 75 h 152" name="T49"/>
                <a:gd fmla="*/ 75 w 259" name="T50"/>
                <a:gd fmla="*/ 84 h 152" name="T51"/>
                <a:gd fmla="*/ 87 w 259" name="T52"/>
                <a:gd fmla="*/ 102 h 152" name="T53"/>
                <a:gd fmla="*/ 118 w 259" name="T54"/>
                <a:gd fmla="*/ 89 h 152" name="T55"/>
                <a:gd fmla="*/ 132 w 259" name="T56"/>
                <a:gd fmla="*/ 93 h 152" name="T57"/>
                <a:gd fmla="*/ 157 w 259" name="T58"/>
                <a:gd fmla="*/ 105 h 152" name="T59"/>
                <a:gd fmla="*/ 110 w 259" name="T60"/>
                <a:gd fmla="*/ 119 h 152" name="T61"/>
                <a:gd fmla="*/ 135 w 259" name="T62"/>
                <a:gd fmla="*/ 130 h 152" name="T63"/>
                <a:gd fmla="*/ 169 w 259" name="T64"/>
                <a:gd fmla="*/ 109 h 152" name="T65"/>
                <a:gd fmla="*/ 201 w 259" name="T66"/>
                <a:gd fmla="*/ 113 h 152" name="T67"/>
                <a:gd fmla="*/ 204 w 259" name="T68"/>
                <a:gd fmla="*/ 117 h 152" name="T69"/>
                <a:gd fmla="*/ 177 w 259" name="T70"/>
                <a:gd fmla="*/ 126 h 152" name="T71"/>
                <a:gd fmla="*/ 161 w 259" name="T72"/>
                <a:gd fmla="*/ 148 h 152" name="T73"/>
                <a:gd fmla="*/ 197 w 259" name="T74"/>
                <a:gd fmla="*/ 145 h 152" name="T75"/>
                <a:gd fmla="*/ 227 w 259" name="T76"/>
                <a:gd fmla="*/ 112 h 152" name="T77"/>
                <a:gd fmla="*/ 259 w 259" name="T78"/>
                <a:gd fmla="*/ 105 h 152" name="T79"/>
                <a:gd fmla="*/ 188 w 259" name="T80"/>
                <a:gd fmla="*/ 72 h 152" name="T81"/>
                <a:gd fmla="*/ 193 w 259" name="T82"/>
                <a:gd fmla="*/ 73 h 152" name="T83"/>
                <a:gd fmla="*/ 31 w 259" name="T84"/>
                <a:gd fmla="*/ 20 h 152" name="T85"/>
                <a:gd fmla="*/ 19 w 259" name="T86"/>
                <a:gd fmla="*/ 14 h 152" name="T87"/>
                <a:gd fmla="*/ 31 w 259" name="T88"/>
                <a:gd fmla="*/ 29 h 152" name="T89"/>
                <a:gd fmla="*/ 40 w 259" name="T90"/>
                <a:gd fmla="*/ 60 h 152" name="T91"/>
                <a:gd fmla="*/ 59 w 259" name="T92"/>
                <a:gd fmla="*/ 60 h 152" name="T93"/>
                <a:gd fmla="*/ 54 w 259" name="T94"/>
                <a:gd fmla="*/ 64 h 152" name="T95"/>
                <a:gd fmla="*/ 90 w 259" name="T96"/>
                <a:gd fmla="*/ 96 h 152" name="T97"/>
                <a:gd fmla="*/ 142 w 259" name="T98"/>
                <a:gd fmla="*/ 93 h 152" name="T99"/>
                <a:gd fmla="*/ 150 w 259" name="T100"/>
                <a:gd fmla="*/ 79 h 152" name="T101"/>
                <a:gd fmla="*/ 127 w 259" name="T102"/>
                <a:gd fmla="*/ 120 h 152" name="T103"/>
                <a:gd fmla="*/ 144 w 259" name="T104"/>
                <a:gd fmla="*/ 110 h 152" name="T105"/>
                <a:gd fmla="*/ 174 w 259" name="T106"/>
                <a:gd fmla="*/ 134 h 152" name="T107"/>
                <a:gd fmla="*/ 207 w 259" name="T108"/>
                <a:gd fmla="*/ 113 h 152" name="T109"/>
                <a:gd fmla="*/ 219 w 259" name="T110"/>
                <a:gd fmla="*/ 106 h 15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52" w="259">
                  <a:moveTo>
                    <a:pt x="240" y="107"/>
                  </a:moveTo>
                  <a:cubicBezTo>
                    <a:pt x="240" y="107"/>
                    <a:pt x="239" y="107"/>
                    <a:pt x="239" y="107"/>
                  </a:cubicBezTo>
                  <a:cubicBezTo>
                    <a:pt x="236" y="107"/>
                    <a:pt x="233" y="107"/>
                    <a:pt x="231" y="108"/>
                  </a:cubicBezTo>
                  <a:cubicBezTo>
                    <a:pt x="230" y="108"/>
                    <a:pt x="229" y="107"/>
                    <a:pt x="228" y="107"/>
                  </a:cubicBezTo>
                  <a:cubicBezTo>
                    <a:pt x="228" y="107"/>
                    <a:pt x="227" y="107"/>
                    <a:pt x="227" y="107"/>
                  </a:cubicBezTo>
                  <a:cubicBezTo>
                    <a:pt x="225" y="107"/>
                    <a:pt x="225" y="107"/>
                    <a:pt x="226" y="105"/>
                  </a:cubicBezTo>
                  <a:cubicBezTo>
                    <a:pt x="225" y="105"/>
                    <a:pt x="224" y="105"/>
                    <a:pt x="224" y="105"/>
                  </a:cubicBezTo>
                  <a:cubicBezTo>
                    <a:pt x="224" y="105"/>
                    <a:pt x="224" y="105"/>
                    <a:pt x="224" y="105"/>
                  </a:cubicBezTo>
                  <a:cubicBezTo>
                    <a:pt x="224" y="105"/>
                    <a:pt x="225" y="105"/>
                    <a:pt x="226" y="105"/>
                  </a:cubicBezTo>
                  <a:cubicBezTo>
                    <a:pt x="226" y="103"/>
                    <a:pt x="225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2" y="100"/>
                    <a:pt x="221" y="100"/>
                    <a:pt x="219" y="99"/>
                  </a:cubicBezTo>
                  <a:cubicBezTo>
                    <a:pt x="219" y="98"/>
                    <a:pt x="218" y="96"/>
                    <a:pt x="217" y="95"/>
                  </a:cubicBezTo>
                  <a:cubicBezTo>
                    <a:pt x="217" y="94"/>
                    <a:pt x="216" y="94"/>
                    <a:pt x="216" y="93"/>
                  </a:cubicBezTo>
                  <a:cubicBezTo>
                    <a:pt x="214" y="90"/>
                    <a:pt x="213" y="88"/>
                    <a:pt x="211" y="85"/>
                  </a:cubicBezTo>
                  <a:cubicBezTo>
                    <a:pt x="210" y="82"/>
                    <a:pt x="209" y="80"/>
                    <a:pt x="208" y="78"/>
                  </a:cubicBezTo>
                  <a:cubicBezTo>
                    <a:pt x="208" y="76"/>
                    <a:pt x="207" y="75"/>
                    <a:pt x="207" y="74"/>
                  </a:cubicBezTo>
                  <a:cubicBezTo>
                    <a:pt x="206" y="73"/>
                    <a:pt x="206" y="71"/>
                    <a:pt x="205" y="70"/>
                  </a:cubicBezTo>
                  <a:cubicBezTo>
                    <a:pt x="204" y="68"/>
                    <a:pt x="203" y="66"/>
                    <a:pt x="201" y="64"/>
                  </a:cubicBezTo>
                  <a:cubicBezTo>
                    <a:pt x="199" y="62"/>
                    <a:pt x="197" y="60"/>
                    <a:pt x="195" y="58"/>
                  </a:cubicBezTo>
                  <a:cubicBezTo>
                    <a:pt x="194" y="57"/>
                    <a:pt x="193" y="56"/>
                    <a:pt x="192" y="55"/>
                  </a:cubicBezTo>
                  <a:cubicBezTo>
                    <a:pt x="190" y="54"/>
                    <a:pt x="188" y="53"/>
                    <a:pt x="186" y="53"/>
                  </a:cubicBezTo>
                  <a:cubicBezTo>
                    <a:pt x="184" y="53"/>
                    <a:pt x="182" y="52"/>
                    <a:pt x="179" y="52"/>
                  </a:cubicBezTo>
                  <a:cubicBezTo>
                    <a:pt x="179" y="52"/>
                    <a:pt x="178" y="52"/>
                    <a:pt x="178" y="53"/>
                  </a:cubicBezTo>
                  <a:cubicBezTo>
                    <a:pt x="175" y="53"/>
                    <a:pt x="173" y="54"/>
                    <a:pt x="172" y="58"/>
                  </a:cubicBezTo>
                  <a:cubicBezTo>
                    <a:pt x="172" y="59"/>
                    <a:pt x="172" y="61"/>
                    <a:pt x="172" y="62"/>
                  </a:cubicBezTo>
                  <a:cubicBezTo>
                    <a:pt x="172" y="64"/>
                    <a:pt x="173" y="66"/>
                    <a:pt x="173" y="68"/>
                  </a:cubicBezTo>
                  <a:cubicBezTo>
                    <a:pt x="173" y="69"/>
                    <a:pt x="174" y="70"/>
                    <a:pt x="174" y="71"/>
                  </a:cubicBezTo>
                  <a:cubicBezTo>
                    <a:pt x="175" y="71"/>
                    <a:pt x="175" y="70"/>
                    <a:pt x="175" y="70"/>
                  </a:cubicBezTo>
                  <a:cubicBezTo>
                    <a:pt x="175" y="70"/>
                    <a:pt x="176" y="70"/>
                    <a:pt x="176" y="70"/>
                  </a:cubicBezTo>
                  <a:cubicBezTo>
                    <a:pt x="177" y="70"/>
                    <a:pt x="177" y="70"/>
                    <a:pt x="178" y="70"/>
                  </a:cubicBezTo>
                  <a:cubicBezTo>
                    <a:pt x="177" y="70"/>
                    <a:pt x="177" y="70"/>
                    <a:pt x="176" y="70"/>
                  </a:cubicBezTo>
                  <a:cubicBezTo>
                    <a:pt x="176" y="70"/>
                    <a:pt x="175" y="70"/>
                    <a:pt x="175" y="70"/>
                  </a:cubicBezTo>
                  <a:cubicBezTo>
                    <a:pt x="175" y="70"/>
                    <a:pt x="175" y="71"/>
                    <a:pt x="174" y="71"/>
                  </a:cubicBezTo>
                  <a:cubicBezTo>
                    <a:pt x="175" y="73"/>
                    <a:pt x="176" y="74"/>
                    <a:pt x="176" y="76"/>
                  </a:cubicBezTo>
                  <a:cubicBezTo>
                    <a:pt x="177" y="78"/>
                    <a:pt x="178" y="80"/>
                    <a:pt x="180" y="82"/>
                  </a:cubicBezTo>
                  <a:cubicBezTo>
                    <a:pt x="182" y="83"/>
                    <a:pt x="183" y="85"/>
                    <a:pt x="185" y="86"/>
                  </a:cubicBezTo>
                  <a:cubicBezTo>
                    <a:pt x="185" y="87"/>
                    <a:pt x="186" y="87"/>
                    <a:pt x="186" y="88"/>
                  </a:cubicBezTo>
                  <a:cubicBezTo>
                    <a:pt x="187" y="88"/>
                    <a:pt x="187" y="89"/>
                    <a:pt x="187" y="89"/>
                  </a:cubicBezTo>
                  <a:cubicBezTo>
                    <a:pt x="189" y="91"/>
                    <a:pt x="191" y="93"/>
                    <a:pt x="193" y="94"/>
                  </a:cubicBezTo>
                  <a:cubicBezTo>
                    <a:pt x="194" y="95"/>
                    <a:pt x="194" y="95"/>
                    <a:pt x="195" y="96"/>
                  </a:cubicBezTo>
                  <a:cubicBezTo>
                    <a:pt x="196" y="97"/>
                    <a:pt x="197" y="98"/>
                    <a:pt x="198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202" y="100"/>
                    <a:pt x="205" y="101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10" y="104"/>
                    <a:pt x="212" y="105"/>
                    <a:pt x="214" y="106"/>
                  </a:cubicBezTo>
                  <a:cubicBezTo>
                    <a:pt x="215" y="106"/>
                    <a:pt x="216" y="107"/>
                    <a:pt x="217" y="107"/>
                  </a:cubicBezTo>
                  <a:cubicBezTo>
                    <a:pt x="214" y="107"/>
                    <a:pt x="211" y="107"/>
                    <a:pt x="209" y="106"/>
                  </a:cubicBezTo>
                  <a:cubicBezTo>
                    <a:pt x="206" y="106"/>
                    <a:pt x="203" y="106"/>
                    <a:pt x="200" y="105"/>
                  </a:cubicBezTo>
                  <a:cubicBezTo>
                    <a:pt x="199" y="106"/>
                    <a:pt x="198" y="106"/>
                    <a:pt x="197" y="106"/>
                  </a:cubicBezTo>
                  <a:cubicBezTo>
                    <a:pt x="197" y="106"/>
                    <a:pt x="197" y="107"/>
                    <a:pt x="197" y="107"/>
                  </a:cubicBezTo>
                  <a:cubicBezTo>
                    <a:pt x="197" y="107"/>
                    <a:pt x="198" y="108"/>
                    <a:pt x="199" y="108"/>
                  </a:cubicBezTo>
                  <a:cubicBezTo>
                    <a:pt x="198" y="108"/>
                    <a:pt x="197" y="107"/>
                    <a:pt x="197" y="107"/>
                  </a:cubicBezTo>
                  <a:cubicBezTo>
                    <a:pt x="197" y="107"/>
                    <a:pt x="197" y="106"/>
                    <a:pt x="197" y="106"/>
                  </a:cubicBezTo>
                  <a:cubicBezTo>
                    <a:pt x="196" y="106"/>
                    <a:pt x="195" y="105"/>
                    <a:pt x="195" y="105"/>
                  </a:cubicBezTo>
                  <a:cubicBezTo>
                    <a:pt x="192" y="104"/>
                    <a:pt x="190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7" y="103"/>
                    <a:pt x="186" y="103"/>
                    <a:pt x="186" y="103"/>
                  </a:cubicBezTo>
                  <a:cubicBezTo>
                    <a:pt x="185" y="103"/>
                    <a:pt x="185" y="103"/>
                    <a:pt x="185" y="103"/>
                  </a:cubicBezTo>
                  <a:cubicBezTo>
                    <a:pt x="183" y="102"/>
                    <a:pt x="182" y="102"/>
                    <a:pt x="181" y="102"/>
                  </a:cubicBezTo>
                  <a:cubicBezTo>
                    <a:pt x="180" y="102"/>
                    <a:pt x="180" y="101"/>
                    <a:pt x="179" y="101"/>
                  </a:cubicBezTo>
                  <a:cubicBezTo>
                    <a:pt x="178" y="100"/>
                    <a:pt x="176" y="99"/>
                    <a:pt x="174" y="98"/>
                  </a:cubicBezTo>
                  <a:cubicBezTo>
                    <a:pt x="173" y="97"/>
                    <a:pt x="172" y="95"/>
                    <a:pt x="171" y="94"/>
                  </a:cubicBezTo>
                  <a:cubicBezTo>
                    <a:pt x="170" y="93"/>
                    <a:pt x="169" y="91"/>
                    <a:pt x="169" y="90"/>
                  </a:cubicBezTo>
                  <a:cubicBezTo>
                    <a:pt x="167" y="88"/>
                    <a:pt x="166" y="86"/>
                    <a:pt x="164" y="84"/>
                  </a:cubicBezTo>
                  <a:cubicBezTo>
                    <a:pt x="164" y="83"/>
                    <a:pt x="163" y="82"/>
                    <a:pt x="163" y="82"/>
                  </a:cubicBezTo>
                  <a:cubicBezTo>
                    <a:pt x="162" y="81"/>
                    <a:pt x="161" y="79"/>
                    <a:pt x="160" y="77"/>
                  </a:cubicBezTo>
                  <a:cubicBezTo>
                    <a:pt x="160" y="76"/>
                    <a:pt x="159" y="75"/>
                    <a:pt x="158" y="74"/>
                  </a:cubicBezTo>
                  <a:cubicBezTo>
                    <a:pt x="157" y="73"/>
                    <a:pt x="156" y="72"/>
                    <a:pt x="155" y="71"/>
                  </a:cubicBezTo>
                  <a:cubicBezTo>
                    <a:pt x="154" y="68"/>
                    <a:pt x="152" y="67"/>
                    <a:pt x="150" y="64"/>
                  </a:cubicBezTo>
                  <a:cubicBezTo>
                    <a:pt x="149" y="63"/>
                    <a:pt x="147" y="62"/>
                    <a:pt x="144" y="62"/>
                  </a:cubicBezTo>
                  <a:cubicBezTo>
                    <a:pt x="142" y="62"/>
                    <a:pt x="139" y="63"/>
                    <a:pt x="137" y="63"/>
                  </a:cubicBezTo>
                  <a:cubicBezTo>
                    <a:pt x="136" y="64"/>
                    <a:pt x="135" y="64"/>
                    <a:pt x="134" y="64"/>
                  </a:cubicBezTo>
                  <a:cubicBezTo>
                    <a:pt x="134" y="65"/>
                    <a:pt x="132" y="65"/>
                    <a:pt x="132" y="66"/>
                  </a:cubicBezTo>
                  <a:cubicBezTo>
                    <a:pt x="131" y="68"/>
                    <a:pt x="131" y="70"/>
                    <a:pt x="132" y="72"/>
                  </a:cubicBezTo>
                  <a:cubicBezTo>
                    <a:pt x="132" y="74"/>
                    <a:pt x="132" y="76"/>
                    <a:pt x="133" y="77"/>
                  </a:cubicBezTo>
                  <a:cubicBezTo>
                    <a:pt x="134" y="78"/>
                    <a:pt x="134" y="79"/>
                    <a:pt x="134" y="80"/>
                  </a:cubicBezTo>
                  <a:cubicBezTo>
                    <a:pt x="134" y="81"/>
                    <a:pt x="135" y="82"/>
                    <a:pt x="135" y="82"/>
                  </a:cubicBezTo>
                  <a:cubicBezTo>
                    <a:pt x="135" y="82"/>
                    <a:pt x="136" y="82"/>
                    <a:pt x="136" y="82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7" y="84"/>
                    <a:pt x="138" y="86"/>
                    <a:pt x="140" y="88"/>
                  </a:cubicBezTo>
                  <a:cubicBezTo>
                    <a:pt x="141" y="88"/>
                    <a:pt x="141" y="89"/>
                    <a:pt x="142" y="90"/>
                  </a:cubicBezTo>
                  <a:cubicBezTo>
                    <a:pt x="143" y="91"/>
                    <a:pt x="144" y="91"/>
                    <a:pt x="145" y="92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1"/>
                    <a:pt x="141" y="91"/>
                    <a:pt x="140" y="90"/>
                  </a:cubicBezTo>
                  <a:cubicBezTo>
                    <a:pt x="138" y="90"/>
                    <a:pt x="137" y="89"/>
                    <a:pt x="135" y="89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3" y="87"/>
                    <a:pt x="132" y="87"/>
                    <a:pt x="130" y="86"/>
                  </a:cubicBezTo>
                  <a:cubicBezTo>
                    <a:pt x="130" y="86"/>
                    <a:pt x="129" y="86"/>
                    <a:pt x="129" y="85"/>
                  </a:cubicBezTo>
                  <a:cubicBezTo>
                    <a:pt x="128" y="85"/>
                    <a:pt x="127" y="84"/>
                    <a:pt x="126" y="83"/>
                  </a:cubicBezTo>
                  <a:cubicBezTo>
                    <a:pt x="126" y="82"/>
                    <a:pt x="125" y="82"/>
                    <a:pt x="124" y="81"/>
                  </a:cubicBezTo>
                  <a:cubicBezTo>
                    <a:pt x="123" y="80"/>
                    <a:pt x="122" y="78"/>
                    <a:pt x="122" y="77"/>
                  </a:cubicBezTo>
                  <a:cubicBezTo>
                    <a:pt x="120" y="74"/>
                    <a:pt x="119" y="72"/>
                    <a:pt x="118" y="69"/>
                  </a:cubicBezTo>
                  <a:cubicBezTo>
                    <a:pt x="117" y="67"/>
                    <a:pt x="116" y="65"/>
                    <a:pt x="115" y="63"/>
                  </a:cubicBezTo>
                  <a:cubicBezTo>
                    <a:pt x="114" y="62"/>
                    <a:pt x="113" y="60"/>
                    <a:pt x="113" y="59"/>
                  </a:cubicBezTo>
                  <a:cubicBezTo>
                    <a:pt x="113" y="58"/>
                    <a:pt x="112" y="58"/>
                    <a:pt x="112" y="58"/>
                  </a:cubicBezTo>
                  <a:cubicBezTo>
                    <a:pt x="112" y="57"/>
                    <a:pt x="111" y="56"/>
                    <a:pt x="111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9" y="52"/>
                    <a:pt x="106" y="48"/>
                    <a:pt x="102" y="50"/>
                  </a:cubicBezTo>
                  <a:cubicBezTo>
                    <a:pt x="101" y="50"/>
                    <a:pt x="99" y="50"/>
                    <a:pt x="98" y="52"/>
                  </a:cubicBezTo>
                  <a:cubicBezTo>
                    <a:pt x="97" y="53"/>
                    <a:pt x="95" y="55"/>
                    <a:pt x="95" y="57"/>
                  </a:cubicBezTo>
                  <a:cubicBezTo>
                    <a:pt x="95" y="58"/>
                    <a:pt x="96" y="60"/>
                    <a:pt x="96" y="61"/>
                  </a:cubicBezTo>
                  <a:cubicBezTo>
                    <a:pt x="96" y="62"/>
                    <a:pt x="96" y="63"/>
                    <a:pt x="96" y="64"/>
                  </a:cubicBezTo>
                  <a:cubicBezTo>
                    <a:pt x="96" y="64"/>
                    <a:pt x="96" y="65"/>
                    <a:pt x="96" y="66"/>
                  </a:cubicBezTo>
                  <a:cubicBezTo>
                    <a:pt x="96" y="68"/>
                    <a:pt x="96" y="69"/>
                    <a:pt x="97" y="71"/>
                  </a:cubicBezTo>
                  <a:cubicBezTo>
                    <a:pt x="97" y="72"/>
                    <a:pt x="96" y="71"/>
                    <a:pt x="96" y="71"/>
                  </a:cubicBezTo>
                  <a:cubicBezTo>
                    <a:pt x="95" y="71"/>
                    <a:pt x="94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1" y="69"/>
                    <a:pt x="89" y="68"/>
                    <a:pt x="88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6" y="66"/>
                    <a:pt x="85" y="66"/>
                    <a:pt x="85" y="65"/>
                  </a:cubicBezTo>
                  <a:cubicBezTo>
                    <a:pt x="84" y="65"/>
                    <a:pt x="84" y="65"/>
                    <a:pt x="84" y="64"/>
                  </a:cubicBezTo>
                  <a:cubicBezTo>
                    <a:pt x="85" y="63"/>
                    <a:pt x="84" y="62"/>
                    <a:pt x="83" y="60"/>
                  </a:cubicBezTo>
                  <a:cubicBezTo>
                    <a:pt x="81" y="56"/>
                    <a:pt x="79" y="51"/>
                    <a:pt x="77" y="46"/>
                  </a:cubicBezTo>
                  <a:cubicBezTo>
                    <a:pt x="77" y="44"/>
                    <a:pt x="77" y="43"/>
                    <a:pt x="77" y="41"/>
                  </a:cubicBezTo>
                  <a:cubicBezTo>
                    <a:pt x="77" y="38"/>
                    <a:pt x="76" y="35"/>
                    <a:pt x="74" y="32"/>
                  </a:cubicBezTo>
                  <a:cubicBezTo>
                    <a:pt x="73" y="30"/>
                    <a:pt x="71" y="28"/>
                    <a:pt x="70" y="26"/>
                  </a:cubicBezTo>
                  <a:cubicBezTo>
                    <a:pt x="67" y="23"/>
                    <a:pt x="62" y="23"/>
                    <a:pt x="59" y="25"/>
                  </a:cubicBezTo>
                  <a:cubicBezTo>
                    <a:pt x="58" y="25"/>
                    <a:pt x="58" y="25"/>
                    <a:pt x="57" y="26"/>
                  </a:cubicBezTo>
                  <a:cubicBezTo>
                    <a:pt x="55" y="26"/>
                    <a:pt x="54" y="29"/>
                    <a:pt x="55" y="31"/>
                  </a:cubicBezTo>
                  <a:cubicBezTo>
                    <a:pt x="56" y="33"/>
                    <a:pt x="57" y="35"/>
                    <a:pt x="58" y="38"/>
                  </a:cubicBezTo>
                  <a:cubicBezTo>
                    <a:pt x="58" y="38"/>
                    <a:pt x="58" y="39"/>
                    <a:pt x="58" y="39"/>
                  </a:cubicBezTo>
                  <a:cubicBezTo>
                    <a:pt x="58" y="41"/>
                    <a:pt x="59" y="43"/>
                    <a:pt x="61" y="44"/>
                  </a:cubicBezTo>
                  <a:cubicBezTo>
                    <a:pt x="62" y="46"/>
                    <a:pt x="62" y="47"/>
                    <a:pt x="64" y="48"/>
                  </a:cubicBezTo>
                  <a:cubicBezTo>
                    <a:pt x="65" y="49"/>
                    <a:pt x="66" y="49"/>
                    <a:pt x="67" y="50"/>
                  </a:cubicBezTo>
                  <a:cubicBezTo>
                    <a:pt x="68" y="51"/>
                    <a:pt x="69" y="51"/>
                    <a:pt x="69" y="52"/>
                  </a:cubicBezTo>
                  <a:cubicBezTo>
                    <a:pt x="70" y="53"/>
                    <a:pt x="72" y="55"/>
                    <a:pt x="73" y="57"/>
                  </a:cubicBezTo>
                  <a:cubicBezTo>
                    <a:pt x="74" y="57"/>
                    <a:pt x="75" y="59"/>
                    <a:pt x="77" y="59"/>
                  </a:cubicBezTo>
                  <a:cubicBezTo>
                    <a:pt x="77" y="59"/>
                    <a:pt x="77" y="61"/>
                    <a:pt x="78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4" y="59"/>
                    <a:pt x="71" y="57"/>
                    <a:pt x="68" y="56"/>
                  </a:cubicBezTo>
                  <a:cubicBezTo>
                    <a:pt x="67" y="55"/>
                    <a:pt x="65" y="54"/>
                    <a:pt x="64" y="53"/>
                  </a:cubicBezTo>
                  <a:cubicBezTo>
                    <a:pt x="62" y="51"/>
                    <a:pt x="60" y="50"/>
                    <a:pt x="58" y="48"/>
                  </a:cubicBezTo>
                  <a:cubicBezTo>
                    <a:pt x="57" y="47"/>
                    <a:pt x="56" y="46"/>
                    <a:pt x="55" y="45"/>
                  </a:cubicBezTo>
                  <a:cubicBezTo>
                    <a:pt x="53" y="45"/>
                    <a:pt x="52" y="44"/>
                    <a:pt x="51" y="43"/>
                  </a:cubicBezTo>
                  <a:cubicBezTo>
                    <a:pt x="49" y="41"/>
                    <a:pt x="47" y="39"/>
                    <a:pt x="45" y="38"/>
                  </a:cubicBezTo>
                  <a:cubicBezTo>
                    <a:pt x="43" y="37"/>
                    <a:pt x="42" y="35"/>
                    <a:pt x="40" y="34"/>
                  </a:cubicBezTo>
                  <a:cubicBezTo>
                    <a:pt x="39" y="34"/>
                    <a:pt x="39" y="33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7" y="31"/>
                    <a:pt x="37" y="31"/>
                    <a:pt x="36" y="31"/>
                  </a:cubicBezTo>
                  <a:cubicBezTo>
                    <a:pt x="36" y="30"/>
                    <a:pt x="36" y="30"/>
                    <a:pt x="35" y="29"/>
                  </a:cubicBezTo>
                  <a:cubicBezTo>
                    <a:pt x="34" y="28"/>
                    <a:pt x="33" y="26"/>
                    <a:pt x="32" y="24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19"/>
                    <a:pt x="32" y="17"/>
                    <a:pt x="31" y="16"/>
                  </a:cubicBezTo>
                  <a:cubicBezTo>
                    <a:pt x="30" y="13"/>
                    <a:pt x="29" y="12"/>
                    <a:pt x="27" y="10"/>
                  </a:cubicBezTo>
                  <a:cubicBezTo>
                    <a:pt x="25" y="9"/>
                    <a:pt x="24" y="8"/>
                    <a:pt x="23" y="7"/>
                  </a:cubicBezTo>
                  <a:cubicBezTo>
                    <a:pt x="21" y="6"/>
                    <a:pt x="20" y="5"/>
                    <a:pt x="18" y="4"/>
                  </a:cubicBezTo>
                  <a:cubicBezTo>
                    <a:pt x="14" y="2"/>
                    <a:pt x="10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1"/>
                    <a:pt x="3" y="13"/>
                    <a:pt x="4" y="14"/>
                  </a:cubicBezTo>
                  <a:cubicBezTo>
                    <a:pt x="7" y="16"/>
                    <a:pt x="9" y="18"/>
                    <a:pt x="11" y="20"/>
                  </a:cubicBezTo>
                  <a:cubicBezTo>
                    <a:pt x="14" y="23"/>
                    <a:pt x="18" y="25"/>
                    <a:pt x="22" y="26"/>
                  </a:cubicBezTo>
                  <a:cubicBezTo>
                    <a:pt x="22" y="27"/>
                    <a:pt x="23" y="27"/>
                    <a:pt x="24" y="28"/>
                  </a:cubicBezTo>
                  <a:cubicBezTo>
                    <a:pt x="26" y="29"/>
                    <a:pt x="29" y="31"/>
                    <a:pt x="31" y="33"/>
                  </a:cubicBezTo>
                  <a:cubicBezTo>
                    <a:pt x="31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1" y="33"/>
                    <a:pt x="31" y="33"/>
                  </a:cubicBezTo>
                  <a:cubicBezTo>
                    <a:pt x="33" y="35"/>
                    <a:pt x="35" y="36"/>
                    <a:pt x="36" y="38"/>
                  </a:cubicBezTo>
                  <a:cubicBezTo>
                    <a:pt x="37" y="38"/>
                    <a:pt x="38" y="39"/>
                    <a:pt x="39" y="39"/>
                  </a:cubicBezTo>
                  <a:cubicBezTo>
                    <a:pt x="42" y="42"/>
                    <a:pt x="46" y="45"/>
                    <a:pt x="50" y="48"/>
                  </a:cubicBezTo>
                  <a:cubicBezTo>
                    <a:pt x="52" y="50"/>
                    <a:pt x="55" y="52"/>
                    <a:pt x="56" y="54"/>
                  </a:cubicBezTo>
                  <a:cubicBezTo>
                    <a:pt x="54" y="53"/>
                    <a:pt x="50" y="53"/>
                    <a:pt x="47" y="53"/>
                  </a:cubicBezTo>
                  <a:cubicBezTo>
                    <a:pt x="44" y="52"/>
                    <a:pt x="42" y="52"/>
                    <a:pt x="39" y="52"/>
                  </a:cubicBezTo>
                  <a:cubicBezTo>
                    <a:pt x="38" y="52"/>
                    <a:pt x="37" y="52"/>
                    <a:pt x="36" y="52"/>
                  </a:cubicBezTo>
                  <a:cubicBezTo>
                    <a:pt x="36" y="52"/>
                    <a:pt x="35" y="52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2" y="54"/>
                    <a:pt x="30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6" y="60"/>
                    <a:pt x="27" y="64"/>
                    <a:pt x="31" y="66"/>
                  </a:cubicBezTo>
                  <a:cubicBezTo>
                    <a:pt x="32" y="66"/>
                    <a:pt x="33" y="67"/>
                    <a:pt x="34" y="67"/>
                  </a:cubicBezTo>
                  <a:cubicBezTo>
                    <a:pt x="36" y="68"/>
                    <a:pt x="39" y="68"/>
                    <a:pt x="41" y="68"/>
                  </a:cubicBezTo>
                  <a:cubicBezTo>
                    <a:pt x="41" y="68"/>
                    <a:pt x="41" y="67"/>
                    <a:pt x="41" y="67"/>
                  </a:cubicBezTo>
                  <a:cubicBezTo>
                    <a:pt x="41" y="66"/>
                    <a:pt x="41" y="66"/>
                    <a:pt x="42" y="66"/>
                  </a:cubicBezTo>
                  <a:cubicBezTo>
                    <a:pt x="41" y="66"/>
                    <a:pt x="41" y="66"/>
                    <a:pt x="41" y="67"/>
                  </a:cubicBezTo>
                  <a:cubicBezTo>
                    <a:pt x="41" y="67"/>
                    <a:pt x="41" y="68"/>
                    <a:pt x="41" y="68"/>
                  </a:cubicBezTo>
                  <a:cubicBezTo>
                    <a:pt x="42" y="68"/>
                    <a:pt x="43" y="68"/>
                    <a:pt x="44" y="69"/>
                  </a:cubicBezTo>
                  <a:cubicBezTo>
                    <a:pt x="47" y="69"/>
                    <a:pt x="49" y="69"/>
                    <a:pt x="52" y="70"/>
                  </a:cubicBezTo>
                  <a:cubicBezTo>
                    <a:pt x="53" y="70"/>
                    <a:pt x="55" y="70"/>
                    <a:pt x="56" y="70"/>
                  </a:cubicBezTo>
                  <a:cubicBezTo>
                    <a:pt x="56" y="70"/>
                    <a:pt x="57" y="70"/>
                    <a:pt x="58" y="70"/>
                  </a:cubicBezTo>
                  <a:cubicBezTo>
                    <a:pt x="61" y="70"/>
                    <a:pt x="64" y="70"/>
                    <a:pt x="67" y="69"/>
                  </a:cubicBezTo>
                  <a:cubicBezTo>
                    <a:pt x="68" y="69"/>
                    <a:pt x="69" y="69"/>
                    <a:pt x="69" y="69"/>
                  </a:cubicBezTo>
                  <a:cubicBezTo>
                    <a:pt x="70" y="69"/>
                    <a:pt x="70" y="68"/>
                    <a:pt x="71" y="68"/>
                  </a:cubicBezTo>
                  <a:cubicBezTo>
                    <a:pt x="73" y="68"/>
                    <a:pt x="74" y="68"/>
                    <a:pt x="75" y="68"/>
                  </a:cubicBezTo>
                  <a:cubicBezTo>
                    <a:pt x="76" y="68"/>
                    <a:pt x="77" y="68"/>
                    <a:pt x="78" y="68"/>
                  </a:cubicBezTo>
                  <a:cubicBezTo>
                    <a:pt x="79" y="68"/>
                    <a:pt x="80" y="69"/>
                    <a:pt x="81" y="69"/>
                  </a:cubicBezTo>
                  <a:cubicBezTo>
                    <a:pt x="82" y="70"/>
                    <a:pt x="83" y="70"/>
                    <a:pt x="84" y="71"/>
                  </a:cubicBezTo>
                  <a:cubicBezTo>
                    <a:pt x="84" y="71"/>
                    <a:pt x="85" y="71"/>
                    <a:pt x="85" y="71"/>
                  </a:cubicBezTo>
                  <a:cubicBezTo>
                    <a:pt x="87" y="72"/>
                    <a:pt x="89" y="73"/>
                    <a:pt x="91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4" y="76"/>
                    <a:pt x="95" y="77"/>
                    <a:pt x="96" y="78"/>
                  </a:cubicBezTo>
                  <a:cubicBezTo>
                    <a:pt x="98" y="78"/>
                    <a:pt x="99" y="79"/>
                    <a:pt x="100" y="80"/>
                  </a:cubicBezTo>
                  <a:cubicBezTo>
                    <a:pt x="100" y="80"/>
                    <a:pt x="100" y="81"/>
                    <a:pt x="100" y="81"/>
                  </a:cubicBezTo>
                  <a:cubicBezTo>
                    <a:pt x="98" y="81"/>
                    <a:pt x="96" y="81"/>
                    <a:pt x="94" y="81"/>
                  </a:cubicBezTo>
                  <a:cubicBezTo>
                    <a:pt x="92" y="81"/>
                    <a:pt x="90" y="81"/>
                    <a:pt x="88" y="82"/>
                  </a:cubicBezTo>
                  <a:cubicBezTo>
                    <a:pt x="85" y="82"/>
                    <a:pt x="82" y="82"/>
                    <a:pt x="79" y="82"/>
                  </a:cubicBezTo>
                  <a:cubicBezTo>
                    <a:pt x="78" y="83"/>
                    <a:pt x="78" y="83"/>
                    <a:pt x="77" y="83"/>
                  </a:cubicBezTo>
                  <a:cubicBezTo>
                    <a:pt x="76" y="83"/>
                    <a:pt x="76" y="84"/>
                    <a:pt x="75" y="84"/>
                  </a:cubicBezTo>
                  <a:cubicBezTo>
                    <a:pt x="72" y="85"/>
                    <a:pt x="70" y="86"/>
                    <a:pt x="68" y="88"/>
                  </a:cubicBezTo>
                  <a:cubicBezTo>
                    <a:pt x="67" y="90"/>
                    <a:pt x="67" y="91"/>
                    <a:pt x="67" y="92"/>
                  </a:cubicBezTo>
                  <a:cubicBezTo>
                    <a:pt x="67" y="93"/>
                    <a:pt x="66" y="94"/>
                    <a:pt x="67" y="95"/>
                  </a:cubicBezTo>
                  <a:cubicBezTo>
                    <a:pt x="68" y="96"/>
                    <a:pt x="69" y="98"/>
                    <a:pt x="69" y="99"/>
                  </a:cubicBezTo>
                  <a:cubicBezTo>
                    <a:pt x="71" y="100"/>
                    <a:pt x="72" y="101"/>
                    <a:pt x="74" y="102"/>
                  </a:cubicBezTo>
                  <a:cubicBezTo>
                    <a:pt x="74" y="102"/>
                    <a:pt x="75" y="102"/>
                    <a:pt x="76" y="102"/>
                  </a:cubicBezTo>
                  <a:cubicBezTo>
                    <a:pt x="76" y="102"/>
                    <a:pt x="76" y="102"/>
                    <a:pt x="77" y="102"/>
                  </a:cubicBezTo>
                  <a:cubicBezTo>
                    <a:pt x="80" y="103"/>
                    <a:pt x="84" y="104"/>
                    <a:pt x="87" y="102"/>
                  </a:cubicBezTo>
                  <a:cubicBezTo>
                    <a:pt x="88" y="101"/>
                    <a:pt x="88" y="100"/>
                    <a:pt x="89" y="100"/>
                  </a:cubicBezTo>
                  <a:cubicBezTo>
                    <a:pt x="89" y="99"/>
                    <a:pt x="90" y="99"/>
                    <a:pt x="90" y="99"/>
                  </a:cubicBezTo>
                  <a:cubicBezTo>
                    <a:pt x="93" y="99"/>
                    <a:pt x="96" y="98"/>
                    <a:pt x="99" y="96"/>
                  </a:cubicBezTo>
                  <a:cubicBezTo>
                    <a:pt x="100" y="95"/>
                    <a:pt x="102" y="95"/>
                    <a:pt x="103" y="94"/>
                  </a:cubicBezTo>
                  <a:cubicBezTo>
                    <a:pt x="104" y="93"/>
                    <a:pt x="106" y="93"/>
                    <a:pt x="107" y="92"/>
                  </a:cubicBezTo>
                  <a:cubicBezTo>
                    <a:pt x="108" y="91"/>
                    <a:pt x="109" y="90"/>
                    <a:pt x="111" y="90"/>
                  </a:cubicBezTo>
                  <a:cubicBezTo>
                    <a:pt x="112" y="90"/>
                    <a:pt x="113" y="90"/>
                    <a:pt x="114" y="89"/>
                  </a:cubicBezTo>
                  <a:cubicBezTo>
                    <a:pt x="116" y="89"/>
                    <a:pt x="117" y="89"/>
                    <a:pt x="118" y="89"/>
                  </a:cubicBezTo>
                  <a:cubicBezTo>
                    <a:pt x="118" y="89"/>
                    <a:pt x="119" y="89"/>
                    <a:pt x="119" y="89"/>
                  </a:cubicBezTo>
                  <a:cubicBezTo>
                    <a:pt x="120" y="89"/>
                    <a:pt x="121" y="90"/>
                    <a:pt x="122" y="90"/>
                  </a:cubicBezTo>
                  <a:cubicBezTo>
                    <a:pt x="124" y="89"/>
                    <a:pt x="125" y="90"/>
                    <a:pt x="126" y="91"/>
                  </a:cubicBezTo>
                  <a:cubicBezTo>
                    <a:pt x="127" y="91"/>
                    <a:pt x="128" y="91"/>
                    <a:pt x="128" y="91"/>
                  </a:cubicBezTo>
                  <a:cubicBezTo>
                    <a:pt x="129" y="92"/>
                    <a:pt x="131" y="92"/>
                    <a:pt x="132" y="93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2" y="92"/>
                    <a:pt x="132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2" y="93"/>
                    <a:pt x="133" y="93"/>
                    <a:pt x="133" y="93"/>
                  </a:cubicBezTo>
                  <a:cubicBezTo>
                    <a:pt x="134" y="93"/>
                    <a:pt x="135" y="94"/>
                    <a:pt x="136" y="95"/>
                  </a:cubicBezTo>
                  <a:cubicBezTo>
                    <a:pt x="138" y="95"/>
                    <a:pt x="140" y="96"/>
                    <a:pt x="142" y="97"/>
                  </a:cubicBezTo>
                  <a:cubicBezTo>
                    <a:pt x="145" y="99"/>
                    <a:pt x="149" y="100"/>
                    <a:pt x="153" y="102"/>
                  </a:cubicBezTo>
                  <a:cubicBezTo>
                    <a:pt x="155" y="102"/>
                    <a:pt x="157" y="103"/>
                    <a:pt x="158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8" y="105"/>
                    <a:pt x="158" y="105"/>
                    <a:pt x="157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4" y="106"/>
                    <a:pt x="151" y="105"/>
                    <a:pt x="147" y="105"/>
                  </a:cubicBezTo>
                  <a:cubicBezTo>
                    <a:pt x="144" y="105"/>
                    <a:pt x="141" y="105"/>
                    <a:pt x="137" y="105"/>
                  </a:cubicBezTo>
                  <a:cubicBezTo>
                    <a:pt x="135" y="105"/>
                    <a:pt x="134" y="105"/>
                    <a:pt x="132" y="106"/>
                  </a:cubicBezTo>
                  <a:cubicBezTo>
                    <a:pt x="130" y="106"/>
                    <a:pt x="128" y="106"/>
                    <a:pt x="126" y="107"/>
                  </a:cubicBezTo>
                  <a:cubicBezTo>
                    <a:pt x="122" y="108"/>
                    <a:pt x="119" y="109"/>
                    <a:pt x="115" y="110"/>
                  </a:cubicBezTo>
                  <a:cubicBezTo>
                    <a:pt x="114" y="110"/>
                    <a:pt x="114" y="111"/>
                    <a:pt x="113" y="112"/>
                  </a:cubicBezTo>
                  <a:cubicBezTo>
                    <a:pt x="113" y="112"/>
                    <a:pt x="112" y="113"/>
                    <a:pt x="112" y="113"/>
                  </a:cubicBezTo>
                  <a:cubicBezTo>
                    <a:pt x="110" y="113"/>
                    <a:pt x="109" y="117"/>
                    <a:pt x="110" y="119"/>
                  </a:cubicBezTo>
                  <a:cubicBezTo>
                    <a:pt x="110" y="120"/>
                    <a:pt x="111" y="121"/>
                    <a:pt x="111" y="122"/>
                  </a:cubicBezTo>
                  <a:cubicBezTo>
                    <a:pt x="112" y="122"/>
                    <a:pt x="113" y="123"/>
                    <a:pt x="113" y="123"/>
                  </a:cubicBezTo>
                  <a:cubicBezTo>
                    <a:pt x="114" y="124"/>
                    <a:pt x="115" y="125"/>
                    <a:pt x="116" y="126"/>
                  </a:cubicBezTo>
                  <a:cubicBezTo>
                    <a:pt x="117" y="127"/>
                    <a:pt x="118" y="127"/>
                    <a:pt x="119" y="127"/>
                  </a:cubicBezTo>
                  <a:cubicBezTo>
                    <a:pt x="121" y="128"/>
                    <a:pt x="122" y="130"/>
                    <a:pt x="124" y="130"/>
                  </a:cubicBezTo>
                  <a:cubicBezTo>
                    <a:pt x="126" y="131"/>
                    <a:pt x="128" y="131"/>
                    <a:pt x="130" y="131"/>
                  </a:cubicBezTo>
                  <a:cubicBezTo>
                    <a:pt x="131" y="130"/>
                    <a:pt x="132" y="130"/>
                    <a:pt x="133" y="130"/>
                  </a:cubicBezTo>
                  <a:cubicBezTo>
                    <a:pt x="134" y="130"/>
                    <a:pt x="134" y="130"/>
                    <a:pt x="135" y="130"/>
                  </a:cubicBezTo>
                  <a:cubicBezTo>
                    <a:pt x="137" y="129"/>
                    <a:pt x="140" y="129"/>
                    <a:pt x="142" y="127"/>
                  </a:cubicBezTo>
                  <a:cubicBezTo>
                    <a:pt x="146" y="125"/>
                    <a:pt x="150" y="124"/>
                    <a:pt x="153" y="120"/>
                  </a:cubicBezTo>
                  <a:cubicBezTo>
                    <a:pt x="153" y="120"/>
                    <a:pt x="153" y="120"/>
                    <a:pt x="154" y="120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6" y="118"/>
                    <a:pt x="157" y="117"/>
                    <a:pt x="159" y="116"/>
                  </a:cubicBezTo>
                  <a:cubicBezTo>
                    <a:pt x="160" y="114"/>
                    <a:pt x="161" y="113"/>
                    <a:pt x="163" y="112"/>
                  </a:cubicBezTo>
                  <a:cubicBezTo>
                    <a:pt x="164" y="111"/>
                    <a:pt x="166" y="110"/>
                    <a:pt x="167" y="109"/>
                  </a:cubicBezTo>
                  <a:cubicBezTo>
                    <a:pt x="168" y="109"/>
                    <a:pt x="169" y="109"/>
                    <a:pt x="169" y="109"/>
                  </a:cubicBezTo>
                  <a:cubicBezTo>
                    <a:pt x="170" y="107"/>
                    <a:pt x="172" y="108"/>
                    <a:pt x="173" y="108"/>
                  </a:cubicBezTo>
                  <a:cubicBezTo>
                    <a:pt x="174" y="109"/>
                    <a:pt x="175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8" y="109"/>
                    <a:pt x="180" y="110"/>
                    <a:pt x="182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5" y="111"/>
                    <a:pt x="188" y="112"/>
                    <a:pt x="190" y="112"/>
                  </a:cubicBezTo>
                  <a:cubicBezTo>
                    <a:pt x="192" y="112"/>
                    <a:pt x="193" y="113"/>
                    <a:pt x="194" y="112"/>
                  </a:cubicBezTo>
                  <a:cubicBezTo>
                    <a:pt x="197" y="113"/>
                    <a:pt x="199" y="113"/>
                    <a:pt x="201" y="113"/>
                  </a:cubicBezTo>
                  <a:cubicBezTo>
                    <a:pt x="202" y="113"/>
                    <a:pt x="204" y="113"/>
                    <a:pt x="205" y="113"/>
                  </a:cubicBezTo>
                  <a:cubicBezTo>
                    <a:pt x="205" y="113"/>
                    <a:pt x="205" y="113"/>
                    <a:pt x="205" y="114"/>
                  </a:cubicBezTo>
                  <a:cubicBezTo>
                    <a:pt x="205" y="114"/>
                    <a:pt x="204" y="114"/>
                    <a:pt x="204" y="114"/>
                  </a:cubicBezTo>
                  <a:cubicBezTo>
                    <a:pt x="204" y="114"/>
                    <a:pt x="204" y="114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115"/>
                    <a:pt x="204" y="116"/>
                    <a:pt x="205" y="116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5" y="116"/>
                  </a:cubicBezTo>
                  <a:cubicBezTo>
                    <a:pt x="204" y="116"/>
                    <a:pt x="204" y="115"/>
                    <a:pt x="204" y="115"/>
                  </a:cubicBezTo>
                  <a:cubicBezTo>
                    <a:pt x="204" y="115"/>
                    <a:pt x="204" y="115"/>
                    <a:pt x="203" y="115"/>
                  </a:cubicBezTo>
                  <a:cubicBezTo>
                    <a:pt x="201" y="115"/>
                    <a:pt x="200" y="116"/>
                    <a:pt x="198" y="116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4" y="118"/>
                    <a:pt x="191" y="119"/>
                    <a:pt x="188" y="120"/>
                  </a:cubicBezTo>
                  <a:cubicBezTo>
                    <a:pt x="185" y="121"/>
                    <a:pt x="183" y="122"/>
                    <a:pt x="181" y="123"/>
                  </a:cubicBezTo>
                  <a:cubicBezTo>
                    <a:pt x="180" y="124"/>
                    <a:pt x="178" y="125"/>
                    <a:pt x="177" y="126"/>
                  </a:cubicBezTo>
                  <a:cubicBezTo>
                    <a:pt x="175" y="127"/>
                    <a:pt x="174" y="127"/>
                    <a:pt x="173" y="128"/>
                  </a:cubicBezTo>
                  <a:cubicBezTo>
                    <a:pt x="172" y="129"/>
                    <a:pt x="171" y="129"/>
                    <a:pt x="171" y="130"/>
                  </a:cubicBezTo>
                  <a:cubicBezTo>
                    <a:pt x="170" y="130"/>
                    <a:pt x="169" y="131"/>
                    <a:pt x="168" y="131"/>
                  </a:cubicBezTo>
                  <a:cubicBezTo>
                    <a:pt x="166" y="133"/>
                    <a:pt x="165" y="135"/>
                    <a:pt x="163" y="136"/>
                  </a:cubicBezTo>
                  <a:cubicBezTo>
                    <a:pt x="163" y="137"/>
                    <a:pt x="162" y="138"/>
                    <a:pt x="162" y="140"/>
                  </a:cubicBezTo>
                  <a:cubicBezTo>
                    <a:pt x="162" y="140"/>
                    <a:pt x="161" y="141"/>
                    <a:pt x="161" y="141"/>
                  </a:cubicBezTo>
                  <a:cubicBezTo>
                    <a:pt x="161" y="142"/>
                    <a:pt x="160" y="142"/>
                    <a:pt x="160" y="143"/>
                  </a:cubicBezTo>
                  <a:cubicBezTo>
                    <a:pt x="159" y="145"/>
                    <a:pt x="160" y="147"/>
                    <a:pt x="161" y="148"/>
                  </a:cubicBezTo>
                  <a:cubicBezTo>
                    <a:pt x="162" y="149"/>
                    <a:pt x="163" y="150"/>
                    <a:pt x="164" y="150"/>
                  </a:cubicBezTo>
                  <a:cubicBezTo>
                    <a:pt x="165" y="151"/>
                    <a:pt x="166" y="151"/>
                    <a:pt x="166" y="151"/>
                  </a:cubicBezTo>
                  <a:cubicBezTo>
                    <a:pt x="168" y="151"/>
                    <a:pt x="169" y="151"/>
                    <a:pt x="170" y="151"/>
                  </a:cubicBezTo>
                  <a:cubicBezTo>
                    <a:pt x="172" y="151"/>
                    <a:pt x="174" y="151"/>
                    <a:pt x="176" y="151"/>
                  </a:cubicBezTo>
                  <a:cubicBezTo>
                    <a:pt x="177" y="152"/>
                    <a:pt x="178" y="152"/>
                    <a:pt x="180" y="152"/>
                  </a:cubicBezTo>
                  <a:cubicBezTo>
                    <a:pt x="181" y="151"/>
                    <a:pt x="183" y="151"/>
                    <a:pt x="185" y="151"/>
                  </a:cubicBezTo>
                  <a:cubicBezTo>
                    <a:pt x="187" y="150"/>
                    <a:pt x="189" y="150"/>
                    <a:pt x="190" y="148"/>
                  </a:cubicBezTo>
                  <a:cubicBezTo>
                    <a:pt x="193" y="147"/>
                    <a:pt x="195" y="146"/>
                    <a:pt x="197" y="145"/>
                  </a:cubicBezTo>
                  <a:cubicBezTo>
                    <a:pt x="197" y="145"/>
                    <a:pt x="197" y="145"/>
                    <a:pt x="198" y="145"/>
                  </a:cubicBezTo>
                  <a:cubicBezTo>
                    <a:pt x="199" y="144"/>
                    <a:pt x="201" y="143"/>
                    <a:pt x="202" y="142"/>
                  </a:cubicBezTo>
                  <a:cubicBezTo>
                    <a:pt x="204" y="141"/>
                    <a:pt x="206" y="139"/>
                    <a:pt x="207" y="138"/>
                  </a:cubicBezTo>
                  <a:cubicBezTo>
                    <a:pt x="209" y="135"/>
                    <a:pt x="212" y="133"/>
                    <a:pt x="214" y="130"/>
                  </a:cubicBezTo>
                  <a:cubicBezTo>
                    <a:pt x="216" y="127"/>
                    <a:pt x="219" y="123"/>
                    <a:pt x="221" y="120"/>
                  </a:cubicBezTo>
                  <a:cubicBezTo>
                    <a:pt x="222" y="119"/>
                    <a:pt x="223" y="117"/>
                    <a:pt x="224" y="116"/>
                  </a:cubicBezTo>
                  <a:cubicBezTo>
                    <a:pt x="225" y="115"/>
                    <a:pt x="226" y="114"/>
                    <a:pt x="226" y="112"/>
                  </a:cubicBezTo>
                  <a:cubicBezTo>
                    <a:pt x="227" y="112"/>
                    <a:pt x="227" y="112"/>
                    <a:pt x="227" y="112"/>
                  </a:cubicBezTo>
                  <a:cubicBezTo>
                    <a:pt x="228" y="112"/>
                    <a:pt x="228" y="112"/>
                    <a:pt x="229" y="112"/>
                  </a:cubicBezTo>
                  <a:cubicBezTo>
                    <a:pt x="230" y="112"/>
                    <a:pt x="231" y="112"/>
                    <a:pt x="232" y="112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4" y="111"/>
                    <a:pt x="237" y="111"/>
                    <a:pt x="240" y="111"/>
                  </a:cubicBezTo>
                  <a:cubicBezTo>
                    <a:pt x="240" y="111"/>
                    <a:pt x="241" y="111"/>
                    <a:pt x="241" y="111"/>
                  </a:cubicBezTo>
                  <a:cubicBezTo>
                    <a:pt x="245" y="110"/>
                    <a:pt x="249" y="110"/>
                    <a:pt x="254" y="109"/>
                  </a:cubicBezTo>
                  <a:cubicBezTo>
                    <a:pt x="255" y="109"/>
                    <a:pt x="257" y="109"/>
                    <a:pt x="259" y="109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55" y="105"/>
                    <a:pt x="250" y="106"/>
                    <a:pt x="246" y="106"/>
                  </a:cubicBezTo>
                  <a:cubicBezTo>
                    <a:pt x="244" y="107"/>
                    <a:pt x="242" y="107"/>
                    <a:pt x="240" y="107"/>
                  </a:cubicBezTo>
                  <a:close/>
                  <a:moveTo>
                    <a:pt x="188" y="66"/>
                  </a:moveTo>
                  <a:cubicBezTo>
                    <a:pt x="188" y="66"/>
                    <a:pt x="188" y="66"/>
                    <a:pt x="188" y="66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8" y="66"/>
                    <a:pt x="188" y="66"/>
                    <a:pt x="188" y="66"/>
                  </a:cubicBezTo>
                  <a:close/>
                  <a:moveTo>
                    <a:pt x="189" y="73"/>
                  </a:moveTo>
                  <a:cubicBezTo>
                    <a:pt x="189" y="73"/>
                    <a:pt x="189" y="73"/>
                    <a:pt x="188" y="72"/>
                  </a:cubicBezTo>
                  <a:cubicBezTo>
                    <a:pt x="189" y="73"/>
                    <a:pt x="189" y="73"/>
                    <a:pt x="189" y="73"/>
                  </a:cubicBezTo>
                  <a:close/>
                  <a:moveTo>
                    <a:pt x="192" y="72"/>
                  </a:moveTo>
                  <a:cubicBezTo>
                    <a:pt x="192" y="73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2" y="73"/>
                    <a:pt x="192" y="72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4" y="73"/>
                    <a:pt x="195" y="73"/>
                    <a:pt x="196" y="72"/>
                  </a:cubicBezTo>
                  <a:cubicBezTo>
                    <a:pt x="195" y="73"/>
                    <a:pt x="194" y="73"/>
                    <a:pt x="193" y="73"/>
                  </a:cubicBezTo>
                  <a:cubicBezTo>
                    <a:pt x="193" y="73"/>
                    <a:pt x="193" y="73"/>
                    <a:pt x="192" y="72"/>
                  </a:cubicBezTo>
                  <a:close/>
                  <a:moveTo>
                    <a:pt x="198" y="84"/>
                  </a:moveTo>
                  <a:cubicBezTo>
                    <a:pt x="196" y="82"/>
                    <a:pt x="195" y="80"/>
                    <a:pt x="193" y="77"/>
                  </a:cubicBezTo>
                  <a:cubicBezTo>
                    <a:pt x="195" y="80"/>
                    <a:pt x="196" y="82"/>
                    <a:pt x="198" y="84"/>
                  </a:cubicBezTo>
                  <a:cubicBezTo>
                    <a:pt x="198" y="85"/>
                    <a:pt x="199" y="85"/>
                    <a:pt x="199" y="85"/>
                  </a:cubicBezTo>
                  <a:cubicBezTo>
                    <a:pt x="199" y="85"/>
                    <a:pt x="198" y="85"/>
                    <a:pt x="198" y="84"/>
                  </a:cubicBezTo>
                  <a:close/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29" y="19"/>
                    <a:pt x="29" y="19"/>
                  </a:cubicBezTo>
                  <a:cubicBezTo>
                    <a:pt x="29" y="19"/>
                    <a:pt x="30" y="20"/>
                    <a:pt x="31" y="20"/>
                  </a:cubicBezTo>
                  <a:close/>
                  <a:moveTo>
                    <a:pt x="25" y="20"/>
                  </a:moveTo>
                  <a:cubicBezTo>
                    <a:pt x="23" y="18"/>
                    <a:pt x="21" y="16"/>
                    <a:pt x="19" y="14"/>
                  </a:cubicBezTo>
                  <a:cubicBezTo>
                    <a:pt x="18" y="13"/>
                    <a:pt x="17" y="11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1"/>
                    <a:pt x="18" y="13"/>
                    <a:pt x="19" y="14"/>
                  </a:cubicBezTo>
                  <a:cubicBezTo>
                    <a:pt x="21" y="16"/>
                    <a:pt x="23" y="18"/>
                    <a:pt x="25" y="20"/>
                  </a:cubicBezTo>
                  <a:cubicBezTo>
                    <a:pt x="27" y="21"/>
                    <a:pt x="28" y="22"/>
                    <a:pt x="29" y="23"/>
                  </a:cubicBezTo>
                  <a:cubicBezTo>
                    <a:pt x="28" y="22"/>
                    <a:pt x="27" y="21"/>
                    <a:pt x="25" y="20"/>
                  </a:cubicBezTo>
                  <a:close/>
                  <a:moveTo>
                    <a:pt x="31" y="2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1" y="29"/>
                  </a:cubicBezTo>
                  <a:cubicBezTo>
                    <a:pt x="31" y="30"/>
                    <a:pt x="32" y="31"/>
                    <a:pt x="32" y="32"/>
                  </a:cubicBezTo>
                  <a:cubicBezTo>
                    <a:pt x="32" y="31"/>
                    <a:pt x="31" y="30"/>
                    <a:pt x="31" y="29"/>
                  </a:cubicBezTo>
                  <a:close/>
                  <a:moveTo>
                    <a:pt x="41" y="59"/>
                  </a:moveTo>
                  <a:cubicBezTo>
                    <a:pt x="41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60"/>
                    <a:pt x="40" y="60"/>
                  </a:cubicBezTo>
                  <a:cubicBezTo>
                    <a:pt x="41" y="60"/>
                    <a:pt x="41" y="59"/>
                    <a:pt x="41" y="59"/>
                  </a:cubicBezTo>
                  <a:close/>
                  <a:moveTo>
                    <a:pt x="42" y="62"/>
                  </a:moveTo>
                  <a:cubicBezTo>
                    <a:pt x="41" y="62"/>
                    <a:pt x="40" y="61"/>
                    <a:pt x="39" y="61"/>
                  </a:cubicBezTo>
                  <a:cubicBezTo>
                    <a:pt x="40" y="61"/>
                    <a:pt x="41" y="62"/>
                    <a:pt x="42" y="62"/>
                  </a:cubicBezTo>
                  <a:cubicBezTo>
                    <a:pt x="43" y="63"/>
                    <a:pt x="43" y="63"/>
                    <a:pt x="44" y="63"/>
                  </a:cubicBezTo>
                  <a:cubicBezTo>
                    <a:pt x="43" y="63"/>
                    <a:pt x="43" y="63"/>
                    <a:pt x="42" y="62"/>
                  </a:cubicBezTo>
                  <a:close/>
                  <a:moveTo>
                    <a:pt x="59" y="60"/>
                  </a:move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8" y="60"/>
                    <a:pt x="58" y="60"/>
                  </a:cubicBezTo>
                  <a:cubicBezTo>
                    <a:pt x="58" y="60"/>
                    <a:pt x="59" y="60"/>
                    <a:pt x="59" y="60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4"/>
                    <a:pt x="58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lose/>
                  <a:moveTo>
                    <a:pt x="82" y="92"/>
                  </a:moveTo>
                  <a:cubicBezTo>
                    <a:pt x="82" y="92"/>
                    <a:pt x="82" y="92"/>
                    <a:pt x="81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4" y="91"/>
                    <a:pt x="83" y="91"/>
                    <a:pt x="82" y="92"/>
                  </a:cubicBezTo>
                  <a:close/>
                  <a:moveTo>
                    <a:pt x="90" y="96"/>
                  </a:move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lose/>
                  <a:moveTo>
                    <a:pt x="112" y="83"/>
                  </a:moveTo>
                  <a:cubicBezTo>
                    <a:pt x="112" y="83"/>
                    <a:pt x="112" y="82"/>
                    <a:pt x="112" y="82"/>
                  </a:cubicBezTo>
                  <a:cubicBezTo>
                    <a:pt x="112" y="82"/>
                    <a:pt x="112" y="83"/>
                    <a:pt x="112" y="83"/>
                  </a:cubicBezTo>
                  <a:close/>
                  <a:moveTo>
                    <a:pt x="113" y="79"/>
                  </a:moveTo>
                  <a:cubicBezTo>
                    <a:pt x="113" y="80"/>
                    <a:pt x="113" y="80"/>
                    <a:pt x="112" y="81"/>
                  </a:cubicBezTo>
                  <a:cubicBezTo>
                    <a:pt x="113" y="80"/>
                    <a:pt x="113" y="80"/>
                    <a:pt x="113" y="79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3"/>
                    <a:pt x="142" y="92"/>
                    <a:pt x="142" y="92"/>
                  </a:cubicBezTo>
                  <a:cubicBezTo>
                    <a:pt x="142" y="92"/>
                    <a:pt x="142" y="93"/>
                    <a:pt x="142" y="93"/>
                  </a:cubicBezTo>
                  <a:close/>
                  <a:moveTo>
                    <a:pt x="150" y="71"/>
                  </a:moveTo>
                  <a:cubicBezTo>
                    <a:pt x="150" y="71"/>
                    <a:pt x="150" y="71"/>
                    <a:pt x="150" y="71"/>
                  </a:cubicBezTo>
                  <a:cubicBezTo>
                    <a:pt x="150" y="71"/>
                    <a:pt x="150" y="71"/>
                    <a:pt x="150" y="71"/>
                  </a:cubicBezTo>
                  <a:cubicBezTo>
                    <a:pt x="150" y="71"/>
                    <a:pt x="150" y="71"/>
                    <a:pt x="150" y="71"/>
                  </a:cubicBezTo>
                  <a:close/>
                  <a:moveTo>
                    <a:pt x="153" y="75"/>
                  </a:moveTo>
                  <a:cubicBezTo>
                    <a:pt x="152" y="76"/>
                    <a:pt x="151" y="78"/>
                    <a:pt x="150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1" y="78"/>
                    <a:pt x="152" y="76"/>
                    <a:pt x="153" y="75"/>
                  </a:cubicBezTo>
                  <a:close/>
                  <a:moveTo>
                    <a:pt x="149" y="84"/>
                  </a:moveTo>
                  <a:cubicBezTo>
                    <a:pt x="149" y="84"/>
                    <a:pt x="149" y="84"/>
                    <a:pt x="149" y="84"/>
                  </a:cubicBezTo>
                  <a:cubicBezTo>
                    <a:pt x="150" y="86"/>
                    <a:pt x="152" y="88"/>
                    <a:pt x="153" y="90"/>
                  </a:cubicBezTo>
                  <a:cubicBezTo>
                    <a:pt x="152" y="88"/>
                    <a:pt x="150" y="86"/>
                    <a:pt x="149" y="84"/>
                  </a:cubicBezTo>
                  <a:close/>
                  <a:moveTo>
                    <a:pt x="126" y="119"/>
                  </a:moveTo>
                  <a:cubicBezTo>
                    <a:pt x="126" y="119"/>
                    <a:pt x="127" y="120"/>
                    <a:pt x="127" y="120"/>
                  </a:cubicBezTo>
                  <a:cubicBezTo>
                    <a:pt x="127" y="120"/>
                    <a:pt x="126" y="119"/>
                    <a:pt x="126" y="119"/>
                  </a:cubicBezTo>
                  <a:close/>
                  <a:moveTo>
                    <a:pt x="131" y="122"/>
                  </a:moveTo>
                  <a:cubicBezTo>
                    <a:pt x="130" y="122"/>
                    <a:pt x="130" y="122"/>
                    <a:pt x="130" y="122"/>
                  </a:cubicBezTo>
                  <a:cubicBezTo>
                    <a:pt x="130" y="122"/>
                    <a:pt x="130" y="122"/>
                    <a:pt x="131" y="122"/>
                  </a:cubicBezTo>
                  <a:close/>
                  <a:moveTo>
                    <a:pt x="134" y="115"/>
                  </a:moveTo>
                  <a:cubicBezTo>
                    <a:pt x="134" y="115"/>
                    <a:pt x="133" y="116"/>
                    <a:pt x="133" y="116"/>
                  </a:cubicBezTo>
                  <a:cubicBezTo>
                    <a:pt x="133" y="116"/>
                    <a:pt x="134" y="115"/>
                    <a:pt x="134" y="115"/>
                  </a:cubicBezTo>
                  <a:cubicBezTo>
                    <a:pt x="137" y="114"/>
                    <a:pt x="141" y="112"/>
                    <a:pt x="144" y="110"/>
                  </a:cubicBezTo>
                  <a:cubicBezTo>
                    <a:pt x="141" y="112"/>
                    <a:pt x="137" y="114"/>
                    <a:pt x="134" y="115"/>
                  </a:cubicBezTo>
                  <a:close/>
                  <a:moveTo>
                    <a:pt x="146" y="116"/>
                  </a:moveTo>
                  <a:cubicBezTo>
                    <a:pt x="146" y="116"/>
                    <a:pt x="146" y="115"/>
                    <a:pt x="145" y="115"/>
                  </a:cubicBezTo>
                  <a:cubicBezTo>
                    <a:pt x="146" y="115"/>
                    <a:pt x="146" y="116"/>
                    <a:pt x="146" y="116"/>
                  </a:cubicBezTo>
                  <a:cubicBezTo>
                    <a:pt x="148" y="115"/>
                    <a:pt x="149" y="114"/>
                    <a:pt x="151" y="113"/>
                  </a:cubicBezTo>
                  <a:cubicBezTo>
                    <a:pt x="149" y="114"/>
                    <a:pt x="148" y="115"/>
                    <a:pt x="146" y="116"/>
                  </a:cubicBezTo>
                  <a:close/>
                  <a:moveTo>
                    <a:pt x="175" y="133"/>
                  </a:moveTo>
                  <a:cubicBezTo>
                    <a:pt x="175" y="133"/>
                    <a:pt x="174" y="133"/>
                    <a:pt x="174" y="134"/>
                  </a:cubicBezTo>
                  <a:cubicBezTo>
                    <a:pt x="174" y="133"/>
                    <a:pt x="175" y="133"/>
                    <a:pt x="175" y="133"/>
                  </a:cubicBezTo>
                  <a:cubicBezTo>
                    <a:pt x="176" y="133"/>
                    <a:pt x="176" y="133"/>
                    <a:pt x="176" y="134"/>
                  </a:cubicBezTo>
                  <a:cubicBezTo>
                    <a:pt x="176" y="133"/>
                    <a:pt x="176" y="133"/>
                    <a:pt x="175" y="133"/>
                  </a:cubicBezTo>
                  <a:close/>
                  <a:moveTo>
                    <a:pt x="207" y="113"/>
                  </a:moveTo>
                  <a:cubicBezTo>
                    <a:pt x="207" y="113"/>
                    <a:pt x="207" y="113"/>
                    <a:pt x="206" y="113"/>
                  </a:cubicBezTo>
                  <a:cubicBezTo>
                    <a:pt x="206" y="113"/>
                    <a:pt x="207" y="113"/>
                    <a:pt x="207" y="113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7" y="113"/>
                    <a:pt x="207" y="113"/>
                    <a:pt x="207" y="113"/>
                  </a:cubicBezTo>
                  <a:close/>
                  <a:moveTo>
                    <a:pt x="216" y="98"/>
                  </a:moveTo>
                  <a:cubicBezTo>
                    <a:pt x="216" y="98"/>
                    <a:pt x="216" y="98"/>
                    <a:pt x="216" y="98"/>
                  </a:cubicBezTo>
                  <a:cubicBezTo>
                    <a:pt x="214" y="97"/>
                    <a:pt x="213" y="95"/>
                    <a:pt x="212" y="94"/>
                  </a:cubicBezTo>
                  <a:cubicBezTo>
                    <a:pt x="213" y="95"/>
                    <a:pt x="214" y="97"/>
                    <a:pt x="216" y="98"/>
                  </a:cubicBezTo>
                  <a:close/>
                  <a:moveTo>
                    <a:pt x="214" y="101"/>
                  </a:moveTo>
                  <a:cubicBezTo>
                    <a:pt x="213" y="100"/>
                    <a:pt x="212" y="99"/>
                    <a:pt x="212" y="99"/>
                  </a:cubicBezTo>
                  <a:cubicBezTo>
                    <a:pt x="212" y="99"/>
                    <a:pt x="213" y="100"/>
                    <a:pt x="214" y="101"/>
                  </a:cubicBezTo>
                  <a:cubicBezTo>
                    <a:pt x="216" y="102"/>
                    <a:pt x="218" y="104"/>
                    <a:pt x="219" y="106"/>
                  </a:cubicBezTo>
                  <a:cubicBezTo>
                    <a:pt x="218" y="104"/>
                    <a:pt x="216" y="102"/>
                    <a:pt x="214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C68038D4-0C61-4CE3-AC87-86527A25A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967882"/>
            <a:ext cx="2798352" cy="13462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30B30D2-5098-4EBC-AE06-74C5AAA3A9ED}"/>
              </a:ext>
            </a:extLst>
          </p:cNvPr>
          <p:cNvSpPr/>
          <p:nvPr/>
        </p:nvSpPr>
        <p:spPr>
          <a:xfrm>
            <a:off x="3271351" y="1131590"/>
            <a:ext cx="330961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300" sz="24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水彩风简约时尚</a:t>
            </a:r>
          </a:p>
        </p:txBody>
      </p:sp>
      <p:sp>
        <p:nvSpPr>
          <p:cNvPr id="22" name="TextBox 71">
            <a:extLst>
              <a:ext uri="{FF2B5EF4-FFF2-40B4-BE49-F238E27FC236}">
                <a16:creationId xmlns:a16="http://schemas.microsoft.com/office/drawing/2014/main" id="{EBDDC217-05A9-4B05-A2FA-F53F521F5C76}"/>
              </a:ext>
            </a:extLst>
          </p:cNvPr>
          <p:cNvSpPr txBox="1"/>
          <p:nvPr/>
        </p:nvSpPr>
        <p:spPr>
          <a:xfrm>
            <a:off x="3445730" y="1786153"/>
            <a:ext cx="22307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汇 报 总 结 通 用 模 板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2D17A5E-8D2A-401A-875B-0617A7111041}"/>
              </a:ext>
            </a:extLst>
          </p:cNvPr>
          <p:cNvSpPr/>
          <p:nvPr/>
        </p:nvSpPr>
        <p:spPr>
          <a:xfrm>
            <a:off x="3203848" y="1483658"/>
            <a:ext cx="316835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pc="300" sz="20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cs charset="-78" panose="02040503050201020203" pitchFamily="18" typeface="Adobe Arabic"/>
                <a:sym charset="-122" panose="00000500000000000000" pitchFamily="2" typeface="inpin heiti"/>
              </a:rPr>
              <a:t>—POWERPOINT—</a:t>
            </a:r>
          </a:p>
        </p:txBody>
      </p:sp>
    </p:spTree>
    <p:extLst>
      <p:ext uri="{BB962C8B-B14F-4D97-AF65-F5344CB8AC3E}">
        <p14:creationId val="28311814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2">
            <a:extLst>
              <a:ext uri="{FF2B5EF4-FFF2-40B4-BE49-F238E27FC236}">
                <a16:creationId xmlns:a16="http://schemas.microsoft.com/office/drawing/2014/main" id="{E7472795-692F-4C21-BF92-48221A800144}"/>
              </a:ext>
            </a:extLst>
          </p:cNvPr>
          <p:cNvGrpSpPr/>
          <p:nvPr/>
        </p:nvGrpSpPr>
        <p:grpSpPr>
          <a:xfrm>
            <a:off x="3468056" y="978574"/>
            <a:ext cx="2714938" cy="2722661"/>
            <a:chOff x="4624074" y="1304766"/>
            <a:chExt cx="3619917" cy="3630214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EAE78070-EDA0-4806-B077-A07359D3D391}"/>
                </a:ext>
              </a:extLst>
            </p:cNvPr>
            <p:cNvGrpSpPr/>
            <p:nvPr/>
          </p:nvGrpSpPr>
          <p:grpSpPr>
            <a:xfrm>
              <a:off x="4876804" y="1304766"/>
              <a:ext cx="3367187" cy="3630214"/>
              <a:chOff x="3701520" y="1582809"/>
              <a:chExt cx="2525389" cy="2722659"/>
            </a:xfrm>
          </p:grpSpPr>
          <p:sp>
            <p:nvSpPr>
              <p:cNvPr id="30" name="Freeform: Shape 4">
                <a:extLst>
                  <a:ext uri="{FF2B5EF4-FFF2-40B4-BE49-F238E27FC236}">
                    <a16:creationId xmlns:a16="http://schemas.microsoft.com/office/drawing/2014/main" id="{D8E197FB-93F6-4202-A10B-766EB3902723}"/>
                  </a:ext>
                </a:extLst>
              </p:cNvPr>
              <p:cNvSpPr/>
              <p:nvPr/>
            </p:nvSpPr>
            <p:spPr bwMode="auto">
              <a:xfrm rot="2188175">
                <a:off x="4095983" y="2262402"/>
                <a:ext cx="373388" cy="249281"/>
              </a:xfrm>
              <a:custGeom>
                <a:gdLst>
                  <a:gd fmla="*/ 36 w 594" name="T0"/>
                  <a:gd fmla="*/ 393 h 393" name="T1"/>
                  <a:gd fmla="*/ 594 w 594" name="T2"/>
                  <a:gd fmla="*/ 331 h 393" name="T3"/>
                  <a:gd fmla="*/ 407 w 594" name="T4"/>
                  <a:gd fmla="*/ 80 h 393" name="T5"/>
                  <a:gd fmla="*/ 152 w 594" name="T6"/>
                  <a:gd fmla="*/ 0 h 393" name="T7"/>
                  <a:gd fmla="*/ 0 w 594" name="T8"/>
                  <a:gd fmla="*/ 42 h 393" name="T9"/>
                  <a:gd fmla="*/ 0 w 594" name="T10"/>
                  <a:gd fmla="*/ 246 h 393" name="T11"/>
                  <a:gd fmla="*/ 36 w 594" name="T12"/>
                  <a:gd fmla="*/ 393 h 39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3" w="594">
                    <a:moveTo>
                      <a:pt x="36" y="393"/>
                    </a:moveTo>
                    <a:lnTo>
                      <a:pt x="594" y="331"/>
                    </a:lnTo>
                    <a:lnTo>
                      <a:pt x="407" y="80"/>
                    </a:lnTo>
                    <a:lnTo>
                      <a:pt x="152" y="0"/>
                    </a:lnTo>
                    <a:lnTo>
                      <a:pt x="0" y="42"/>
                    </a:lnTo>
                    <a:lnTo>
                      <a:pt x="0" y="246"/>
                    </a:lnTo>
                    <a:lnTo>
                      <a:pt x="36" y="39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1" name="Freeform: Shape 5">
                <a:extLst>
                  <a:ext uri="{FF2B5EF4-FFF2-40B4-BE49-F238E27FC236}">
                    <a16:creationId xmlns:a16="http://schemas.microsoft.com/office/drawing/2014/main" id="{6CA3824F-19E2-4B23-B9F4-A8D0BCFF236E}"/>
                  </a:ext>
                </a:extLst>
              </p:cNvPr>
              <p:cNvSpPr/>
              <p:nvPr/>
            </p:nvSpPr>
            <p:spPr bwMode="auto">
              <a:xfrm rot="2188175">
                <a:off x="3701520" y="2875440"/>
                <a:ext cx="486535" cy="358382"/>
              </a:xfrm>
              <a:custGeom>
                <a:gdLst>
                  <a:gd fmla="*/ 6 w 327" name="T0"/>
                  <a:gd fmla="*/ 23 h 239" name="T1"/>
                  <a:gd fmla="*/ 327 w 327" name="T2"/>
                  <a:gd fmla="*/ 0 h 239" name="T3"/>
                  <a:gd fmla="*/ 249 w 327" name="T4"/>
                  <a:gd fmla="*/ 160 h 239" name="T5"/>
                  <a:gd fmla="*/ 108 w 327" name="T6"/>
                  <a:gd fmla="*/ 239 h 239" name="T7"/>
                  <a:gd fmla="*/ 1 w 327" name="T8"/>
                  <a:gd fmla="*/ 152 h 239" name="T9"/>
                  <a:gd fmla="*/ 6 w 327" name="T10"/>
                  <a:gd fmla="*/ 23 h 23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9" w="327">
                    <a:moveTo>
                      <a:pt x="6" y="23"/>
                    </a:moveTo>
                    <a:cubicBezTo>
                      <a:pt x="327" y="0"/>
                      <a:pt x="327" y="0"/>
                      <a:pt x="327" y="0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49" y="160"/>
                      <a:pt x="113" y="239"/>
                      <a:pt x="108" y="239"/>
                    </a:cubicBezTo>
                    <a:cubicBezTo>
                      <a:pt x="103" y="238"/>
                      <a:pt x="3" y="152"/>
                      <a:pt x="1" y="152"/>
                    </a:cubicBezTo>
                    <a:cubicBezTo>
                      <a:pt x="0" y="151"/>
                      <a:pt x="6" y="23"/>
                      <a:pt x="6" y="23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2" name="Freeform: Shape 6">
                <a:extLst>
                  <a:ext uri="{FF2B5EF4-FFF2-40B4-BE49-F238E27FC236}">
                    <a16:creationId xmlns:a16="http://schemas.microsoft.com/office/drawing/2014/main" id="{66105A53-2BF1-43BD-8374-59A9DD398653}"/>
                  </a:ext>
                </a:extLst>
              </p:cNvPr>
              <p:cNvSpPr/>
              <p:nvPr/>
            </p:nvSpPr>
            <p:spPr bwMode="auto">
              <a:xfrm rot="2188175">
                <a:off x="4798443" y="2170952"/>
                <a:ext cx="325614" cy="438304"/>
              </a:xfrm>
              <a:custGeom>
                <a:gdLst>
                  <a:gd fmla="*/ 518 w 518" name="T0"/>
                  <a:gd fmla="*/ 71 h 691" name="T1"/>
                  <a:gd fmla="*/ 303 w 518" name="T2"/>
                  <a:gd fmla="*/ 691 h 691" name="T3"/>
                  <a:gd fmla="*/ 45 w 518" name="T4"/>
                  <a:gd fmla="*/ 407 h 691" name="T5"/>
                  <a:gd fmla="*/ 0 w 518" name="T6"/>
                  <a:gd fmla="*/ 94 h 691" name="T7"/>
                  <a:gd fmla="*/ 166 w 518" name="T8"/>
                  <a:gd fmla="*/ 0 h 691" name="T9"/>
                  <a:gd fmla="*/ 518 w 518" name="T10"/>
                  <a:gd fmla="*/ 71 h 69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1" w="518">
                    <a:moveTo>
                      <a:pt x="518" y="71"/>
                    </a:moveTo>
                    <a:lnTo>
                      <a:pt x="303" y="691"/>
                    </a:lnTo>
                    <a:lnTo>
                      <a:pt x="45" y="407"/>
                    </a:lnTo>
                    <a:lnTo>
                      <a:pt x="0" y="94"/>
                    </a:lnTo>
                    <a:lnTo>
                      <a:pt x="166" y="0"/>
                    </a:lnTo>
                    <a:lnTo>
                      <a:pt x="518" y="71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3" name="Freeform: Shape 7">
                <a:extLst>
                  <a:ext uri="{FF2B5EF4-FFF2-40B4-BE49-F238E27FC236}">
                    <a16:creationId xmlns:a16="http://schemas.microsoft.com/office/drawing/2014/main" id="{E7719647-BACD-4074-BE36-25538F01A64C}"/>
                  </a:ext>
                </a:extLst>
              </p:cNvPr>
              <p:cNvSpPr/>
              <p:nvPr/>
            </p:nvSpPr>
            <p:spPr bwMode="auto">
              <a:xfrm rot="2188175">
                <a:off x="5192071" y="2737050"/>
                <a:ext cx="331900" cy="379314"/>
              </a:xfrm>
              <a:custGeom>
                <a:gdLst>
                  <a:gd fmla="*/ 83 w 223" name="T0"/>
                  <a:gd fmla="*/ 0 h 253" name="T1"/>
                  <a:gd fmla="*/ 0 w 223" name="T2"/>
                  <a:gd fmla="*/ 241 h 253" name="T3"/>
                  <a:gd fmla="*/ 118 w 223" name="T4"/>
                  <a:gd fmla="*/ 253 h 253" name="T5"/>
                  <a:gd fmla="*/ 223 w 223" name="T6"/>
                  <a:gd fmla="*/ 193 h 253" name="T7"/>
                  <a:gd fmla="*/ 203 w 223" name="T8"/>
                  <a:gd fmla="*/ 75 h 253" name="T9"/>
                  <a:gd fmla="*/ 83 w 223" name="T10"/>
                  <a:gd fmla="*/ 0 h 25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3" w="223">
                    <a:moveTo>
                      <a:pt x="83" y="0"/>
                    </a:moveTo>
                    <a:cubicBezTo>
                      <a:pt x="0" y="241"/>
                      <a:pt x="0" y="241"/>
                      <a:pt x="0" y="241"/>
                    </a:cubicBezTo>
                    <a:cubicBezTo>
                      <a:pt x="118" y="253"/>
                      <a:pt x="118" y="253"/>
                      <a:pt x="118" y="253"/>
                    </a:cubicBezTo>
                    <a:cubicBezTo>
                      <a:pt x="118" y="253"/>
                      <a:pt x="223" y="198"/>
                      <a:pt x="223" y="193"/>
                    </a:cubicBezTo>
                    <a:cubicBezTo>
                      <a:pt x="223" y="188"/>
                      <a:pt x="203" y="75"/>
                      <a:pt x="203" y="75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4" name="Freeform: Shape 8">
                <a:extLst>
                  <a:ext uri="{FF2B5EF4-FFF2-40B4-BE49-F238E27FC236}">
                    <a16:creationId xmlns:a16="http://schemas.microsoft.com/office/drawing/2014/main" id="{D62280DF-4F88-4BE6-986C-0D3B5590B2F8}"/>
                  </a:ext>
                </a:extLst>
              </p:cNvPr>
              <p:cNvSpPr/>
              <p:nvPr/>
            </p:nvSpPr>
            <p:spPr bwMode="auto">
              <a:xfrm rot="2188175">
                <a:off x="4069618" y="3173829"/>
                <a:ext cx="508536" cy="585463"/>
              </a:xfrm>
              <a:custGeom>
                <a:gdLst>
                  <a:gd fmla="*/ 342 w 342" name="T0"/>
                  <a:gd fmla="*/ 309 h 390" name="T1"/>
                  <a:gd fmla="*/ 112 w 342" name="T2"/>
                  <a:gd fmla="*/ 0 h 390" name="T3"/>
                  <a:gd fmla="*/ 2 w 342" name="T4"/>
                  <a:gd fmla="*/ 198 h 390" name="T5"/>
                  <a:gd fmla="*/ 102 w 342" name="T6"/>
                  <a:gd fmla="*/ 340 h 390" name="T7"/>
                  <a:gd fmla="*/ 252 w 342" name="T8"/>
                  <a:gd fmla="*/ 390 h 390" name="T9"/>
                  <a:gd fmla="*/ 342 w 342" name="T10"/>
                  <a:gd fmla="*/ 309 h 3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90" w="342">
                    <a:moveTo>
                      <a:pt x="342" y="309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0" y="185"/>
                      <a:pt x="2" y="198"/>
                    </a:cubicBezTo>
                    <a:cubicBezTo>
                      <a:pt x="4" y="211"/>
                      <a:pt x="102" y="340"/>
                      <a:pt x="102" y="340"/>
                    </a:cubicBezTo>
                    <a:cubicBezTo>
                      <a:pt x="252" y="390"/>
                      <a:pt x="252" y="390"/>
                      <a:pt x="252" y="390"/>
                    </a:cubicBezTo>
                    <a:lnTo>
                      <a:pt x="342" y="30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5" name="Freeform: Shape 9">
                <a:extLst>
                  <a:ext uri="{FF2B5EF4-FFF2-40B4-BE49-F238E27FC236}">
                    <a16:creationId xmlns:a16="http://schemas.microsoft.com/office/drawing/2014/main" id="{2BC041C9-1F09-43D0-8911-80C6F19FD696}"/>
                  </a:ext>
                </a:extLst>
              </p:cNvPr>
              <p:cNvSpPr/>
              <p:nvPr/>
            </p:nvSpPr>
            <p:spPr bwMode="auto">
              <a:xfrm rot="2188175">
                <a:off x="4760157" y="3377138"/>
                <a:ext cx="541852" cy="417372"/>
              </a:xfrm>
              <a:custGeom>
                <a:gdLst>
                  <a:gd fmla="*/ 177 w 364" name="T0"/>
                  <a:gd fmla="*/ 278 h 278" name="T1"/>
                  <a:gd fmla="*/ 0 w 364" name="T2"/>
                  <a:gd fmla="*/ 22 h 278" name="T3"/>
                  <a:gd fmla="*/ 163 w 364" name="T4"/>
                  <a:gd fmla="*/ 0 h 278" name="T5"/>
                  <a:gd fmla="*/ 344 w 364" name="T6"/>
                  <a:gd fmla="*/ 71 h 278" name="T7"/>
                  <a:gd fmla="*/ 357 w 364" name="T8"/>
                  <a:gd fmla="*/ 198 h 278" name="T9"/>
                  <a:gd fmla="*/ 177 w 364" name="T10"/>
                  <a:gd fmla="*/ 278 h 27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78" w="364">
                    <a:moveTo>
                      <a:pt x="177" y="278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342" y="60"/>
                      <a:pt x="344" y="71"/>
                    </a:cubicBezTo>
                    <a:cubicBezTo>
                      <a:pt x="345" y="82"/>
                      <a:pt x="364" y="190"/>
                      <a:pt x="357" y="198"/>
                    </a:cubicBezTo>
                    <a:cubicBezTo>
                      <a:pt x="349" y="205"/>
                      <a:pt x="177" y="278"/>
                      <a:pt x="177" y="27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6" name="Freeform: Shape 10">
                <a:extLst>
                  <a:ext uri="{FF2B5EF4-FFF2-40B4-BE49-F238E27FC236}">
                    <a16:creationId xmlns:a16="http://schemas.microsoft.com/office/drawing/2014/main" id="{6D581F62-8669-49EB-A7D4-64D3A90158B5}"/>
                  </a:ext>
                </a:extLst>
              </p:cNvPr>
              <p:cNvSpPr/>
              <p:nvPr/>
            </p:nvSpPr>
            <p:spPr bwMode="auto">
              <a:xfrm rot="2188175">
                <a:off x="3727444" y="1582809"/>
                <a:ext cx="892609" cy="2260658"/>
              </a:xfrm>
              <a:custGeom>
                <a:gdLst>
                  <a:gd fmla="*/ 121 w 600" name="T0"/>
                  <a:gd fmla="*/ 0 h 1506" name="T1"/>
                  <a:gd fmla="*/ 0 w 600" name="T2"/>
                  <a:gd fmla="*/ 438 h 1506" name="T3"/>
                  <a:gd fmla="*/ 118 w 600" name="T4"/>
                  <a:gd fmla="*/ 618 h 1506" name="T5"/>
                  <a:gd fmla="*/ 119 w 600" name="T6"/>
                  <a:gd fmla="*/ 615 h 1506" name="T7"/>
                  <a:gd fmla="*/ 120 w 600" name="T8"/>
                  <a:gd fmla="*/ 612 h 1506" name="T9"/>
                  <a:gd fmla="*/ 121 w 600" name="T10"/>
                  <a:gd fmla="*/ 610 h 1506" name="T11"/>
                  <a:gd fmla="*/ 121 w 600" name="T12"/>
                  <a:gd fmla="*/ 607 h 1506" name="T13"/>
                  <a:gd fmla="*/ 151 w 600" name="T14"/>
                  <a:gd fmla="*/ 544 h 1506" name="T15"/>
                  <a:gd fmla="*/ 190 w 600" name="T16"/>
                  <a:gd fmla="*/ 514 h 1506" name="T17"/>
                  <a:gd fmla="*/ 235 w 600" name="T18"/>
                  <a:gd fmla="*/ 519 h 1506" name="T19"/>
                  <a:gd fmla="*/ 280 w 600" name="T20"/>
                  <a:gd fmla="*/ 561 h 1506" name="T21"/>
                  <a:gd fmla="*/ 316 w 600" name="T22"/>
                  <a:gd fmla="*/ 636 h 1506" name="T23"/>
                  <a:gd fmla="*/ 336 w 600" name="T24"/>
                  <a:gd fmla="*/ 728 h 1506" name="T25"/>
                  <a:gd fmla="*/ 339 w 600" name="T26"/>
                  <a:gd fmla="*/ 824 h 1506" name="T27"/>
                  <a:gd fmla="*/ 322 w 600" name="T28"/>
                  <a:gd fmla="*/ 912 h 1506" name="T29"/>
                  <a:gd fmla="*/ 290 w 600" name="T30"/>
                  <a:gd fmla="*/ 973 h 1506" name="T31"/>
                  <a:gd fmla="*/ 249 w 600" name="T32"/>
                  <a:gd fmla="*/ 998 h 1506" name="T33"/>
                  <a:gd fmla="*/ 204 w 600" name="T34"/>
                  <a:gd fmla="*/ 987 h 1506" name="T35"/>
                  <a:gd fmla="*/ 162 w 600" name="T36"/>
                  <a:gd fmla="*/ 942 h 1506" name="T37"/>
                  <a:gd fmla="*/ 160 w 600" name="T38"/>
                  <a:gd fmla="*/ 939 h 1506" name="T39"/>
                  <a:gd fmla="*/ 158 w 600" name="T40"/>
                  <a:gd fmla="*/ 936 h 1506" name="T41"/>
                  <a:gd fmla="*/ 157 w 600" name="T42"/>
                  <a:gd fmla="*/ 933 h 1506" name="T43"/>
                  <a:gd fmla="*/ 155 w 600" name="T44"/>
                  <a:gd fmla="*/ 930 h 1506" name="T45"/>
                  <a:gd fmla="*/ 88 w 600" name="T46"/>
                  <a:gd fmla="*/ 1148 h 1506" name="T47"/>
                  <a:gd fmla="*/ 303 w 600" name="T48"/>
                  <a:gd fmla="*/ 1506 h 1506" name="T49"/>
                  <a:gd fmla="*/ 600 w 600" name="T50"/>
                  <a:gd fmla="*/ 655 h 1506" name="T51"/>
                  <a:gd fmla="*/ 121 w 600" name="T52"/>
                  <a:gd fmla="*/ 0 h 1506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506" w="600">
                    <a:moveTo>
                      <a:pt x="121" y="0"/>
                    </a:moveTo>
                    <a:cubicBezTo>
                      <a:pt x="0" y="438"/>
                      <a:pt x="0" y="438"/>
                      <a:pt x="0" y="438"/>
                    </a:cubicBezTo>
                    <a:cubicBezTo>
                      <a:pt x="118" y="618"/>
                      <a:pt x="118" y="618"/>
                      <a:pt x="118" y="618"/>
                    </a:cubicBezTo>
                    <a:cubicBezTo>
                      <a:pt x="119" y="617"/>
                      <a:pt x="119" y="616"/>
                      <a:pt x="119" y="615"/>
                    </a:cubicBezTo>
                    <a:cubicBezTo>
                      <a:pt x="119" y="614"/>
                      <a:pt x="120" y="613"/>
                      <a:pt x="120" y="612"/>
                    </a:cubicBezTo>
                    <a:cubicBezTo>
                      <a:pt x="120" y="612"/>
                      <a:pt x="120" y="611"/>
                      <a:pt x="121" y="610"/>
                    </a:cubicBezTo>
                    <a:cubicBezTo>
                      <a:pt x="121" y="609"/>
                      <a:pt x="121" y="608"/>
                      <a:pt x="121" y="607"/>
                    </a:cubicBezTo>
                    <a:cubicBezTo>
                      <a:pt x="129" y="581"/>
                      <a:pt x="139" y="560"/>
                      <a:pt x="151" y="544"/>
                    </a:cubicBezTo>
                    <a:cubicBezTo>
                      <a:pt x="163" y="529"/>
                      <a:pt x="176" y="518"/>
                      <a:pt x="190" y="514"/>
                    </a:cubicBezTo>
                    <a:cubicBezTo>
                      <a:pt x="205" y="510"/>
                      <a:pt x="220" y="511"/>
                      <a:pt x="235" y="519"/>
                    </a:cubicBezTo>
                    <a:cubicBezTo>
                      <a:pt x="250" y="527"/>
                      <a:pt x="266" y="541"/>
                      <a:pt x="280" y="561"/>
                    </a:cubicBezTo>
                    <a:cubicBezTo>
                      <a:pt x="294" y="582"/>
                      <a:pt x="306" y="608"/>
                      <a:pt x="316" y="636"/>
                    </a:cubicBezTo>
                    <a:cubicBezTo>
                      <a:pt x="325" y="665"/>
                      <a:pt x="332" y="696"/>
                      <a:pt x="336" y="728"/>
                    </a:cubicBezTo>
                    <a:cubicBezTo>
                      <a:pt x="340" y="760"/>
                      <a:pt x="341" y="793"/>
                      <a:pt x="339" y="824"/>
                    </a:cubicBezTo>
                    <a:cubicBezTo>
                      <a:pt x="336" y="855"/>
                      <a:pt x="331" y="885"/>
                      <a:pt x="322" y="912"/>
                    </a:cubicBezTo>
                    <a:cubicBezTo>
                      <a:pt x="314" y="938"/>
                      <a:pt x="303" y="958"/>
                      <a:pt x="290" y="973"/>
                    </a:cubicBezTo>
                    <a:cubicBezTo>
                      <a:pt x="277" y="987"/>
                      <a:pt x="263" y="996"/>
                      <a:pt x="249" y="998"/>
                    </a:cubicBezTo>
                    <a:cubicBezTo>
                      <a:pt x="234" y="1000"/>
                      <a:pt x="219" y="997"/>
                      <a:pt x="204" y="987"/>
                    </a:cubicBezTo>
                    <a:cubicBezTo>
                      <a:pt x="189" y="978"/>
                      <a:pt x="175" y="963"/>
                      <a:pt x="162" y="942"/>
                    </a:cubicBezTo>
                    <a:cubicBezTo>
                      <a:pt x="161" y="941"/>
                      <a:pt x="160" y="940"/>
                      <a:pt x="160" y="939"/>
                    </a:cubicBezTo>
                    <a:cubicBezTo>
                      <a:pt x="159" y="938"/>
                      <a:pt x="159" y="937"/>
                      <a:pt x="158" y="936"/>
                    </a:cubicBezTo>
                    <a:cubicBezTo>
                      <a:pt x="158" y="935"/>
                      <a:pt x="157" y="934"/>
                      <a:pt x="157" y="933"/>
                    </a:cubicBezTo>
                    <a:cubicBezTo>
                      <a:pt x="156" y="932"/>
                      <a:pt x="155" y="931"/>
                      <a:pt x="155" y="930"/>
                    </a:cubicBezTo>
                    <a:cubicBezTo>
                      <a:pt x="88" y="1148"/>
                      <a:pt x="88" y="1148"/>
                      <a:pt x="88" y="1148"/>
                    </a:cubicBezTo>
                    <a:cubicBezTo>
                      <a:pt x="303" y="1506"/>
                      <a:pt x="303" y="1506"/>
                      <a:pt x="303" y="1506"/>
                    </a:cubicBezTo>
                    <a:cubicBezTo>
                      <a:pt x="600" y="655"/>
                      <a:pt x="600" y="655"/>
                      <a:pt x="600" y="655"/>
                    </a:cubicBezTo>
                    <a:cubicBezTo>
                      <a:pt x="121" y="0"/>
                      <a:pt x="121" y="0"/>
                      <a:pt x="121" y="0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7" name="Freeform: Shape 11">
                <a:extLst>
                  <a:ext uri="{FF2B5EF4-FFF2-40B4-BE49-F238E27FC236}">
                    <a16:creationId xmlns:a16="http://schemas.microsoft.com/office/drawing/2014/main" id="{83992E68-316D-402B-99C7-A68C47C91CB1}"/>
                  </a:ext>
                </a:extLst>
              </p:cNvPr>
              <p:cNvSpPr/>
              <p:nvPr/>
            </p:nvSpPr>
            <p:spPr bwMode="auto">
              <a:xfrm rot="2188175">
                <a:off x="4138705" y="2159583"/>
                <a:ext cx="2088204" cy="995222"/>
              </a:xfrm>
              <a:custGeom>
                <a:gdLst>
                  <a:gd fmla="*/ 455 w 1404" name="T0"/>
                  <a:gd fmla="*/ 0 h 663" name="T1"/>
                  <a:gd fmla="*/ 0 w 1404" name="T2"/>
                  <a:gd fmla="*/ 8 h 663" name="T3"/>
                  <a:gd fmla="*/ 479 w 1404" name="T4"/>
                  <a:gd fmla="*/ 663 h 663" name="T5"/>
                  <a:gd fmla="*/ 1404 w 1404" name="T6"/>
                  <a:gd fmla="*/ 587 h 663" name="T7"/>
                  <a:gd fmla="*/ 1120 w 1404" name="T8"/>
                  <a:gd fmla="*/ 269 h 663" name="T9"/>
                  <a:gd fmla="*/ 876 w 1404" name="T10"/>
                  <a:gd fmla="*/ 280 h 663" name="T11"/>
                  <a:gd fmla="*/ 877 w 1404" name="T12"/>
                  <a:gd fmla="*/ 282 h 663" name="T13"/>
                  <a:gd fmla="*/ 879 w 1404" name="T14"/>
                  <a:gd fmla="*/ 284 h 663" name="T15"/>
                  <a:gd fmla="*/ 881 w 1404" name="T16"/>
                  <a:gd fmla="*/ 286 h 663" name="T17"/>
                  <a:gd fmla="*/ 883 w 1404" name="T18"/>
                  <a:gd fmla="*/ 289 h 663" name="T19"/>
                  <a:gd fmla="*/ 913 w 1404" name="T20"/>
                  <a:gd fmla="*/ 344 h 663" name="T21"/>
                  <a:gd fmla="*/ 909 w 1404" name="T22"/>
                  <a:gd fmla="*/ 391 h 663" name="T23"/>
                  <a:gd fmla="*/ 871 w 1404" name="T24"/>
                  <a:gd fmla="*/ 426 h 663" name="T25"/>
                  <a:gd fmla="*/ 801 w 1404" name="T26"/>
                  <a:gd fmla="*/ 443 h 663" name="T27"/>
                  <a:gd fmla="*/ 710 w 1404" name="T28"/>
                  <a:gd fmla="*/ 436 h 663" name="T29"/>
                  <a:gd fmla="*/ 618 w 1404" name="T30"/>
                  <a:gd fmla="*/ 408 h 663" name="T31"/>
                  <a:gd fmla="*/ 536 w 1404" name="T32"/>
                  <a:gd fmla="*/ 364 h 663" name="T33"/>
                  <a:gd fmla="*/ 475 w 1404" name="T34"/>
                  <a:gd fmla="*/ 308 h 663" name="T35"/>
                  <a:gd fmla="*/ 448 w 1404" name="T36"/>
                  <a:gd fmla="*/ 251 h 663" name="T37"/>
                  <a:gd fmla="*/ 458 w 1404" name="T38"/>
                  <a:gd fmla="*/ 205 h 663" name="T39"/>
                  <a:gd fmla="*/ 500 w 1404" name="T40"/>
                  <a:gd fmla="*/ 173 h 663" name="T41"/>
                  <a:gd fmla="*/ 571 w 1404" name="T42"/>
                  <a:gd fmla="*/ 160 h 663" name="T43"/>
                  <a:gd fmla="*/ 574 w 1404" name="T44"/>
                  <a:gd fmla="*/ 160 h 663" name="T45"/>
                  <a:gd fmla="*/ 578 w 1404" name="T46"/>
                  <a:gd fmla="*/ 160 h 663" name="T47"/>
                  <a:gd fmla="*/ 582 w 1404" name="T48"/>
                  <a:gd fmla="*/ 160 h 663" name="T49"/>
                  <a:gd fmla="*/ 585 w 1404" name="T50"/>
                  <a:gd fmla="*/ 160 h 663" name="T51"/>
                  <a:gd fmla="*/ 455 w 1404" name="T52"/>
                  <a:gd fmla="*/ 0 h 663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663" w="1404">
                    <a:moveTo>
                      <a:pt x="455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479" y="663"/>
                      <a:pt x="479" y="663"/>
                      <a:pt x="479" y="663"/>
                    </a:cubicBezTo>
                    <a:cubicBezTo>
                      <a:pt x="1404" y="587"/>
                      <a:pt x="1404" y="587"/>
                      <a:pt x="1404" y="587"/>
                    </a:cubicBezTo>
                    <a:cubicBezTo>
                      <a:pt x="1120" y="269"/>
                      <a:pt x="1120" y="269"/>
                      <a:pt x="1120" y="269"/>
                    </a:cubicBezTo>
                    <a:cubicBezTo>
                      <a:pt x="876" y="280"/>
                      <a:pt x="876" y="280"/>
                      <a:pt x="876" y="280"/>
                    </a:cubicBezTo>
                    <a:cubicBezTo>
                      <a:pt x="876" y="281"/>
                      <a:pt x="877" y="282"/>
                      <a:pt x="877" y="282"/>
                    </a:cubicBezTo>
                    <a:cubicBezTo>
                      <a:pt x="878" y="283"/>
                      <a:pt x="879" y="284"/>
                      <a:pt x="879" y="284"/>
                    </a:cubicBezTo>
                    <a:cubicBezTo>
                      <a:pt x="880" y="285"/>
                      <a:pt x="881" y="286"/>
                      <a:pt x="881" y="286"/>
                    </a:cubicBezTo>
                    <a:cubicBezTo>
                      <a:pt x="882" y="287"/>
                      <a:pt x="882" y="288"/>
                      <a:pt x="883" y="289"/>
                    </a:cubicBezTo>
                    <a:cubicBezTo>
                      <a:pt x="899" y="308"/>
                      <a:pt x="909" y="326"/>
                      <a:pt x="913" y="344"/>
                    </a:cubicBezTo>
                    <a:cubicBezTo>
                      <a:pt x="918" y="361"/>
                      <a:pt x="916" y="377"/>
                      <a:pt x="909" y="391"/>
                    </a:cubicBezTo>
                    <a:cubicBezTo>
                      <a:pt x="902" y="405"/>
                      <a:pt x="889" y="417"/>
                      <a:pt x="871" y="426"/>
                    </a:cubicBezTo>
                    <a:cubicBezTo>
                      <a:pt x="853" y="435"/>
                      <a:pt x="829" y="441"/>
                      <a:pt x="801" y="443"/>
                    </a:cubicBezTo>
                    <a:cubicBezTo>
                      <a:pt x="772" y="445"/>
                      <a:pt x="741" y="442"/>
                      <a:pt x="710" y="436"/>
                    </a:cubicBezTo>
                    <a:cubicBezTo>
                      <a:pt x="679" y="430"/>
                      <a:pt x="648" y="420"/>
                      <a:pt x="618" y="408"/>
                    </a:cubicBezTo>
                    <a:cubicBezTo>
                      <a:pt x="588" y="396"/>
                      <a:pt x="560" y="381"/>
                      <a:pt x="536" y="364"/>
                    </a:cubicBezTo>
                    <a:cubicBezTo>
                      <a:pt x="511" y="347"/>
                      <a:pt x="490" y="328"/>
                      <a:pt x="475" y="308"/>
                    </a:cubicBezTo>
                    <a:cubicBezTo>
                      <a:pt x="459" y="288"/>
                      <a:pt x="451" y="269"/>
                      <a:pt x="448" y="251"/>
                    </a:cubicBezTo>
                    <a:cubicBezTo>
                      <a:pt x="446" y="234"/>
                      <a:pt x="449" y="219"/>
                      <a:pt x="458" y="205"/>
                    </a:cubicBezTo>
                    <a:cubicBezTo>
                      <a:pt x="467" y="192"/>
                      <a:pt x="481" y="181"/>
                      <a:pt x="500" y="173"/>
                    </a:cubicBezTo>
                    <a:cubicBezTo>
                      <a:pt x="519" y="166"/>
                      <a:pt x="543" y="161"/>
                      <a:pt x="571" y="160"/>
                    </a:cubicBezTo>
                    <a:cubicBezTo>
                      <a:pt x="572" y="160"/>
                      <a:pt x="573" y="160"/>
                      <a:pt x="574" y="160"/>
                    </a:cubicBezTo>
                    <a:cubicBezTo>
                      <a:pt x="576" y="160"/>
                      <a:pt x="577" y="160"/>
                      <a:pt x="578" y="160"/>
                    </a:cubicBezTo>
                    <a:cubicBezTo>
                      <a:pt x="579" y="160"/>
                      <a:pt x="580" y="160"/>
                      <a:pt x="582" y="160"/>
                    </a:cubicBezTo>
                    <a:cubicBezTo>
                      <a:pt x="583" y="160"/>
                      <a:pt x="584" y="160"/>
                      <a:pt x="585" y="160"/>
                    </a:cubicBezTo>
                    <a:cubicBezTo>
                      <a:pt x="455" y="0"/>
                      <a:pt x="455" y="0"/>
                      <a:pt x="455" y="0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8" name="Freeform: Shape 12">
                <a:extLst>
                  <a:ext uri="{FF2B5EF4-FFF2-40B4-BE49-F238E27FC236}">
                    <a16:creationId xmlns:a16="http://schemas.microsoft.com/office/drawing/2014/main" id="{239C2F48-B8C8-4377-9976-A4EDC4656355}"/>
                  </a:ext>
                </a:extLst>
              </p:cNvPr>
              <p:cNvSpPr/>
              <p:nvPr/>
            </p:nvSpPr>
            <p:spPr bwMode="auto">
              <a:xfrm rot="2188175">
                <a:off x="3741592" y="2909799"/>
                <a:ext cx="1817279" cy="1391662"/>
              </a:xfrm>
              <a:custGeom>
                <a:gdLst>
                  <a:gd fmla="*/ 1222 w 1222" name="T0"/>
                  <a:gd fmla="*/ 0 h 927" name="T1"/>
                  <a:gd fmla="*/ 1037 w 1222" name="T2"/>
                  <a:gd fmla="*/ 412 h 927" name="T3"/>
                  <a:gd fmla="*/ 804 w 1222" name="T4"/>
                  <a:gd fmla="*/ 441 h 927" name="T5"/>
                  <a:gd fmla="*/ 806 w 1222" name="T6"/>
                  <a:gd fmla="*/ 437 h 927" name="T7"/>
                  <a:gd fmla="*/ 808 w 1222" name="T8"/>
                  <a:gd fmla="*/ 434 h 927" name="T9"/>
                  <a:gd fmla="*/ 809 w 1222" name="T10"/>
                  <a:gd fmla="*/ 431 h 927" name="T11"/>
                  <a:gd fmla="*/ 810 w 1222" name="T12"/>
                  <a:gd fmla="*/ 428 h 927" name="T13"/>
                  <a:gd fmla="*/ 825 w 1222" name="T14"/>
                  <a:gd fmla="*/ 358 h 927" name="T15"/>
                  <a:gd fmla="*/ 808 w 1222" name="T16"/>
                  <a:gd fmla="*/ 303 h 927" name="T17"/>
                  <a:gd fmla="*/ 761 w 1222" name="T18"/>
                  <a:gd fmla="*/ 269 h 927" name="T19"/>
                  <a:gd fmla="*/ 687 w 1222" name="T20"/>
                  <a:gd fmla="*/ 262 h 927" name="T21"/>
                  <a:gd fmla="*/ 601 w 1222" name="T22"/>
                  <a:gd fmla="*/ 286 h 927" name="T23"/>
                  <a:gd fmla="*/ 518 w 1222" name="T24"/>
                  <a:gd fmla="*/ 335 h 927" name="T25"/>
                  <a:gd fmla="*/ 449 w 1222" name="T26"/>
                  <a:gd fmla="*/ 401 h 927" name="T27"/>
                  <a:gd fmla="*/ 404 w 1222" name="T28"/>
                  <a:gd fmla="*/ 477 h 927" name="T29"/>
                  <a:gd fmla="*/ 393 w 1222" name="T30"/>
                  <a:gd fmla="*/ 548 h 927" name="T31"/>
                  <a:gd fmla="*/ 415 w 1222" name="T32"/>
                  <a:gd fmla="*/ 601 h 927" name="T33"/>
                  <a:gd fmla="*/ 465 w 1222" name="T34"/>
                  <a:gd fmla="*/ 631 h 927" name="T35"/>
                  <a:gd fmla="*/ 538 w 1222" name="T36"/>
                  <a:gd fmla="*/ 634 h 927" name="T37"/>
                  <a:gd fmla="*/ 541 w 1222" name="T38"/>
                  <a:gd fmla="*/ 634 h 927" name="T39"/>
                  <a:gd fmla="*/ 544 w 1222" name="T40"/>
                  <a:gd fmla="*/ 633 h 927" name="T41"/>
                  <a:gd fmla="*/ 547 w 1222" name="T42"/>
                  <a:gd fmla="*/ 633 h 927" name="T43"/>
                  <a:gd fmla="*/ 550 w 1222" name="T44"/>
                  <a:gd fmla="*/ 632 h 927" name="T45"/>
                  <a:gd fmla="*/ 461 w 1222" name="T46"/>
                  <a:gd fmla="*/ 853 h 927" name="T47"/>
                  <a:gd fmla="*/ 0 w 1222" name="T48"/>
                  <a:gd fmla="*/ 927 h 927" name="T49"/>
                  <a:gd fmla="*/ 297 w 1222" name="T50"/>
                  <a:gd fmla="*/ 76 h 927" name="T51"/>
                  <a:gd fmla="*/ 1222 w 1222" name="T52"/>
                  <a:gd fmla="*/ 0 h 927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926" w="1222">
                    <a:moveTo>
                      <a:pt x="1222" y="0"/>
                    </a:moveTo>
                    <a:cubicBezTo>
                      <a:pt x="1037" y="412"/>
                      <a:pt x="1037" y="412"/>
                      <a:pt x="1037" y="412"/>
                    </a:cubicBezTo>
                    <a:cubicBezTo>
                      <a:pt x="804" y="441"/>
                      <a:pt x="804" y="441"/>
                      <a:pt x="804" y="441"/>
                    </a:cubicBezTo>
                    <a:cubicBezTo>
                      <a:pt x="805" y="440"/>
                      <a:pt x="805" y="439"/>
                      <a:pt x="806" y="437"/>
                    </a:cubicBezTo>
                    <a:cubicBezTo>
                      <a:pt x="807" y="436"/>
                      <a:pt x="807" y="435"/>
                      <a:pt x="808" y="434"/>
                    </a:cubicBezTo>
                    <a:cubicBezTo>
                      <a:pt x="808" y="433"/>
                      <a:pt x="809" y="432"/>
                      <a:pt x="809" y="431"/>
                    </a:cubicBezTo>
                    <a:cubicBezTo>
                      <a:pt x="810" y="430"/>
                      <a:pt x="810" y="429"/>
                      <a:pt x="810" y="428"/>
                    </a:cubicBezTo>
                    <a:cubicBezTo>
                      <a:pt x="821" y="402"/>
                      <a:pt x="826" y="379"/>
                      <a:pt x="825" y="358"/>
                    </a:cubicBezTo>
                    <a:cubicBezTo>
                      <a:pt x="825" y="337"/>
                      <a:pt x="819" y="318"/>
                      <a:pt x="808" y="303"/>
                    </a:cubicBezTo>
                    <a:cubicBezTo>
                      <a:pt x="797" y="288"/>
                      <a:pt x="781" y="276"/>
                      <a:pt x="761" y="269"/>
                    </a:cubicBezTo>
                    <a:cubicBezTo>
                      <a:pt x="740" y="262"/>
                      <a:pt x="716" y="259"/>
                      <a:pt x="687" y="262"/>
                    </a:cubicBezTo>
                    <a:cubicBezTo>
                      <a:pt x="659" y="265"/>
                      <a:pt x="630" y="273"/>
                      <a:pt x="601" y="286"/>
                    </a:cubicBezTo>
                    <a:cubicBezTo>
                      <a:pt x="572" y="298"/>
                      <a:pt x="544" y="315"/>
                      <a:pt x="518" y="335"/>
                    </a:cubicBezTo>
                    <a:cubicBezTo>
                      <a:pt x="492" y="354"/>
                      <a:pt x="468" y="377"/>
                      <a:pt x="449" y="401"/>
                    </a:cubicBezTo>
                    <a:cubicBezTo>
                      <a:pt x="429" y="425"/>
                      <a:pt x="414" y="451"/>
                      <a:pt x="404" y="477"/>
                    </a:cubicBezTo>
                    <a:cubicBezTo>
                      <a:pt x="394" y="503"/>
                      <a:pt x="391" y="527"/>
                      <a:pt x="393" y="548"/>
                    </a:cubicBezTo>
                    <a:cubicBezTo>
                      <a:pt x="395" y="569"/>
                      <a:pt x="403" y="587"/>
                      <a:pt x="415" y="601"/>
                    </a:cubicBezTo>
                    <a:cubicBezTo>
                      <a:pt x="428" y="615"/>
                      <a:pt x="445" y="625"/>
                      <a:pt x="465" y="631"/>
                    </a:cubicBezTo>
                    <a:cubicBezTo>
                      <a:pt x="486" y="637"/>
                      <a:pt x="511" y="638"/>
                      <a:pt x="538" y="634"/>
                    </a:cubicBezTo>
                    <a:cubicBezTo>
                      <a:pt x="539" y="634"/>
                      <a:pt x="540" y="634"/>
                      <a:pt x="541" y="634"/>
                    </a:cubicBezTo>
                    <a:cubicBezTo>
                      <a:pt x="542" y="633"/>
                      <a:pt x="543" y="633"/>
                      <a:pt x="544" y="633"/>
                    </a:cubicBezTo>
                    <a:cubicBezTo>
                      <a:pt x="545" y="633"/>
                      <a:pt x="546" y="633"/>
                      <a:pt x="547" y="633"/>
                    </a:cubicBezTo>
                    <a:cubicBezTo>
                      <a:pt x="548" y="632"/>
                      <a:pt x="549" y="632"/>
                      <a:pt x="550" y="632"/>
                    </a:cubicBezTo>
                    <a:cubicBezTo>
                      <a:pt x="461" y="853"/>
                      <a:pt x="461" y="853"/>
                      <a:pt x="461" y="853"/>
                    </a:cubicBezTo>
                    <a:cubicBezTo>
                      <a:pt x="0" y="927"/>
                      <a:pt x="0" y="927"/>
                      <a:pt x="0" y="927"/>
                    </a:cubicBezTo>
                    <a:cubicBezTo>
                      <a:pt x="297" y="76"/>
                      <a:pt x="297" y="76"/>
                      <a:pt x="297" y="76"/>
                    </a:cubicBezTo>
                    <a:lnTo>
                      <a:pt x="1222" y="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9" name="Freeform: Shape 13">
                <a:extLst>
                  <a:ext uri="{FF2B5EF4-FFF2-40B4-BE49-F238E27FC236}">
                    <a16:creationId xmlns:a16="http://schemas.microsoft.com/office/drawing/2014/main" id="{02AC0F5E-23A1-42CA-8E0F-C85C4BDF1754}"/>
                  </a:ext>
                </a:extLst>
              </p:cNvPr>
              <p:cNvSpPr/>
              <p:nvPr/>
            </p:nvSpPr>
            <p:spPr bwMode="auto">
              <a:xfrm rot="2188175">
                <a:off x="3753757" y="2044810"/>
                <a:ext cx="2090090" cy="2260658"/>
              </a:xfrm>
              <a:custGeom>
                <a:gdLst>
                  <a:gd fmla="*/ 3318 w 3325" name="T0"/>
                  <a:gd fmla="*/ 1363 h 3564" name="T1"/>
                  <a:gd fmla="*/ 1141 w 3325" name="T2"/>
                  <a:gd fmla="*/ 1541 h 3564" name="T3"/>
                  <a:gd fmla="*/ 15 w 3325" name="T4"/>
                  <a:gd fmla="*/ 0 h 3564" name="T5"/>
                  <a:gd fmla="*/ 3 w 3325" name="T6"/>
                  <a:gd fmla="*/ 0 h 3564" name="T7"/>
                  <a:gd fmla="*/ 0 w 3325" name="T8"/>
                  <a:gd fmla="*/ 12 h 3564" name="T9"/>
                  <a:gd fmla="*/ 1127 w 3325" name="T10"/>
                  <a:gd fmla="*/ 1550 h 3564" name="T11"/>
                  <a:gd fmla="*/ 426 w 3325" name="T12"/>
                  <a:gd fmla="*/ 3555 h 3564" name="T13"/>
                  <a:gd fmla="*/ 434 w 3325" name="T14"/>
                  <a:gd fmla="*/ 3564 h 3564" name="T15"/>
                  <a:gd fmla="*/ 443 w 3325" name="T16"/>
                  <a:gd fmla="*/ 3564 h 3564" name="T17"/>
                  <a:gd fmla="*/ 1143 w 3325" name="T18"/>
                  <a:gd fmla="*/ 1557 h 3564" name="T19"/>
                  <a:gd fmla="*/ 3321 w 3325" name="T20"/>
                  <a:gd fmla="*/ 1380 h 3564" name="T21"/>
                  <a:gd fmla="*/ 3325 w 3325" name="T22"/>
                  <a:gd fmla="*/ 1370 h 3564" name="T23"/>
                  <a:gd fmla="*/ 3318 w 3325" name="T24"/>
                  <a:gd fmla="*/ 1363 h 356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564" w="3324">
                    <a:moveTo>
                      <a:pt x="3318" y="1363"/>
                    </a:moveTo>
                    <a:lnTo>
                      <a:pt x="1141" y="1541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1127" y="1550"/>
                    </a:lnTo>
                    <a:lnTo>
                      <a:pt x="426" y="3555"/>
                    </a:lnTo>
                    <a:lnTo>
                      <a:pt x="434" y="3564"/>
                    </a:lnTo>
                    <a:lnTo>
                      <a:pt x="443" y="3564"/>
                    </a:lnTo>
                    <a:lnTo>
                      <a:pt x="1143" y="1557"/>
                    </a:lnTo>
                    <a:lnTo>
                      <a:pt x="3321" y="1380"/>
                    </a:lnTo>
                    <a:lnTo>
                      <a:pt x="3325" y="1370"/>
                    </a:lnTo>
                    <a:lnTo>
                      <a:pt x="3318" y="1363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92D7CB-0BAB-4D66-BD86-36A10BB3B360}"/>
                </a:ext>
              </a:extLst>
            </p:cNvPr>
            <p:cNvGrpSpPr/>
            <p:nvPr/>
          </p:nvGrpSpPr>
          <p:grpSpPr>
            <a:xfrm>
              <a:off x="6479081" y="2092166"/>
              <a:ext cx="1463500" cy="1046727"/>
              <a:chOff x="4859310" y="1735043"/>
              <a:chExt cx="1097625" cy="785045"/>
            </a:xfrm>
          </p:grpSpPr>
          <p:grpSp>
            <p:nvGrpSpPr>
              <p:cNvPr id="26" name="Group 15">
                <a:extLst>
                  <a:ext uri="{FF2B5EF4-FFF2-40B4-BE49-F238E27FC236}">
                    <a16:creationId xmlns:a16="http://schemas.microsoft.com/office/drawing/2014/main" id="{2DC15690-175B-413F-83E1-2EF287D22975}"/>
                  </a:ext>
                </a:extLst>
              </p:cNvPr>
              <p:cNvGrpSpPr/>
              <p:nvPr/>
            </p:nvGrpSpPr>
            <p:grpSpPr>
              <a:xfrm>
                <a:off x="4859310" y="1735043"/>
                <a:ext cx="1097625" cy="785045"/>
                <a:chOff x="6510160" y="2111523"/>
                <a:chExt cx="965797" cy="719804"/>
              </a:xfrm>
            </p:grpSpPr>
            <p:sp>
              <p:nvSpPr>
                <p:cNvPr id="28" name="Freeform: Shape 17">
                  <a:extLst>
                    <a:ext uri="{FF2B5EF4-FFF2-40B4-BE49-F238E27FC236}">
                      <a16:creationId xmlns:a16="http://schemas.microsoft.com/office/drawing/2014/main" id="{A096F83E-2C15-4B37-AA3F-41D7ED225CA4}"/>
                    </a:ext>
                  </a:extLst>
                </p:cNvPr>
                <p:cNvSpPr/>
                <p:nvPr/>
              </p:nvSpPr>
              <p:spPr bwMode="auto">
                <a:xfrm rot="2217086">
                  <a:off x="6510160" y="2166300"/>
                  <a:ext cx="901410" cy="665027"/>
                </a:xfrm>
                <a:custGeom>
                  <a:gdLst>
                    <a:gd fmla="*/ 289 w 606" name="T0"/>
                    <a:gd fmla="*/ 417 h 417" name="T1"/>
                    <a:gd fmla="*/ 227 w 606" name="T2"/>
                    <a:gd fmla="*/ 410 h 417" name="T3"/>
                    <a:gd fmla="*/ 147 w 606" name="T4"/>
                    <a:gd fmla="*/ 386 h 417" name="T5"/>
                    <a:gd fmla="*/ 76 w 606" name="T6"/>
                    <a:gd fmla="*/ 348 h 417" name="T7"/>
                    <a:gd fmla="*/ 24 w 606" name="T8"/>
                    <a:gd fmla="*/ 301 h 417" name="T9"/>
                    <a:gd fmla="*/ 2 w 606" name="T10"/>
                    <a:gd fmla="*/ 255 h 417" name="T11"/>
                    <a:gd fmla="*/ 9 w 606" name="T12"/>
                    <a:gd fmla="*/ 220 h 417" name="T13"/>
                    <a:gd fmla="*/ 43 w 606" name="T14"/>
                    <a:gd fmla="*/ 194 h 417" name="T15"/>
                    <a:gd fmla="*/ 102 w 606" name="T16"/>
                    <a:gd fmla="*/ 183 h 417" name="T17"/>
                    <a:gd fmla="*/ 111 w 606" name="T18"/>
                    <a:gd fmla="*/ 183 h 417" name="T19"/>
                    <a:gd fmla="*/ 116 w 606" name="T20"/>
                    <a:gd fmla="*/ 183 h 417" name="T21"/>
                    <a:gd fmla="*/ 122 w 606" name="T22"/>
                    <a:gd fmla="*/ 183 h 417" name="T23"/>
                    <a:gd fmla="*/ 128 w 606" name="T24"/>
                    <a:gd fmla="*/ 184 h 417" name="T25"/>
                    <a:gd fmla="*/ 134 w 606" name="T26"/>
                    <a:gd fmla="*/ 184 h 417" name="T27"/>
                    <a:gd fmla="*/ 141 w 606" name="T28"/>
                    <a:gd fmla="*/ 185 h 417" name="T29"/>
                    <a:gd fmla="*/ 161 w 606" name="T30"/>
                    <a:gd fmla="*/ 187 h 417" name="T31"/>
                    <a:gd fmla="*/ 135 w 606" name="T32"/>
                    <a:gd fmla="*/ 155 h 417" name="T33"/>
                    <a:gd fmla="*/ 13 w 606" name="T34"/>
                    <a:gd fmla="*/ 7 h 417" name="T35"/>
                    <a:gd fmla="*/ 387 w 606" name="T36"/>
                    <a:gd fmla="*/ 0 h 417" name="T37"/>
                    <a:gd fmla="*/ 606 w 606" name="T38"/>
                    <a:gd fmla="*/ 245 h 417" name="T39"/>
                    <a:gd fmla="*/ 333 w 606" name="T40"/>
                    <a:gd fmla="*/ 257 h 417" name="T41"/>
                    <a:gd fmla="*/ 348 w 606" name="T42"/>
                    <a:gd fmla="*/ 271 h 417" name="T43"/>
                    <a:gd fmla="*/ 353 w 606" name="T44"/>
                    <a:gd fmla="*/ 274 h 417" name="T45"/>
                    <a:gd fmla="*/ 357 w 606" name="T46"/>
                    <a:gd fmla="*/ 278 h 417" name="T47"/>
                    <a:gd fmla="*/ 361 w 606" name="T48"/>
                    <a:gd fmla="*/ 282 h 417" name="T49"/>
                    <a:gd fmla="*/ 365 w 606" name="T50"/>
                    <a:gd fmla="*/ 287 h 417" name="T51"/>
                    <a:gd fmla="*/ 370 w 606" name="T52"/>
                    <a:gd fmla="*/ 292 h 417" name="T53"/>
                    <a:gd fmla="*/ 372 w 606" name="T54"/>
                    <a:gd fmla="*/ 294 h 417" name="T55"/>
                    <a:gd fmla="*/ 397 w 606" name="T56"/>
                    <a:gd fmla="*/ 339 h 417" name="T57"/>
                    <a:gd fmla="*/ 393 w 606" name="T58"/>
                    <a:gd fmla="*/ 376 h 417" name="T59"/>
                    <a:gd fmla="*/ 363 w 606" name="T60"/>
                    <a:gd fmla="*/ 403 h 417" name="T61"/>
                    <a:gd fmla="*/ 304 w 606" name="T62"/>
                    <a:gd fmla="*/ 416 h 417" name="T63"/>
                    <a:gd fmla="*/ 289 w 606" name="T64"/>
                    <a:gd fmla="*/ 417 h 417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417" w="606">
                      <a:moveTo>
                        <a:pt x="289" y="417"/>
                      </a:moveTo>
                      <a:cubicBezTo>
                        <a:pt x="269" y="417"/>
                        <a:pt x="248" y="415"/>
                        <a:pt x="227" y="410"/>
                      </a:cubicBezTo>
                      <a:cubicBezTo>
                        <a:pt x="200" y="405"/>
                        <a:pt x="173" y="397"/>
                        <a:pt x="147" y="386"/>
                      </a:cubicBezTo>
                      <a:cubicBezTo>
                        <a:pt x="121" y="375"/>
                        <a:pt x="97" y="363"/>
                        <a:pt x="76" y="348"/>
                      </a:cubicBezTo>
                      <a:cubicBezTo>
                        <a:pt x="54" y="333"/>
                        <a:pt x="37" y="317"/>
                        <a:pt x="24" y="301"/>
                      </a:cubicBezTo>
                      <a:cubicBezTo>
                        <a:pt x="12" y="285"/>
                        <a:pt x="4" y="269"/>
                        <a:pt x="2" y="255"/>
                      </a:cubicBezTo>
                      <a:cubicBezTo>
                        <a:pt x="0" y="242"/>
                        <a:pt x="3" y="230"/>
                        <a:pt x="9" y="220"/>
                      </a:cubicBezTo>
                      <a:cubicBezTo>
                        <a:pt x="16" y="209"/>
                        <a:pt x="28" y="201"/>
                        <a:pt x="43" y="194"/>
                      </a:cubicBezTo>
                      <a:cubicBezTo>
                        <a:pt x="59" y="188"/>
                        <a:pt x="79" y="184"/>
                        <a:pt x="102" y="183"/>
                      </a:cubicBezTo>
                      <a:cubicBezTo>
                        <a:pt x="111" y="183"/>
                        <a:pt x="111" y="183"/>
                        <a:pt x="111" y="183"/>
                      </a:cubicBezTo>
                      <a:cubicBezTo>
                        <a:pt x="111" y="183"/>
                        <a:pt x="115" y="183"/>
                        <a:pt x="116" y="183"/>
                      </a:cubicBezTo>
                      <a:cubicBezTo>
                        <a:pt x="118" y="183"/>
                        <a:pt x="120" y="183"/>
                        <a:pt x="122" y="183"/>
                      </a:cubicBezTo>
                      <a:cubicBezTo>
                        <a:pt x="124" y="183"/>
                        <a:pt x="126" y="183"/>
                        <a:pt x="128" y="184"/>
                      </a:cubicBezTo>
                      <a:cubicBezTo>
                        <a:pt x="134" y="184"/>
                        <a:pt x="134" y="184"/>
                        <a:pt x="134" y="184"/>
                      </a:cubicBezTo>
                      <a:cubicBezTo>
                        <a:pt x="137" y="184"/>
                        <a:pt x="139" y="184"/>
                        <a:pt x="141" y="185"/>
                      </a:cubicBezTo>
                      <a:cubicBezTo>
                        <a:pt x="161" y="187"/>
                        <a:pt x="161" y="187"/>
                        <a:pt x="161" y="187"/>
                      </a:cubicBezTo>
                      <a:cubicBezTo>
                        <a:pt x="135" y="155"/>
                        <a:pt x="135" y="155"/>
                        <a:pt x="135" y="15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387" y="0"/>
                        <a:pt x="387" y="0"/>
                        <a:pt x="387" y="0"/>
                      </a:cubicBezTo>
                      <a:cubicBezTo>
                        <a:pt x="606" y="245"/>
                        <a:pt x="606" y="245"/>
                        <a:pt x="606" y="245"/>
                      </a:cubicBezTo>
                      <a:cubicBezTo>
                        <a:pt x="333" y="257"/>
                        <a:pt x="333" y="257"/>
                        <a:pt x="333" y="257"/>
                      </a:cubicBezTo>
                      <a:cubicBezTo>
                        <a:pt x="348" y="271"/>
                        <a:pt x="348" y="271"/>
                        <a:pt x="348" y="271"/>
                      </a:cubicBezTo>
                      <a:cubicBezTo>
                        <a:pt x="350" y="272"/>
                        <a:pt x="351" y="273"/>
                        <a:pt x="353" y="274"/>
                      </a:cubicBezTo>
                      <a:cubicBezTo>
                        <a:pt x="357" y="278"/>
                        <a:pt x="357" y="278"/>
                        <a:pt x="357" y="278"/>
                      </a:cubicBezTo>
                      <a:cubicBezTo>
                        <a:pt x="361" y="282"/>
                        <a:pt x="361" y="282"/>
                        <a:pt x="361" y="282"/>
                      </a:cubicBezTo>
                      <a:cubicBezTo>
                        <a:pt x="362" y="283"/>
                        <a:pt x="365" y="287"/>
                        <a:pt x="365" y="287"/>
                      </a:cubicBezTo>
                      <a:cubicBezTo>
                        <a:pt x="370" y="292"/>
                        <a:pt x="370" y="292"/>
                        <a:pt x="370" y="292"/>
                      </a:cubicBezTo>
                      <a:cubicBezTo>
                        <a:pt x="372" y="294"/>
                        <a:pt x="372" y="294"/>
                        <a:pt x="372" y="294"/>
                      </a:cubicBezTo>
                      <a:cubicBezTo>
                        <a:pt x="385" y="309"/>
                        <a:pt x="393" y="325"/>
                        <a:pt x="397" y="339"/>
                      </a:cubicBezTo>
                      <a:cubicBezTo>
                        <a:pt x="400" y="353"/>
                        <a:pt x="399" y="365"/>
                        <a:pt x="393" y="376"/>
                      </a:cubicBezTo>
                      <a:cubicBezTo>
                        <a:pt x="387" y="387"/>
                        <a:pt x="377" y="396"/>
                        <a:pt x="363" y="403"/>
                      </a:cubicBezTo>
                      <a:cubicBezTo>
                        <a:pt x="347" y="410"/>
                        <a:pt x="328" y="415"/>
                        <a:pt x="304" y="416"/>
                      </a:cubicBezTo>
                      <a:cubicBezTo>
                        <a:pt x="299" y="417"/>
                        <a:pt x="294" y="417"/>
                        <a:pt x="289" y="417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endParaRPr>
                </a:p>
              </p:txBody>
            </p:sp>
            <p:sp>
              <p:nvSpPr>
                <p:cNvPr id="29" name="Freeform: Shape 18">
                  <a:extLst>
                    <a:ext uri="{FF2B5EF4-FFF2-40B4-BE49-F238E27FC236}">
                      <a16:creationId xmlns:a16="http://schemas.microsoft.com/office/drawing/2014/main" id="{AD989CA7-7FF9-43EB-8AAF-CEEF66A4D8E4}"/>
                    </a:ext>
                  </a:extLst>
                </p:cNvPr>
                <p:cNvSpPr/>
                <p:nvPr/>
              </p:nvSpPr>
              <p:spPr bwMode="auto">
                <a:xfrm rot="2217086">
                  <a:off x="6574547" y="2111523"/>
                  <a:ext cx="901410" cy="665026"/>
                </a:xfrm>
                <a:custGeom>
                  <a:gdLst>
                    <a:gd fmla="*/ 289 w 606" name="T0"/>
                    <a:gd fmla="*/ 417 h 417" name="T1"/>
                    <a:gd fmla="*/ 227 w 606" name="T2"/>
                    <a:gd fmla="*/ 410 h 417" name="T3"/>
                    <a:gd fmla="*/ 147 w 606" name="T4"/>
                    <a:gd fmla="*/ 386 h 417" name="T5"/>
                    <a:gd fmla="*/ 76 w 606" name="T6"/>
                    <a:gd fmla="*/ 348 h 417" name="T7"/>
                    <a:gd fmla="*/ 24 w 606" name="T8"/>
                    <a:gd fmla="*/ 301 h 417" name="T9"/>
                    <a:gd fmla="*/ 2 w 606" name="T10"/>
                    <a:gd fmla="*/ 255 h 417" name="T11"/>
                    <a:gd fmla="*/ 9 w 606" name="T12"/>
                    <a:gd fmla="*/ 220 h 417" name="T13"/>
                    <a:gd fmla="*/ 43 w 606" name="T14"/>
                    <a:gd fmla="*/ 194 h 417" name="T15"/>
                    <a:gd fmla="*/ 102 w 606" name="T16"/>
                    <a:gd fmla="*/ 183 h 417" name="T17"/>
                    <a:gd fmla="*/ 111 w 606" name="T18"/>
                    <a:gd fmla="*/ 183 h 417" name="T19"/>
                    <a:gd fmla="*/ 116 w 606" name="T20"/>
                    <a:gd fmla="*/ 183 h 417" name="T21"/>
                    <a:gd fmla="*/ 122 w 606" name="T22"/>
                    <a:gd fmla="*/ 183 h 417" name="T23"/>
                    <a:gd fmla="*/ 128 w 606" name="T24"/>
                    <a:gd fmla="*/ 184 h 417" name="T25"/>
                    <a:gd fmla="*/ 134 w 606" name="T26"/>
                    <a:gd fmla="*/ 184 h 417" name="T27"/>
                    <a:gd fmla="*/ 141 w 606" name="T28"/>
                    <a:gd fmla="*/ 185 h 417" name="T29"/>
                    <a:gd fmla="*/ 161 w 606" name="T30"/>
                    <a:gd fmla="*/ 187 h 417" name="T31"/>
                    <a:gd fmla="*/ 135 w 606" name="T32"/>
                    <a:gd fmla="*/ 155 h 417" name="T33"/>
                    <a:gd fmla="*/ 13 w 606" name="T34"/>
                    <a:gd fmla="*/ 7 h 417" name="T35"/>
                    <a:gd fmla="*/ 387 w 606" name="T36"/>
                    <a:gd fmla="*/ 0 h 417" name="T37"/>
                    <a:gd fmla="*/ 606 w 606" name="T38"/>
                    <a:gd fmla="*/ 245 h 417" name="T39"/>
                    <a:gd fmla="*/ 333 w 606" name="T40"/>
                    <a:gd fmla="*/ 257 h 417" name="T41"/>
                    <a:gd fmla="*/ 348 w 606" name="T42"/>
                    <a:gd fmla="*/ 271 h 417" name="T43"/>
                    <a:gd fmla="*/ 353 w 606" name="T44"/>
                    <a:gd fmla="*/ 274 h 417" name="T45"/>
                    <a:gd fmla="*/ 357 w 606" name="T46"/>
                    <a:gd fmla="*/ 278 h 417" name="T47"/>
                    <a:gd fmla="*/ 361 w 606" name="T48"/>
                    <a:gd fmla="*/ 282 h 417" name="T49"/>
                    <a:gd fmla="*/ 365 w 606" name="T50"/>
                    <a:gd fmla="*/ 287 h 417" name="T51"/>
                    <a:gd fmla="*/ 370 w 606" name="T52"/>
                    <a:gd fmla="*/ 292 h 417" name="T53"/>
                    <a:gd fmla="*/ 372 w 606" name="T54"/>
                    <a:gd fmla="*/ 294 h 417" name="T55"/>
                    <a:gd fmla="*/ 397 w 606" name="T56"/>
                    <a:gd fmla="*/ 339 h 417" name="T57"/>
                    <a:gd fmla="*/ 393 w 606" name="T58"/>
                    <a:gd fmla="*/ 376 h 417" name="T59"/>
                    <a:gd fmla="*/ 363 w 606" name="T60"/>
                    <a:gd fmla="*/ 403 h 417" name="T61"/>
                    <a:gd fmla="*/ 304 w 606" name="T62"/>
                    <a:gd fmla="*/ 416 h 417" name="T63"/>
                    <a:gd fmla="*/ 289 w 606" name="T64"/>
                    <a:gd fmla="*/ 417 h 417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417" w="606">
                      <a:moveTo>
                        <a:pt x="289" y="417"/>
                      </a:moveTo>
                      <a:cubicBezTo>
                        <a:pt x="269" y="417"/>
                        <a:pt x="248" y="415"/>
                        <a:pt x="227" y="410"/>
                      </a:cubicBezTo>
                      <a:cubicBezTo>
                        <a:pt x="200" y="405"/>
                        <a:pt x="173" y="397"/>
                        <a:pt x="147" y="386"/>
                      </a:cubicBezTo>
                      <a:cubicBezTo>
                        <a:pt x="121" y="375"/>
                        <a:pt x="97" y="363"/>
                        <a:pt x="76" y="348"/>
                      </a:cubicBezTo>
                      <a:cubicBezTo>
                        <a:pt x="54" y="333"/>
                        <a:pt x="37" y="317"/>
                        <a:pt x="24" y="301"/>
                      </a:cubicBezTo>
                      <a:cubicBezTo>
                        <a:pt x="12" y="285"/>
                        <a:pt x="4" y="269"/>
                        <a:pt x="2" y="255"/>
                      </a:cubicBezTo>
                      <a:cubicBezTo>
                        <a:pt x="0" y="242"/>
                        <a:pt x="3" y="230"/>
                        <a:pt x="9" y="220"/>
                      </a:cubicBezTo>
                      <a:cubicBezTo>
                        <a:pt x="16" y="209"/>
                        <a:pt x="28" y="201"/>
                        <a:pt x="43" y="194"/>
                      </a:cubicBezTo>
                      <a:cubicBezTo>
                        <a:pt x="59" y="188"/>
                        <a:pt x="79" y="184"/>
                        <a:pt x="102" y="183"/>
                      </a:cubicBezTo>
                      <a:cubicBezTo>
                        <a:pt x="111" y="183"/>
                        <a:pt x="111" y="183"/>
                        <a:pt x="111" y="183"/>
                      </a:cubicBezTo>
                      <a:cubicBezTo>
                        <a:pt x="111" y="183"/>
                        <a:pt x="115" y="183"/>
                        <a:pt x="116" y="183"/>
                      </a:cubicBezTo>
                      <a:cubicBezTo>
                        <a:pt x="118" y="183"/>
                        <a:pt x="120" y="183"/>
                        <a:pt x="122" y="183"/>
                      </a:cubicBezTo>
                      <a:cubicBezTo>
                        <a:pt x="124" y="183"/>
                        <a:pt x="126" y="183"/>
                        <a:pt x="128" y="184"/>
                      </a:cubicBezTo>
                      <a:cubicBezTo>
                        <a:pt x="134" y="184"/>
                        <a:pt x="134" y="184"/>
                        <a:pt x="134" y="184"/>
                      </a:cubicBezTo>
                      <a:cubicBezTo>
                        <a:pt x="137" y="184"/>
                        <a:pt x="139" y="184"/>
                        <a:pt x="141" y="185"/>
                      </a:cubicBezTo>
                      <a:cubicBezTo>
                        <a:pt x="161" y="187"/>
                        <a:pt x="161" y="187"/>
                        <a:pt x="161" y="187"/>
                      </a:cubicBezTo>
                      <a:cubicBezTo>
                        <a:pt x="135" y="155"/>
                        <a:pt x="135" y="155"/>
                        <a:pt x="135" y="15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387" y="0"/>
                        <a:pt x="387" y="0"/>
                        <a:pt x="387" y="0"/>
                      </a:cubicBezTo>
                      <a:cubicBezTo>
                        <a:pt x="606" y="245"/>
                        <a:pt x="606" y="245"/>
                        <a:pt x="606" y="245"/>
                      </a:cubicBezTo>
                      <a:cubicBezTo>
                        <a:pt x="333" y="257"/>
                        <a:pt x="333" y="257"/>
                        <a:pt x="333" y="257"/>
                      </a:cubicBezTo>
                      <a:cubicBezTo>
                        <a:pt x="348" y="271"/>
                        <a:pt x="348" y="271"/>
                        <a:pt x="348" y="271"/>
                      </a:cubicBezTo>
                      <a:cubicBezTo>
                        <a:pt x="350" y="272"/>
                        <a:pt x="351" y="273"/>
                        <a:pt x="353" y="274"/>
                      </a:cubicBezTo>
                      <a:cubicBezTo>
                        <a:pt x="357" y="278"/>
                        <a:pt x="357" y="278"/>
                        <a:pt x="357" y="278"/>
                      </a:cubicBezTo>
                      <a:cubicBezTo>
                        <a:pt x="361" y="282"/>
                        <a:pt x="361" y="282"/>
                        <a:pt x="361" y="282"/>
                      </a:cubicBezTo>
                      <a:cubicBezTo>
                        <a:pt x="362" y="283"/>
                        <a:pt x="365" y="287"/>
                        <a:pt x="365" y="287"/>
                      </a:cubicBezTo>
                      <a:cubicBezTo>
                        <a:pt x="370" y="292"/>
                        <a:pt x="370" y="292"/>
                        <a:pt x="370" y="292"/>
                      </a:cubicBezTo>
                      <a:cubicBezTo>
                        <a:pt x="372" y="294"/>
                        <a:pt x="372" y="294"/>
                        <a:pt x="372" y="294"/>
                      </a:cubicBezTo>
                      <a:cubicBezTo>
                        <a:pt x="385" y="309"/>
                        <a:pt x="393" y="325"/>
                        <a:pt x="397" y="339"/>
                      </a:cubicBezTo>
                      <a:cubicBezTo>
                        <a:pt x="400" y="353"/>
                        <a:pt x="399" y="365"/>
                        <a:pt x="393" y="376"/>
                      </a:cubicBezTo>
                      <a:cubicBezTo>
                        <a:pt x="387" y="387"/>
                        <a:pt x="377" y="396"/>
                        <a:pt x="363" y="403"/>
                      </a:cubicBezTo>
                      <a:cubicBezTo>
                        <a:pt x="347" y="410"/>
                        <a:pt x="328" y="415"/>
                        <a:pt x="304" y="416"/>
                      </a:cubicBezTo>
                      <a:cubicBezTo>
                        <a:pt x="299" y="417"/>
                        <a:pt x="294" y="417"/>
                        <a:pt x="289" y="417"/>
                      </a:cubicBezTo>
                      <a:close/>
                    </a:path>
                  </a:pathLst>
                </a:custGeom>
                <a:blipFill dpi="0" rotWithShape="1">
                  <a:blip r:embed="rId6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endParaRPr>
                </a:p>
              </p:txBody>
            </p:sp>
          </p:grpSp>
          <p:sp>
            <p:nvSpPr>
              <p:cNvPr id="27" name="Freeform: Shape 16">
                <a:extLst>
                  <a:ext uri="{FF2B5EF4-FFF2-40B4-BE49-F238E27FC236}">
                    <a16:creationId xmlns:a16="http://schemas.microsoft.com/office/drawing/2014/main" id="{35887B0C-F5EF-46E9-AC39-F7E0C1A33899}"/>
                  </a:ext>
                </a:extLst>
              </p:cNvPr>
              <p:cNvSpPr/>
              <p:nvPr/>
            </p:nvSpPr>
            <p:spPr bwMode="auto">
              <a:xfrm>
                <a:off x="5095875" y="2009775"/>
                <a:ext cx="233363" cy="233363"/>
              </a:xfrm>
              <a:custGeom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5" y="55"/>
                  </a:cxn>
                  <a:cxn ang="0">
                    <a:pos x="23" y="67"/>
                  </a:cxn>
                  <a:cxn ang="0">
                    <a:pos x="22" y="68"/>
                  </a:cxn>
                  <a:cxn ang="0">
                    <a:pos x="21" y="68"/>
                  </a:cxn>
                  <a:cxn ang="0">
                    <a:pos x="19" y="65"/>
                  </a:cxn>
                  <a:cxn ang="0">
                    <a:pos x="19" y="48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7" y="0"/>
                  </a:cxn>
                  <a:cxn ang="0">
                    <a:pos x="68" y="3"/>
                  </a:cxn>
                  <a:cxn ang="0">
                    <a:pos x="62" y="7"/>
                  </a:cxn>
                  <a:cxn ang="0">
                    <a:pos x="8" y="38"/>
                  </a:cxn>
                  <a:cxn ang="0">
                    <a:pos x="20" y="43"/>
                  </a:cxn>
                  <a:cxn ang="0">
                    <a:pos x="53" y="19"/>
                  </a:cxn>
                  <a:cxn ang="0">
                    <a:pos x="35" y="49"/>
                  </a:cxn>
                  <a:cxn ang="0">
                    <a:pos x="54" y="57"/>
                  </a:cxn>
                  <a:cxn ang="0">
                    <a:pos x="62" y="7"/>
                  </a:cxn>
                </a:cxnLst>
                <a:rect b="b" l="0" r="r" t="0"/>
                <a:pathLst>
                  <a:path h="68" w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67"/>
                      <a:pt x="22" y="68"/>
                      <a:pt x="22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0" y="67"/>
                      <a:pt x="19" y="66"/>
                      <a:pt x="19" y="6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  <a:moveTo>
                      <a:pt x="62" y="7"/>
                    </a:moveTo>
                    <a:cubicBezTo>
                      <a:pt x="8" y="38"/>
                      <a:pt x="8" y="38"/>
                      <a:pt x="8" y="38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54" y="57"/>
                      <a:pt x="54" y="57"/>
                      <a:pt x="54" y="57"/>
                    </a:cubicBezTo>
                    <a:lnTo>
                      <a:pt x="62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17C48FE1-44E7-4EF2-B6D5-02AF6A3B9B3E}"/>
                </a:ext>
              </a:extLst>
            </p:cNvPr>
            <p:cNvGrpSpPr/>
            <p:nvPr/>
          </p:nvGrpSpPr>
          <p:grpSpPr>
            <a:xfrm>
              <a:off x="5446437" y="3694308"/>
              <a:ext cx="1283807" cy="1224876"/>
              <a:chOff x="4084827" y="2936649"/>
              <a:chExt cx="962855" cy="918657"/>
            </a:xfrm>
          </p:grpSpPr>
          <p:grpSp>
            <p:nvGrpSpPr>
              <p:cNvPr id="22" name="Group 20">
                <a:extLst>
                  <a:ext uri="{FF2B5EF4-FFF2-40B4-BE49-F238E27FC236}">
                    <a16:creationId xmlns:a16="http://schemas.microsoft.com/office/drawing/2014/main" id="{CF6AA765-2D11-461C-8649-C7828727CC04}"/>
                  </a:ext>
                </a:extLst>
              </p:cNvPr>
              <p:cNvGrpSpPr/>
              <p:nvPr/>
            </p:nvGrpSpPr>
            <p:grpSpPr>
              <a:xfrm>
                <a:off x="4084827" y="2936649"/>
                <a:ext cx="962855" cy="918657"/>
                <a:chOff x="4080065" y="3379089"/>
                <a:chExt cx="962855" cy="918657"/>
              </a:xfrm>
            </p:grpSpPr>
            <p:sp>
              <p:nvSpPr>
                <p:cNvPr id="24" name="Freeform: Shape 22">
                  <a:extLst>
                    <a:ext uri="{FF2B5EF4-FFF2-40B4-BE49-F238E27FC236}">
                      <a16:creationId xmlns:a16="http://schemas.microsoft.com/office/drawing/2014/main" id="{776AFCB5-6036-49E8-AB05-29A97DE338B3}"/>
                    </a:ext>
                  </a:extLst>
                </p:cNvPr>
                <p:cNvSpPr/>
                <p:nvPr/>
              </p:nvSpPr>
              <p:spPr bwMode="auto">
                <a:xfrm rot="9184178">
                  <a:off x="4080065" y="3379089"/>
                  <a:ext cx="962854" cy="839075"/>
                </a:xfrm>
                <a:custGeom>
                  <a:gdLst>
                    <a:gd fmla="*/ 289 w 606" name="T0"/>
                    <a:gd fmla="*/ 417 h 417" name="T1"/>
                    <a:gd fmla="*/ 227 w 606" name="T2"/>
                    <a:gd fmla="*/ 410 h 417" name="T3"/>
                    <a:gd fmla="*/ 147 w 606" name="T4"/>
                    <a:gd fmla="*/ 386 h 417" name="T5"/>
                    <a:gd fmla="*/ 76 w 606" name="T6"/>
                    <a:gd fmla="*/ 348 h 417" name="T7"/>
                    <a:gd fmla="*/ 24 w 606" name="T8"/>
                    <a:gd fmla="*/ 301 h 417" name="T9"/>
                    <a:gd fmla="*/ 2 w 606" name="T10"/>
                    <a:gd fmla="*/ 255 h 417" name="T11"/>
                    <a:gd fmla="*/ 9 w 606" name="T12"/>
                    <a:gd fmla="*/ 220 h 417" name="T13"/>
                    <a:gd fmla="*/ 43 w 606" name="T14"/>
                    <a:gd fmla="*/ 194 h 417" name="T15"/>
                    <a:gd fmla="*/ 102 w 606" name="T16"/>
                    <a:gd fmla="*/ 183 h 417" name="T17"/>
                    <a:gd fmla="*/ 111 w 606" name="T18"/>
                    <a:gd fmla="*/ 183 h 417" name="T19"/>
                    <a:gd fmla="*/ 116 w 606" name="T20"/>
                    <a:gd fmla="*/ 183 h 417" name="T21"/>
                    <a:gd fmla="*/ 122 w 606" name="T22"/>
                    <a:gd fmla="*/ 183 h 417" name="T23"/>
                    <a:gd fmla="*/ 128 w 606" name="T24"/>
                    <a:gd fmla="*/ 184 h 417" name="T25"/>
                    <a:gd fmla="*/ 134 w 606" name="T26"/>
                    <a:gd fmla="*/ 184 h 417" name="T27"/>
                    <a:gd fmla="*/ 141 w 606" name="T28"/>
                    <a:gd fmla="*/ 185 h 417" name="T29"/>
                    <a:gd fmla="*/ 161 w 606" name="T30"/>
                    <a:gd fmla="*/ 187 h 417" name="T31"/>
                    <a:gd fmla="*/ 135 w 606" name="T32"/>
                    <a:gd fmla="*/ 155 h 417" name="T33"/>
                    <a:gd fmla="*/ 13 w 606" name="T34"/>
                    <a:gd fmla="*/ 7 h 417" name="T35"/>
                    <a:gd fmla="*/ 387 w 606" name="T36"/>
                    <a:gd fmla="*/ 0 h 417" name="T37"/>
                    <a:gd fmla="*/ 606 w 606" name="T38"/>
                    <a:gd fmla="*/ 245 h 417" name="T39"/>
                    <a:gd fmla="*/ 333 w 606" name="T40"/>
                    <a:gd fmla="*/ 257 h 417" name="T41"/>
                    <a:gd fmla="*/ 348 w 606" name="T42"/>
                    <a:gd fmla="*/ 271 h 417" name="T43"/>
                    <a:gd fmla="*/ 353 w 606" name="T44"/>
                    <a:gd fmla="*/ 274 h 417" name="T45"/>
                    <a:gd fmla="*/ 357 w 606" name="T46"/>
                    <a:gd fmla="*/ 278 h 417" name="T47"/>
                    <a:gd fmla="*/ 361 w 606" name="T48"/>
                    <a:gd fmla="*/ 282 h 417" name="T49"/>
                    <a:gd fmla="*/ 365 w 606" name="T50"/>
                    <a:gd fmla="*/ 287 h 417" name="T51"/>
                    <a:gd fmla="*/ 370 w 606" name="T52"/>
                    <a:gd fmla="*/ 292 h 417" name="T53"/>
                    <a:gd fmla="*/ 372 w 606" name="T54"/>
                    <a:gd fmla="*/ 294 h 417" name="T55"/>
                    <a:gd fmla="*/ 397 w 606" name="T56"/>
                    <a:gd fmla="*/ 339 h 417" name="T57"/>
                    <a:gd fmla="*/ 393 w 606" name="T58"/>
                    <a:gd fmla="*/ 376 h 417" name="T59"/>
                    <a:gd fmla="*/ 363 w 606" name="T60"/>
                    <a:gd fmla="*/ 403 h 417" name="T61"/>
                    <a:gd fmla="*/ 304 w 606" name="T62"/>
                    <a:gd fmla="*/ 416 h 417" name="T63"/>
                    <a:gd fmla="*/ 289 w 606" name="T64"/>
                    <a:gd fmla="*/ 417 h 417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417" w="606">
                      <a:moveTo>
                        <a:pt x="289" y="417"/>
                      </a:moveTo>
                      <a:cubicBezTo>
                        <a:pt x="269" y="417"/>
                        <a:pt x="248" y="415"/>
                        <a:pt x="227" y="410"/>
                      </a:cubicBezTo>
                      <a:cubicBezTo>
                        <a:pt x="200" y="405"/>
                        <a:pt x="173" y="397"/>
                        <a:pt x="147" y="386"/>
                      </a:cubicBezTo>
                      <a:cubicBezTo>
                        <a:pt x="121" y="375"/>
                        <a:pt x="97" y="363"/>
                        <a:pt x="76" y="348"/>
                      </a:cubicBezTo>
                      <a:cubicBezTo>
                        <a:pt x="54" y="333"/>
                        <a:pt x="37" y="317"/>
                        <a:pt x="24" y="301"/>
                      </a:cubicBezTo>
                      <a:cubicBezTo>
                        <a:pt x="12" y="285"/>
                        <a:pt x="4" y="269"/>
                        <a:pt x="2" y="255"/>
                      </a:cubicBezTo>
                      <a:cubicBezTo>
                        <a:pt x="0" y="242"/>
                        <a:pt x="3" y="230"/>
                        <a:pt x="9" y="220"/>
                      </a:cubicBezTo>
                      <a:cubicBezTo>
                        <a:pt x="16" y="209"/>
                        <a:pt x="28" y="201"/>
                        <a:pt x="43" y="194"/>
                      </a:cubicBezTo>
                      <a:cubicBezTo>
                        <a:pt x="59" y="188"/>
                        <a:pt x="79" y="184"/>
                        <a:pt x="102" y="183"/>
                      </a:cubicBezTo>
                      <a:cubicBezTo>
                        <a:pt x="111" y="183"/>
                        <a:pt x="111" y="183"/>
                        <a:pt x="111" y="183"/>
                      </a:cubicBezTo>
                      <a:cubicBezTo>
                        <a:pt x="111" y="183"/>
                        <a:pt x="115" y="183"/>
                        <a:pt x="116" y="183"/>
                      </a:cubicBezTo>
                      <a:cubicBezTo>
                        <a:pt x="118" y="183"/>
                        <a:pt x="120" y="183"/>
                        <a:pt x="122" y="183"/>
                      </a:cubicBezTo>
                      <a:cubicBezTo>
                        <a:pt x="124" y="183"/>
                        <a:pt x="126" y="183"/>
                        <a:pt x="128" y="184"/>
                      </a:cubicBezTo>
                      <a:cubicBezTo>
                        <a:pt x="134" y="184"/>
                        <a:pt x="134" y="184"/>
                        <a:pt x="134" y="184"/>
                      </a:cubicBezTo>
                      <a:cubicBezTo>
                        <a:pt x="137" y="184"/>
                        <a:pt x="139" y="184"/>
                        <a:pt x="141" y="185"/>
                      </a:cubicBezTo>
                      <a:cubicBezTo>
                        <a:pt x="161" y="187"/>
                        <a:pt x="161" y="187"/>
                        <a:pt x="161" y="187"/>
                      </a:cubicBezTo>
                      <a:cubicBezTo>
                        <a:pt x="135" y="155"/>
                        <a:pt x="135" y="155"/>
                        <a:pt x="135" y="15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387" y="0"/>
                        <a:pt x="387" y="0"/>
                        <a:pt x="387" y="0"/>
                      </a:cubicBezTo>
                      <a:cubicBezTo>
                        <a:pt x="606" y="245"/>
                        <a:pt x="606" y="245"/>
                        <a:pt x="606" y="245"/>
                      </a:cubicBezTo>
                      <a:cubicBezTo>
                        <a:pt x="333" y="257"/>
                        <a:pt x="333" y="257"/>
                        <a:pt x="333" y="257"/>
                      </a:cubicBezTo>
                      <a:cubicBezTo>
                        <a:pt x="348" y="271"/>
                        <a:pt x="348" y="271"/>
                        <a:pt x="348" y="271"/>
                      </a:cubicBezTo>
                      <a:cubicBezTo>
                        <a:pt x="350" y="272"/>
                        <a:pt x="351" y="273"/>
                        <a:pt x="353" y="274"/>
                      </a:cubicBezTo>
                      <a:cubicBezTo>
                        <a:pt x="357" y="278"/>
                        <a:pt x="357" y="278"/>
                        <a:pt x="357" y="278"/>
                      </a:cubicBezTo>
                      <a:cubicBezTo>
                        <a:pt x="361" y="282"/>
                        <a:pt x="361" y="282"/>
                        <a:pt x="361" y="282"/>
                      </a:cubicBezTo>
                      <a:cubicBezTo>
                        <a:pt x="362" y="283"/>
                        <a:pt x="365" y="287"/>
                        <a:pt x="365" y="287"/>
                      </a:cubicBezTo>
                      <a:cubicBezTo>
                        <a:pt x="370" y="292"/>
                        <a:pt x="370" y="292"/>
                        <a:pt x="370" y="292"/>
                      </a:cubicBezTo>
                      <a:cubicBezTo>
                        <a:pt x="372" y="294"/>
                        <a:pt x="372" y="294"/>
                        <a:pt x="372" y="294"/>
                      </a:cubicBezTo>
                      <a:cubicBezTo>
                        <a:pt x="385" y="309"/>
                        <a:pt x="393" y="325"/>
                        <a:pt x="397" y="339"/>
                      </a:cubicBezTo>
                      <a:cubicBezTo>
                        <a:pt x="400" y="353"/>
                        <a:pt x="399" y="365"/>
                        <a:pt x="393" y="376"/>
                      </a:cubicBezTo>
                      <a:cubicBezTo>
                        <a:pt x="387" y="387"/>
                        <a:pt x="377" y="396"/>
                        <a:pt x="363" y="403"/>
                      </a:cubicBezTo>
                      <a:cubicBezTo>
                        <a:pt x="347" y="410"/>
                        <a:pt x="328" y="415"/>
                        <a:pt x="304" y="416"/>
                      </a:cubicBezTo>
                      <a:cubicBezTo>
                        <a:pt x="299" y="417"/>
                        <a:pt x="294" y="417"/>
                        <a:pt x="289" y="4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endParaRPr>
                </a:p>
              </p:txBody>
            </p:sp>
            <p:sp>
              <p:nvSpPr>
                <p:cNvPr id="25" name="Freeform: Shape 23">
                  <a:extLst>
                    <a:ext uri="{FF2B5EF4-FFF2-40B4-BE49-F238E27FC236}">
                      <a16:creationId xmlns:a16="http://schemas.microsoft.com/office/drawing/2014/main" id="{74FDEB7D-DED0-4B49-92DF-768E19FE0C2E}"/>
                    </a:ext>
                  </a:extLst>
                </p:cNvPr>
                <p:cNvSpPr/>
                <p:nvPr/>
              </p:nvSpPr>
              <p:spPr bwMode="auto">
                <a:xfrm rot="9184178">
                  <a:off x="4080066" y="3458671"/>
                  <a:ext cx="962854" cy="839075"/>
                </a:xfrm>
                <a:custGeom>
                  <a:gdLst>
                    <a:gd fmla="*/ 289 w 606" name="T0"/>
                    <a:gd fmla="*/ 417 h 417" name="T1"/>
                    <a:gd fmla="*/ 227 w 606" name="T2"/>
                    <a:gd fmla="*/ 410 h 417" name="T3"/>
                    <a:gd fmla="*/ 147 w 606" name="T4"/>
                    <a:gd fmla="*/ 386 h 417" name="T5"/>
                    <a:gd fmla="*/ 76 w 606" name="T6"/>
                    <a:gd fmla="*/ 348 h 417" name="T7"/>
                    <a:gd fmla="*/ 24 w 606" name="T8"/>
                    <a:gd fmla="*/ 301 h 417" name="T9"/>
                    <a:gd fmla="*/ 2 w 606" name="T10"/>
                    <a:gd fmla="*/ 255 h 417" name="T11"/>
                    <a:gd fmla="*/ 9 w 606" name="T12"/>
                    <a:gd fmla="*/ 220 h 417" name="T13"/>
                    <a:gd fmla="*/ 43 w 606" name="T14"/>
                    <a:gd fmla="*/ 194 h 417" name="T15"/>
                    <a:gd fmla="*/ 102 w 606" name="T16"/>
                    <a:gd fmla="*/ 183 h 417" name="T17"/>
                    <a:gd fmla="*/ 111 w 606" name="T18"/>
                    <a:gd fmla="*/ 183 h 417" name="T19"/>
                    <a:gd fmla="*/ 116 w 606" name="T20"/>
                    <a:gd fmla="*/ 183 h 417" name="T21"/>
                    <a:gd fmla="*/ 122 w 606" name="T22"/>
                    <a:gd fmla="*/ 183 h 417" name="T23"/>
                    <a:gd fmla="*/ 128 w 606" name="T24"/>
                    <a:gd fmla="*/ 184 h 417" name="T25"/>
                    <a:gd fmla="*/ 134 w 606" name="T26"/>
                    <a:gd fmla="*/ 184 h 417" name="T27"/>
                    <a:gd fmla="*/ 141 w 606" name="T28"/>
                    <a:gd fmla="*/ 185 h 417" name="T29"/>
                    <a:gd fmla="*/ 161 w 606" name="T30"/>
                    <a:gd fmla="*/ 187 h 417" name="T31"/>
                    <a:gd fmla="*/ 135 w 606" name="T32"/>
                    <a:gd fmla="*/ 155 h 417" name="T33"/>
                    <a:gd fmla="*/ 13 w 606" name="T34"/>
                    <a:gd fmla="*/ 7 h 417" name="T35"/>
                    <a:gd fmla="*/ 387 w 606" name="T36"/>
                    <a:gd fmla="*/ 0 h 417" name="T37"/>
                    <a:gd fmla="*/ 606 w 606" name="T38"/>
                    <a:gd fmla="*/ 245 h 417" name="T39"/>
                    <a:gd fmla="*/ 333 w 606" name="T40"/>
                    <a:gd fmla="*/ 257 h 417" name="T41"/>
                    <a:gd fmla="*/ 348 w 606" name="T42"/>
                    <a:gd fmla="*/ 271 h 417" name="T43"/>
                    <a:gd fmla="*/ 353 w 606" name="T44"/>
                    <a:gd fmla="*/ 274 h 417" name="T45"/>
                    <a:gd fmla="*/ 357 w 606" name="T46"/>
                    <a:gd fmla="*/ 278 h 417" name="T47"/>
                    <a:gd fmla="*/ 361 w 606" name="T48"/>
                    <a:gd fmla="*/ 282 h 417" name="T49"/>
                    <a:gd fmla="*/ 365 w 606" name="T50"/>
                    <a:gd fmla="*/ 287 h 417" name="T51"/>
                    <a:gd fmla="*/ 370 w 606" name="T52"/>
                    <a:gd fmla="*/ 292 h 417" name="T53"/>
                    <a:gd fmla="*/ 372 w 606" name="T54"/>
                    <a:gd fmla="*/ 294 h 417" name="T55"/>
                    <a:gd fmla="*/ 397 w 606" name="T56"/>
                    <a:gd fmla="*/ 339 h 417" name="T57"/>
                    <a:gd fmla="*/ 393 w 606" name="T58"/>
                    <a:gd fmla="*/ 376 h 417" name="T59"/>
                    <a:gd fmla="*/ 363 w 606" name="T60"/>
                    <a:gd fmla="*/ 403 h 417" name="T61"/>
                    <a:gd fmla="*/ 304 w 606" name="T62"/>
                    <a:gd fmla="*/ 416 h 417" name="T63"/>
                    <a:gd fmla="*/ 289 w 606" name="T64"/>
                    <a:gd fmla="*/ 417 h 417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417" w="606">
                      <a:moveTo>
                        <a:pt x="289" y="417"/>
                      </a:moveTo>
                      <a:cubicBezTo>
                        <a:pt x="269" y="417"/>
                        <a:pt x="248" y="415"/>
                        <a:pt x="227" y="410"/>
                      </a:cubicBezTo>
                      <a:cubicBezTo>
                        <a:pt x="200" y="405"/>
                        <a:pt x="173" y="397"/>
                        <a:pt x="147" y="386"/>
                      </a:cubicBezTo>
                      <a:cubicBezTo>
                        <a:pt x="121" y="375"/>
                        <a:pt x="97" y="363"/>
                        <a:pt x="76" y="348"/>
                      </a:cubicBezTo>
                      <a:cubicBezTo>
                        <a:pt x="54" y="333"/>
                        <a:pt x="37" y="317"/>
                        <a:pt x="24" y="301"/>
                      </a:cubicBezTo>
                      <a:cubicBezTo>
                        <a:pt x="12" y="285"/>
                        <a:pt x="4" y="269"/>
                        <a:pt x="2" y="255"/>
                      </a:cubicBezTo>
                      <a:cubicBezTo>
                        <a:pt x="0" y="242"/>
                        <a:pt x="3" y="230"/>
                        <a:pt x="9" y="220"/>
                      </a:cubicBezTo>
                      <a:cubicBezTo>
                        <a:pt x="16" y="209"/>
                        <a:pt x="28" y="201"/>
                        <a:pt x="43" y="194"/>
                      </a:cubicBezTo>
                      <a:cubicBezTo>
                        <a:pt x="59" y="188"/>
                        <a:pt x="79" y="184"/>
                        <a:pt x="102" y="183"/>
                      </a:cubicBezTo>
                      <a:cubicBezTo>
                        <a:pt x="111" y="183"/>
                        <a:pt x="111" y="183"/>
                        <a:pt x="111" y="183"/>
                      </a:cubicBezTo>
                      <a:cubicBezTo>
                        <a:pt x="111" y="183"/>
                        <a:pt x="115" y="183"/>
                        <a:pt x="116" y="183"/>
                      </a:cubicBezTo>
                      <a:cubicBezTo>
                        <a:pt x="118" y="183"/>
                        <a:pt x="120" y="183"/>
                        <a:pt x="122" y="183"/>
                      </a:cubicBezTo>
                      <a:cubicBezTo>
                        <a:pt x="124" y="183"/>
                        <a:pt x="126" y="183"/>
                        <a:pt x="128" y="184"/>
                      </a:cubicBezTo>
                      <a:cubicBezTo>
                        <a:pt x="134" y="184"/>
                        <a:pt x="134" y="184"/>
                        <a:pt x="134" y="184"/>
                      </a:cubicBezTo>
                      <a:cubicBezTo>
                        <a:pt x="137" y="184"/>
                        <a:pt x="139" y="184"/>
                        <a:pt x="141" y="185"/>
                      </a:cubicBezTo>
                      <a:cubicBezTo>
                        <a:pt x="161" y="187"/>
                        <a:pt x="161" y="187"/>
                        <a:pt x="161" y="187"/>
                      </a:cubicBezTo>
                      <a:cubicBezTo>
                        <a:pt x="135" y="155"/>
                        <a:pt x="135" y="155"/>
                        <a:pt x="135" y="15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387" y="0"/>
                        <a:pt x="387" y="0"/>
                        <a:pt x="387" y="0"/>
                      </a:cubicBezTo>
                      <a:cubicBezTo>
                        <a:pt x="606" y="245"/>
                        <a:pt x="606" y="245"/>
                        <a:pt x="606" y="245"/>
                      </a:cubicBezTo>
                      <a:cubicBezTo>
                        <a:pt x="333" y="257"/>
                        <a:pt x="333" y="257"/>
                        <a:pt x="333" y="257"/>
                      </a:cubicBezTo>
                      <a:cubicBezTo>
                        <a:pt x="348" y="271"/>
                        <a:pt x="348" y="271"/>
                        <a:pt x="348" y="271"/>
                      </a:cubicBezTo>
                      <a:cubicBezTo>
                        <a:pt x="350" y="272"/>
                        <a:pt x="351" y="273"/>
                        <a:pt x="353" y="274"/>
                      </a:cubicBezTo>
                      <a:cubicBezTo>
                        <a:pt x="357" y="278"/>
                        <a:pt x="357" y="278"/>
                        <a:pt x="357" y="278"/>
                      </a:cubicBezTo>
                      <a:cubicBezTo>
                        <a:pt x="361" y="282"/>
                        <a:pt x="361" y="282"/>
                        <a:pt x="361" y="282"/>
                      </a:cubicBezTo>
                      <a:cubicBezTo>
                        <a:pt x="362" y="283"/>
                        <a:pt x="365" y="287"/>
                        <a:pt x="365" y="287"/>
                      </a:cubicBezTo>
                      <a:cubicBezTo>
                        <a:pt x="370" y="292"/>
                        <a:pt x="370" y="292"/>
                        <a:pt x="370" y="292"/>
                      </a:cubicBezTo>
                      <a:cubicBezTo>
                        <a:pt x="372" y="294"/>
                        <a:pt x="372" y="294"/>
                        <a:pt x="372" y="294"/>
                      </a:cubicBezTo>
                      <a:cubicBezTo>
                        <a:pt x="385" y="309"/>
                        <a:pt x="393" y="325"/>
                        <a:pt x="397" y="339"/>
                      </a:cubicBezTo>
                      <a:cubicBezTo>
                        <a:pt x="400" y="353"/>
                        <a:pt x="399" y="365"/>
                        <a:pt x="393" y="376"/>
                      </a:cubicBezTo>
                      <a:cubicBezTo>
                        <a:pt x="387" y="387"/>
                        <a:pt x="377" y="396"/>
                        <a:pt x="363" y="403"/>
                      </a:cubicBezTo>
                      <a:cubicBezTo>
                        <a:pt x="347" y="410"/>
                        <a:pt x="328" y="415"/>
                        <a:pt x="304" y="416"/>
                      </a:cubicBezTo>
                      <a:cubicBezTo>
                        <a:pt x="299" y="417"/>
                        <a:pt x="294" y="417"/>
                        <a:pt x="289" y="417"/>
                      </a:cubicBezTo>
                      <a:close/>
                    </a:path>
                  </a:pathLst>
                </a:custGeom>
                <a:blipFill dpi="0" rotWithShape="1">
                  <a:blip r:embed="rId7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endParaRPr>
                </a:p>
              </p:txBody>
            </p:sp>
          </p:grpSp>
          <p:sp>
            <p:nvSpPr>
              <p:cNvPr id="23" name="Freeform: Shape 21">
                <a:extLst>
                  <a:ext uri="{FF2B5EF4-FFF2-40B4-BE49-F238E27FC236}">
                    <a16:creationId xmlns:a16="http://schemas.microsoft.com/office/drawing/2014/main" id="{3909B476-EC28-400D-AF25-10126D186F8E}"/>
                  </a:ext>
                </a:extLst>
              </p:cNvPr>
              <p:cNvSpPr/>
              <p:nvPr/>
            </p:nvSpPr>
            <p:spPr bwMode="auto">
              <a:xfrm>
                <a:off x="4533900" y="3105150"/>
                <a:ext cx="198438" cy="198438"/>
              </a:xfrm>
              <a:custGeom>
                <a:cxnLst>
                  <a:cxn ang="0">
                    <a:pos x="58" y="47"/>
                  </a:cxn>
                  <a:cxn ang="0">
                    <a:pos x="47" y="58"/>
                  </a:cxn>
                  <a:cxn ang="0">
                    <a:pos x="11" y="58"/>
                  </a:cxn>
                  <a:cxn ang="0">
                    <a:pos x="0" y="47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47" y="0"/>
                  </a:cxn>
                  <a:cxn ang="0">
                    <a:pos x="58" y="10"/>
                  </a:cxn>
                  <a:cxn ang="0">
                    <a:pos x="58" y="47"/>
                  </a:cxn>
                  <a:cxn ang="0">
                    <a:pos x="51" y="23"/>
                  </a:cxn>
                  <a:cxn ang="0">
                    <a:pos x="51" y="20"/>
                  </a:cxn>
                  <a:cxn ang="0">
                    <a:pos x="38" y="6"/>
                  </a:cxn>
                  <a:cxn ang="0">
                    <a:pos x="35" y="6"/>
                  </a:cxn>
                  <a:cxn ang="0">
                    <a:pos x="34" y="8"/>
                  </a:cxn>
                  <a:cxn ang="0">
                    <a:pos x="34" y="14"/>
                  </a:cxn>
                  <a:cxn ang="0">
                    <a:pos x="9" y="36"/>
                  </a:cxn>
                  <a:cxn ang="0">
                    <a:pos x="16" y="51"/>
                  </a:cxn>
                  <a:cxn ang="0">
                    <a:pos x="17" y="52"/>
                  </a:cxn>
                  <a:cxn ang="0">
                    <a:pos x="17" y="52"/>
                  </a:cxn>
                  <a:cxn ang="0">
                    <a:pos x="18" y="50"/>
                  </a:cxn>
                  <a:cxn ang="0">
                    <a:pos x="20" y="32"/>
                  </a:cxn>
                  <a:cxn ang="0">
                    <a:pos x="34" y="29"/>
                  </a:cxn>
                  <a:cxn ang="0">
                    <a:pos x="34" y="35"/>
                  </a:cxn>
                  <a:cxn ang="0">
                    <a:pos x="35" y="37"/>
                  </a:cxn>
                  <a:cxn ang="0">
                    <a:pos x="36" y="37"/>
                  </a:cxn>
                  <a:cxn ang="0">
                    <a:pos x="38" y="36"/>
                  </a:cxn>
                  <a:cxn ang="0">
                    <a:pos x="51" y="23"/>
                  </a:cxn>
                </a:cxnLst>
                <a:rect b="b" l="0" r="r" t="0"/>
                <a:pathLst>
                  <a:path h="57" w="57">
                    <a:moveTo>
                      <a:pt x="58" y="47"/>
                    </a:moveTo>
                    <a:cubicBezTo>
                      <a:pt x="58" y="53"/>
                      <a:pt x="53" y="58"/>
                      <a:pt x="47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5" y="58"/>
                      <a:pt x="0" y="53"/>
                      <a:pt x="0" y="4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0"/>
                      <a:pt x="58" y="4"/>
                      <a:pt x="58" y="10"/>
                    </a:cubicBezTo>
                    <a:lnTo>
                      <a:pt x="58" y="47"/>
                    </a:lnTo>
                    <a:close/>
                    <a:moveTo>
                      <a:pt x="51" y="23"/>
                    </a:moveTo>
                    <a:cubicBezTo>
                      <a:pt x="52" y="22"/>
                      <a:pt x="52" y="21"/>
                      <a:pt x="51" y="2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6" y="5"/>
                      <a:pt x="35" y="6"/>
                    </a:cubicBezTo>
                    <a:cubicBezTo>
                      <a:pt x="34" y="6"/>
                      <a:pt x="34" y="7"/>
                      <a:pt x="34" y="8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12" y="14"/>
                      <a:pt x="9" y="27"/>
                      <a:pt x="9" y="36"/>
                    </a:cubicBezTo>
                    <a:cubicBezTo>
                      <a:pt x="9" y="44"/>
                      <a:pt x="16" y="51"/>
                      <a:pt x="16" y="51"/>
                    </a:cubicBezTo>
                    <a:cubicBezTo>
                      <a:pt x="16" y="52"/>
                      <a:pt x="16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8" y="51"/>
                      <a:pt x="18" y="51"/>
                      <a:pt x="18" y="50"/>
                    </a:cubicBezTo>
                    <a:cubicBezTo>
                      <a:pt x="17" y="41"/>
                      <a:pt x="18" y="36"/>
                      <a:pt x="20" y="32"/>
                    </a:cubicBezTo>
                    <a:cubicBezTo>
                      <a:pt x="23" y="30"/>
                      <a:pt x="27" y="29"/>
                      <a:pt x="34" y="2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6"/>
                      <a:pt x="34" y="37"/>
                      <a:pt x="35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7" y="37"/>
                      <a:pt x="37" y="37"/>
                      <a:pt x="38" y="36"/>
                    </a:cubicBezTo>
                    <a:lnTo>
                      <a:pt x="51" y="2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94480B44-B05D-4960-9460-CCA9032AD056}"/>
                </a:ext>
              </a:extLst>
            </p:cNvPr>
            <p:cNvGrpSpPr/>
            <p:nvPr/>
          </p:nvGrpSpPr>
          <p:grpSpPr>
            <a:xfrm>
              <a:off x="4624074" y="1742599"/>
              <a:ext cx="1049532" cy="1406608"/>
              <a:chOff x="3468055" y="1472868"/>
              <a:chExt cx="787149" cy="1054956"/>
            </a:xfrm>
          </p:grpSpPr>
          <p:grpSp>
            <p:nvGrpSpPr>
              <p:cNvPr id="18" name="Group 25">
                <a:extLst>
                  <a:ext uri="{FF2B5EF4-FFF2-40B4-BE49-F238E27FC236}">
                    <a16:creationId xmlns:a16="http://schemas.microsoft.com/office/drawing/2014/main" id="{625138F0-759F-4394-BBB3-AE03262DC329}"/>
                  </a:ext>
                </a:extLst>
              </p:cNvPr>
              <p:cNvGrpSpPr/>
              <p:nvPr/>
            </p:nvGrpSpPr>
            <p:grpSpPr>
              <a:xfrm rot="14260003">
                <a:off x="3334152" y="1606771"/>
                <a:ext cx="1054956" cy="787149"/>
                <a:chOff x="6510160" y="2132478"/>
                <a:chExt cx="973286" cy="698849"/>
              </a:xfrm>
            </p:grpSpPr>
            <p:sp>
              <p:nvSpPr>
                <p:cNvPr id="20" name="Freeform: Shape 27">
                  <a:extLst>
                    <a:ext uri="{FF2B5EF4-FFF2-40B4-BE49-F238E27FC236}">
                      <a16:creationId xmlns:a16="http://schemas.microsoft.com/office/drawing/2014/main" id="{5B9B3DD7-1506-44CE-ACB0-2C7340ACD748}"/>
                    </a:ext>
                  </a:extLst>
                </p:cNvPr>
                <p:cNvSpPr/>
                <p:nvPr/>
              </p:nvSpPr>
              <p:spPr bwMode="auto">
                <a:xfrm rot="2217086">
                  <a:off x="6510160" y="2166300"/>
                  <a:ext cx="901410" cy="665027"/>
                </a:xfrm>
                <a:custGeom>
                  <a:gdLst>
                    <a:gd fmla="*/ 289 w 606" name="T0"/>
                    <a:gd fmla="*/ 417 h 417" name="T1"/>
                    <a:gd fmla="*/ 227 w 606" name="T2"/>
                    <a:gd fmla="*/ 410 h 417" name="T3"/>
                    <a:gd fmla="*/ 147 w 606" name="T4"/>
                    <a:gd fmla="*/ 386 h 417" name="T5"/>
                    <a:gd fmla="*/ 76 w 606" name="T6"/>
                    <a:gd fmla="*/ 348 h 417" name="T7"/>
                    <a:gd fmla="*/ 24 w 606" name="T8"/>
                    <a:gd fmla="*/ 301 h 417" name="T9"/>
                    <a:gd fmla="*/ 2 w 606" name="T10"/>
                    <a:gd fmla="*/ 255 h 417" name="T11"/>
                    <a:gd fmla="*/ 9 w 606" name="T12"/>
                    <a:gd fmla="*/ 220 h 417" name="T13"/>
                    <a:gd fmla="*/ 43 w 606" name="T14"/>
                    <a:gd fmla="*/ 194 h 417" name="T15"/>
                    <a:gd fmla="*/ 102 w 606" name="T16"/>
                    <a:gd fmla="*/ 183 h 417" name="T17"/>
                    <a:gd fmla="*/ 111 w 606" name="T18"/>
                    <a:gd fmla="*/ 183 h 417" name="T19"/>
                    <a:gd fmla="*/ 116 w 606" name="T20"/>
                    <a:gd fmla="*/ 183 h 417" name="T21"/>
                    <a:gd fmla="*/ 122 w 606" name="T22"/>
                    <a:gd fmla="*/ 183 h 417" name="T23"/>
                    <a:gd fmla="*/ 128 w 606" name="T24"/>
                    <a:gd fmla="*/ 184 h 417" name="T25"/>
                    <a:gd fmla="*/ 134 w 606" name="T26"/>
                    <a:gd fmla="*/ 184 h 417" name="T27"/>
                    <a:gd fmla="*/ 141 w 606" name="T28"/>
                    <a:gd fmla="*/ 185 h 417" name="T29"/>
                    <a:gd fmla="*/ 161 w 606" name="T30"/>
                    <a:gd fmla="*/ 187 h 417" name="T31"/>
                    <a:gd fmla="*/ 135 w 606" name="T32"/>
                    <a:gd fmla="*/ 155 h 417" name="T33"/>
                    <a:gd fmla="*/ 13 w 606" name="T34"/>
                    <a:gd fmla="*/ 7 h 417" name="T35"/>
                    <a:gd fmla="*/ 387 w 606" name="T36"/>
                    <a:gd fmla="*/ 0 h 417" name="T37"/>
                    <a:gd fmla="*/ 606 w 606" name="T38"/>
                    <a:gd fmla="*/ 245 h 417" name="T39"/>
                    <a:gd fmla="*/ 333 w 606" name="T40"/>
                    <a:gd fmla="*/ 257 h 417" name="T41"/>
                    <a:gd fmla="*/ 348 w 606" name="T42"/>
                    <a:gd fmla="*/ 271 h 417" name="T43"/>
                    <a:gd fmla="*/ 353 w 606" name="T44"/>
                    <a:gd fmla="*/ 274 h 417" name="T45"/>
                    <a:gd fmla="*/ 357 w 606" name="T46"/>
                    <a:gd fmla="*/ 278 h 417" name="T47"/>
                    <a:gd fmla="*/ 361 w 606" name="T48"/>
                    <a:gd fmla="*/ 282 h 417" name="T49"/>
                    <a:gd fmla="*/ 365 w 606" name="T50"/>
                    <a:gd fmla="*/ 287 h 417" name="T51"/>
                    <a:gd fmla="*/ 370 w 606" name="T52"/>
                    <a:gd fmla="*/ 292 h 417" name="T53"/>
                    <a:gd fmla="*/ 372 w 606" name="T54"/>
                    <a:gd fmla="*/ 294 h 417" name="T55"/>
                    <a:gd fmla="*/ 397 w 606" name="T56"/>
                    <a:gd fmla="*/ 339 h 417" name="T57"/>
                    <a:gd fmla="*/ 393 w 606" name="T58"/>
                    <a:gd fmla="*/ 376 h 417" name="T59"/>
                    <a:gd fmla="*/ 363 w 606" name="T60"/>
                    <a:gd fmla="*/ 403 h 417" name="T61"/>
                    <a:gd fmla="*/ 304 w 606" name="T62"/>
                    <a:gd fmla="*/ 416 h 417" name="T63"/>
                    <a:gd fmla="*/ 289 w 606" name="T64"/>
                    <a:gd fmla="*/ 417 h 417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417" w="606">
                      <a:moveTo>
                        <a:pt x="289" y="417"/>
                      </a:moveTo>
                      <a:cubicBezTo>
                        <a:pt x="269" y="417"/>
                        <a:pt x="248" y="415"/>
                        <a:pt x="227" y="410"/>
                      </a:cubicBezTo>
                      <a:cubicBezTo>
                        <a:pt x="200" y="405"/>
                        <a:pt x="173" y="397"/>
                        <a:pt x="147" y="386"/>
                      </a:cubicBezTo>
                      <a:cubicBezTo>
                        <a:pt x="121" y="375"/>
                        <a:pt x="97" y="363"/>
                        <a:pt x="76" y="348"/>
                      </a:cubicBezTo>
                      <a:cubicBezTo>
                        <a:pt x="54" y="333"/>
                        <a:pt x="37" y="317"/>
                        <a:pt x="24" y="301"/>
                      </a:cubicBezTo>
                      <a:cubicBezTo>
                        <a:pt x="12" y="285"/>
                        <a:pt x="4" y="269"/>
                        <a:pt x="2" y="255"/>
                      </a:cubicBezTo>
                      <a:cubicBezTo>
                        <a:pt x="0" y="242"/>
                        <a:pt x="3" y="230"/>
                        <a:pt x="9" y="220"/>
                      </a:cubicBezTo>
                      <a:cubicBezTo>
                        <a:pt x="16" y="209"/>
                        <a:pt x="28" y="201"/>
                        <a:pt x="43" y="194"/>
                      </a:cubicBezTo>
                      <a:cubicBezTo>
                        <a:pt x="59" y="188"/>
                        <a:pt x="79" y="184"/>
                        <a:pt x="102" y="183"/>
                      </a:cubicBezTo>
                      <a:cubicBezTo>
                        <a:pt x="111" y="183"/>
                        <a:pt x="111" y="183"/>
                        <a:pt x="111" y="183"/>
                      </a:cubicBezTo>
                      <a:cubicBezTo>
                        <a:pt x="111" y="183"/>
                        <a:pt x="115" y="183"/>
                        <a:pt x="116" y="183"/>
                      </a:cubicBezTo>
                      <a:cubicBezTo>
                        <a:pt x="118" y="183"/>
                        <a:pt x="120" y="183"/>
                        <a:pt x="122" y="183"/>
                      </a:cubicBezTo>
                      <a:cubicBezTo>
                        <a:pt x="124" y="183"/>
                        <a:pt x="126" y="183"/>
                        <a:pt x="128" y="184"/>
                      </a:cubicBezTo>
                      <a:cubicBezTo>
                        <a:pt x="134" y="184"/>
                        <a:pt x="134" y="184"/>
                        <a:pt x="134" y="184"/>
                      </a:cubicBezTo>
                      <a:cubicBezTo>
                        <a:pt x="137" y="184"/>
                        <a:pt x="139" y="184"/>
                        <a:pt x="141" y="185"/>
                      </a:cubicBezTo>
                      <a:cubicBezTo>
                        <a:pt x="161" y="187"/>
                        <a:pt x="161" y="187"/>
                        <a:pt x="161" y="187"/>
                      </a:cubicBezTo>
                      <a:cubicBezTo>
                        <a:pt x="135" y="155"/>
                        <a:pt x="135" y="155"/>
                        <a:pt x="135" y="15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387" y="0"/>
                        <a:pt x="387" y="0"/>
                        <a:pt x="387" y="0"/>
                      </a:cubicBezTo>
                      <a:cubicBezTo>
                        <a:pt x="606" y="245"/>
                        <a:pt x="606" y="245"/>
                        <a:pt x="606" y="245"/>
                      </a:cubicBezTo>
                      <a:cubicBezTo>
                        <a:pt x="333" y="257"/>
                        <a:pt x="333" y="257"/>
                        <a:pt x="333" y="257"/>
                      </a:cubicBezTo>
                      <a:cubicBezTo>
                        <a:pt x="348" y="271"/>
                        <a:pt x="348" y="271"/>
                        <a:pt x="348" y="271"/>
                      </a:cubicBezTo>
                      <a:cubicBezTo>
                        <a:pt x="350" y="272"/>
                        <a:pt x="351" y="273"/>
                        <a:pt x="353" y="274"/>
                      </a:cubicBezTo>
                      <a:cubicBezTo>
                        <a:pt x="357" y="278"/>
                        <a:pt x="357" y="278"/>
                        <a:pt x="357" y="278"/>
                      </a:cubicBezTo>
                      <a:cubicBezTo>
                        <a:pt x="361" y="282"/>
                        <a:pt x="361" y="282"/>
                        <a:pt x="361" y="282"/>
                      </a:cubicBezTo>
                      <a:cubicBezTo>
                        <a:pt x="362" y="283"/>
                        <a:pt x="365" y="287"/>
                        <a:pt x="365" y="287"/>
                      </a:cubicBezTo>
                      <a:cubicBezTo>
                        <a:pt x="370" y="292"/>
                        <a:pt x="370" y="292"/>
                        <a:pt x="370" y="292"/>
                      </a:cubicBezTo>
                      <a:cubicBezTo>
                        <a:pt x="372" y="294"/>
                        <a:pt x="372" y="294"/>
                        <a:pt x="372" y="294"/>
                      </a:cubicBezTo>
                      <a:cubicBezTo>
                        <a:pt x="385" y="309"/>
                        <a:pt x="393" y="325"/>
                        <a:pt x="397" y="339"/>
                      </a:cubicBezTo>
                      <a:cubicBezTo>
                        <a:pt x="400" y="353"/>
                        <a:pt x="399" y="365"/>
                        <a:pt x="393" y="376"/>
                      </a:cubicBezTo>
                      <a:cubicBezTo>
                        <a:pt x="387" y="387"/>
                        <a:pt x="377" y="396"/>
                        <a:pt x="363" y="403"/>
                      </a:cubicBezTo>
                      <a:cubicBezTo>
                        <a:pt x="347" y="410"/>
                        <a:pt x="328" y="415"/>
                        <a:pt x="304" y="416"/>
                      </a:cubicBezTo>
                      <a:cubicBezTo>
                        <a:pt x="299" y="417"/>
                        <a:pt x="294" y="417"/>
                        <a:pt x="289" y="41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endParaRPr>
                </a:p>
              </p:txBody>
            </p:sp>
            <p:sp>
              <p:nvSpPr>
                <p:cNvPr id="21" name="Freeform: Shape 28">
                  <a:extLst>
                    <a:ext uri="{FF2B5EF4-FFF2-40B4-BE49-F238E27FC236}">
                      <a16:creationId xmlns:a16="http://schemas.microsoft.com/office/drawing/2014/main" id="{F4DB3B6E-C863-42DC-BC01-8060049286E8}"/>
                    </a:ext>
                  </a:extLst>
                </p:cNvPr>
                <p:cNvSpPr/>
                <p:nvPr/>
              </p:nvSpPr>
              <p:spPr bwMode="auto">
                <a:xfrm rot="2217086">
                  <a:off x="6582036" y="2132478"/>
                  <a:ext cx="901410" cy="665027"/>
                </a:xfrm>
                <a:custGeom>
                  <a:gdLst>
                    <a:gd fmla="*/ 289 w 606" name="T0"/>
                    <a:gd fmla="*/ 417 h 417" name="T1"/>
                    <a:gd fmla="*/ 227 w 606" name="T2"/>
                    <a:gd fmla="*/ 410 h 417" name="T3"/>
                    <a:gd fmla="*/ 147 w 606" name="T4"/>
                    <a:gd fmla="*/ 386 h 417" name="T5"/>
                    <a:gd fmla="*/ 76 w 606" name="T6"/>
                    <a:gd fmla="*/ 348 h 417" name="T7"/>
                    <a:gd fmla="*/ 24 w 606" name="T8"/>
                    <a:gd fmla="*/ 301 h 417" name="T9"/>
                    <a:gd fmla="*/ 2 w 606" name="T10"/>
                    <a:gd fmla="*/ 255 h 417" name="T11"/>
                    <a:gd fmla="*/ 9 w 606" name="T12"/>
                    <a:gd fmla="*/ 220 h 417" name="T13"/>
                    <a:gd fmla="*/ 43 w 606" name="T14"/>
                    <a:gd fmla="*/ 194 h 417" name="T15"/>
                    <a:gd fmla="*/ 102 w 606" name="T16"/>
                    <a:gd fmla="*/ 183 h 417" name="T17"/>
                    <a:gd fmla="*/ 111 w 606" name="T18"/>
                    <a:gd fmla="*/ 183 h 417" name="T19"/>
                    <a:gd fmla="*/ 116 w 606" name="T20"/>
                    <a:gd fmla="*/ 183 h 417" name="T21"/>
                    <a:gd fmla="*/ 122 w 606" name="T22"/>
                    <a:gd fmla="*/ 183 h 417" name="T23"/>
                    <a:gd fmla="*/ 128 w 606" name="T24"/>
                    <a:gd fmla="*/ 184 h 417" name="T25"/>
                    <a:gd fmla="*/ 134 w 606" name="T26"/>
                    <a:gd fmla="*/ 184 h 417" name="T27"/>
                    <a:gd fmla="*/ 141 w 606" name="T28"/>
                    <a:gd fmla="*/ 185 h 417" name="T29"/>
                    <a:gd fmla="*/ 161 w 606" name="T30"/>
                    <a:gd fmla="*/ 187 h 417" name="T31"/>
                    <a:gd fmla="*/ 135 w 606" name="T32"/>
                    <a:gd fmla="*/ 155 h 417" name="T33"/>
                    <a:gd fmla="*/ 13 w 606" name="T34"/>
                    <a:gd fmla="*/ 7 h 417" name="T35"/>
                    <a:gd fmla="*/ 387 w 606" name="T36"/>
                    <a:gd fmla="*/ 0 h 417" name="T37"/>
                    <a:gd fmla="*/ 606 w 606" name="T38"/>
                    <a:gd fmla="*/ 245 h 417" name="T39"/>
                    <a:gd fmla="*/ 333 w 606" name="T40"/>
                    <a:gd fmla="*/ 257 h 417" name="T41"/>
                    <a:gd fmla="*/ 348 w 606" name="T42"/>
                    <a:gd fmla="*/ 271 h 417" name="T43"/>
                    <a:gd fmla="*/ 353 w 606" name="T44"/>
                    <a:gd fmla="*/ 274 h 417" name="T45"/>
                    <a:gd fmla="*/ 357 w 606" name="T46"/>
                    <a:gd fmla="*/ 278 h 417" name="T47"/>
                    <a:gd fmla="*/ 361 w 606" name="T48"/>
                    <a:gd fmla="*/ 282 h 417" name="T49"/>
                    <a:gd fmla="*/ 365 w 606" name="T50"/>
                    <a:gd fmla="*/ 287 h 417" name="T51"/>
                    <a:gd fmla="*/ 370 w 606" name="T52"/>
                    <a:gd fmla="*/ 292 h 417" name="T53"/>
                    <a:gd fmla="*/ 372 w 606" name="T54"/>
                    <a:gd fmla="*/ 294 h 417" name="T55"/>
                    <a:gd fmla="*/ 397 w 606" name="T56"/>
                    <a:gd fmla="*/ 339 h 417" name="T57"/>
                    <a:gd fmla="*/ 393 w 606" name="T58"/>
                    <a:gd fmla="*/ 376 h 417" name="T59"/>
                    <a:gd fmla="*/ 363 w 606" name="T60"/>
                    <a:gd fmla="*/ 403 h 417" name="T61"/>
                    <a:gd fmla="*/ 304 w 606" name="T62"/>
                    <a:gd fmla="*/ 416 h 417" name="T63"/>
                    <a:gd fmla="*/ 289 w 606" name="T64"/>
                    <a:gd fmla="*/ 417 h 417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417" w="606">
                      <a:moveTo>
                        <a:pt x="289" y="417"/>
                      </a:moveTo>
                      <a:cubicBezTo>
                        <a:pt x="269" y="417"/>
                        <a:pt x="248" y="415"/>
                        <a:pt x="227" y="410"/>
                      </a:cubicBezTo>
                      <a:cubicBezTo>
                        <a:pt x="200" y="405"/>
                        <a:pt x="173" y="397"/>
                        <a:pt x="147" y="386"/>
                      </a:cubicBezTo>
                      <a:cubicBezTo>
                        <a:pt x="121" y="375"/>
                        <a:pt x="97" y="363"/>
                        <a:pt x="76" y="348"/>
                      </a:cubicBezTo>
                      <a:cubicBezTo>
                        <a:pt x="54" y="333"/>
                        <a:pt x="37" y="317"/>
                        <a:pt x="24" y="301"/>
                      </a:cubicBezTo>
                      <a:cubicBezTo>
                        <a:pt x="12" y="285"/>
                        <a:pt x="4" y="269"/>
                        <a:pt x="2" y="255"/>
                      </a:cubicBezTo>
                      <a:cubicBezTo>
                        <a:pt x="0" y="242"/>
                        <a:pt x="3" y="230"/>
                        <a:pt x="9" y="220"/>
                      </a:cubicBezTo>
                      <a:cubicBezTo>
                        <a:pt x="16" y="209"/>
                        <a:pt x="28" y="201"/>
                        <a:pt x="43" y="194"/>
                      </a:cubicBezTo>
                      <a:cubicBezTo>
                        <a:pt x="59" y="188"/>
                        <a:pt x="79" y="184"/>
                        <a:pt x="102" y="183"/>
                      </a:cubicBezTo>
                      <a:cubicBezTo>
                        <a:pt x="111" y="183"/>
                        <a:pt x="111" y="183"/>
                        <a:pt x="111" y="183"/>
                      </a:cubicBezTo>
                      <a:cubicBezTo>
                        <a:pt x="111" y="183"/>
                        <a:pt x="115" y="183"/>
                        <a:pt x="116" y="183"/>
                      </a:cubicBezTo>
                      <a:cubicBezTo>
                        <a:pt x="118" y="183"/>
                        <a:pt x="120" y="183"/>
                        <a:pt x="122" y="183"/>
                      </a:cubicBezTo>
                      <a:cubicBezTo>
                        <a:pt x="124" y="183"/>
                        <a:pt x="126" y="183"/>
                        <a:pt x="128" y="184"/>
                      </a:cubicBezTo>
                      <a:cubicBezTo>
                        <a:pt x="134" y="184"/>
                        <a:pt x="134" y="184"/>
                        <a:pt x="134" y="184"/>
                      </a:cubicBezTo>
                      <a:cubicBezTo>
                        <a:pt x="137" y="184"/>
                        <a:pt x="139" y="184"/>
                        <a:pt x="141" y="185"/>
                      </a:cubicBezTo>
                      <a:cubicBezTo>
                        <a:pt x="161" y="187"/>
                        <a:pt x="161" y="187"/>
                        <a:pt x="161" y="187"/>
                      </a:cubicBezTo>
                      <a:cubicBezTo>
                        <a:pt x="135" y="155"/>
                        <a:pt x="135" y="155"/>
                        <a:pt x="135" y="15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387" y="0"/>
                        <a:pt x="387" y="0"/>
                        <a:pt x="387" y="0"/>
                      </a:cubicBezTo>
                      <a:cubicBezTo>
                        <a:pt x="606" y="245"/>
                        <a:pt x="606" y="245"/>
                        <a:pt x="606" y="245"/>
                      </a:cubicBezTo>
                      <a:cubicBezTo>
                        <a:pt x="333" y="257"/>
                        <a:pt x="333" y="257"/>
                        <a:pt x="333" y="257"/>
                      </a:cubicBezTo>
                      <a:cubicBezTo>
                        <a:pt x="348" y="271"/>
                        <a:pt x="348" y="271"/>
                        <a:pt x="348" y="271"/>
                      </a:cubicBezTo>
                      <a:cubicBezTo>
                        <a:pt x="350" y="272"/>
                        <a:pt x="351" y="273"/>
                        <a:pt x="353" y="274"/>
                      </a:cubicBezTo>
                      <a:cubicBezTo>
                        <a:pt x="357" y="278"/>
                        <a:pt x="357" y="278"/>
                        <a:pt x="357" y="278"/>
                      </a:cubicBezTo>
                      <a:cubicBezTo>
                        <a:pt x="361" y="282"/>
                        <a:pt x="361" y="282"/>
                        <a:pt x="361" y="282"/>
                      </a:cubicBezTo>
                      <a:cubicBezTo>
                        <a:pt x="362" y="283"/>
                        <a:pt x="365" y="287"/>
                        <a:pt x="365" y="287"/>
                      </a:cubicBezTo>
                      <a:cubicBezTo>
                        <a:pt x="370" y="292"/>
                        <a:pt x="370" y="292"/>
                        <a:pt x="370" y="292"/>
                      </a:cubicBezTo>
                      <a:cubicBezTo>
                        <a:pt x="372" y="294"/>
                        <a:pt x="372" y="294"/>
                        <a:pt x="372" y="294"/>
                      </a:cubicBezTo>
                      <a:cubicBezTo>
                        <a:pt x="385" y="309"/>
                        <a:pt x="393" y="325"/>
                        <a:pt x="397" y="339"/>
                      </a:cubicBezTo>
                      <a:cubicBezTo>
                        <a:pt x="400" y="353"/>
                        <a:pt x="399" y="365"/>
                        <a:pt x="393" y="376"/>
                      </a:cubicBezTo>
                      <a:cubicBezTo>
                        <a:pt x="387" y="387"/>
                        <a:pt x="377" y="396"/>
                        <a:pt x="363" y="403"/>
                      </a:cubicBezTo>
                      <a:cubicBezTo>
                        <a:pt x="347" y="410"/>
                        <a:pt x="328" y="415"/>
                        <a:pt x="304" y="416"/>
                      </a:cubicBezTo>
                      <a:cubicBezTo>
                        <a:pt x="299" y="417"/>
                        <a:pt x="294" y="417"/>
                        <a:pt x="289" y="417"/>
                      </a:cubicBezTo>
                      <a:close/>
                    </a:path>
                  </a:pathLst>
                </a:custGeom>
                <a:blipFill dpi="0" rotWithShape="1">
                  <a:blip r:embed="rId8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endParaRPr>
                </a:p>
              </p:txBody>
            </p:sp>
          </p:grpSp>
          <p:sp>
            <p:nvSpPr>
              <p:cNvPr id="19" name="Freeform: Shape 26">
                <a:extLst>
                  <a:ext uri="{FF2B5EF4-FFF2-40B4-BE49-F238E27FC236}">
                    <a16:creationId xmlns:a16="http://schemas.microsoft.com/office/drawing/2014/main" id="{19F5E29D-3AAC-4148-8B88-153FA938B372}"/>
                  </a:ext>
                </a:extLst>
              </p:cNvPr>
              <p:cNvSpPr/>
              <p:nvPr/>
            </p:nvSpPr>
            <p:spPr bwMode="auto">
              <a:xfrm>
                <a:off x="3876675" y="2057400"/>
                <a:ext cx="188913" cy="196850"/>
              </a:xfrm>
              <a:custGeom>
                <a:cxnLst>
                  <a:cxn ang="0">
                    <a:pos x="5" y="35"/>
                  </a:cxn>
                  <a:cxn ang="0">
                    <a:pos x="0" y="29"/>
                  </a:cxn>
                  <a:cxn ang="0">
                    <a:pos x="5" y="24"/>
                  </a:cxn>
                  <a:cxn ang="0">
                    <a:pos x="11" y="29"/>
                  </a:cxn>
                  <a:cxn ang="0">
                    <a:pos x="5" y="35"/>
                  </a:cxn>
                  <a:cxn ang="0">
                    <a:pos x="12" y="20"/>
                  </a:cxn>
                  <a:cxn ang="0">
                    <a:pos x="6" y="13"/>
                  </a:cxn>
                  <a:cxn ang="0">
                    <a:pos x="12" y="7"/>
                  </a:cxn>
                  <a:cxn ang="0">
                    <a:pos x="19" y="13"/>
                  </a:cxn>
                  <a:cxn ang="0">
                    <a:pos x="12" y="20"/>
                  </a:cxn>
                  <a:cxn ang="0">
                    <a:pos x="12" y="50"/>
                  </a:cxn>
                  <a:cxn ang="0">
                    <a:pos x="7" y="45"/>
                  </a:cxn>
                  <a:cxn ang="0">
                    <a:pos x="12" y="40"/>
                  </a:cxn>
                  <a:cxn ang="0">
                    <a:pos x="17" y="45"/>
                  </a:cxn>
                  <a:cxn ang="0">
                    <a:pos x="12" y="50"/>
                  </a:cxn>
                  <a:cxn ang="0">
                    <a:pos x="28" y="13"/>
                  </a:cxn>
                  <a:cxn ang="0">
                    <a:pos x="21" y="6"/>
                  </a:cxn>
                  <a:cxn ang="0">
                    <a:pos x="28" y="0"/>
                  </a:cxn>
                  <a:cxn ang="0">
                    <a:pos x="35" y="6"/>
                  </a:cxn>
                  <a:cxn ang="0">
                    <a:pos x="28" y="13"/>
                  </a:cxn>
                  <a:cxn ang="0">
                    <a:pos x="28" y="57"/>
                  </a:cxn>
                  <a:cxn ang="0">
                    <a:pos x="24" y="52"/>
                  </a:cxn>
                  <a:cxn ang="0">
                    <a:pos x="28" y="48"/>
                  </a:cxn>
                  <a:cxn ang="0">
                    <a:pos x="33" y="52"/>
                  </a:cxn>
                  <a:cxn ang="0">
                    <a:pos x="28" y="57"/>
                  </a:cxn>
                  <a:cxn ang="0">
                    <a:pos x="44" y="49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8" y="45"/>
                  </a:cxn>
                  <a:cxn ang="0">
                    <a:pos x="44" y="49"/>
                  </a:cxn>
                  <a:cxn ang="0">
                    <a:pos x="44" y="16"/>
                  </a:cxn>
                  <a:cxn ang="0">
                    <a:pos x="41" y="13"/>
                  </a:cxn>
                  <a:cxn ang="0">
                    <a:pos x="44" y="10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51" y="33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5" y="29"/>
                  </a:cxn>
                  <a:cxn ang="0">
                    <a:pos x="51" y="33"/>
                  </a:cxn>
                </a:cxnLst>
                <a:rect b="b" l="0" r="r" t="0"/>
                <a:pathLst>
                  <a:path h="57" w="55">
                    <a:moveTo>
                      <a:pt x="5" y="35"/>
                    </a:moveTo>
                    <a:cubicBezTo>
                      <a:pt x="2" y="35"/>
                      <a:pt x="0" y="32"/>
                      <a:pt x="0" y="29"/>
                    </a:cubicBezTo>
                    <a:cubicBezTo>
                      <a:pt x="0" y="26"/>
                      <a:pt x="2" y="24"/>
                      <a:pt x="5" y="24"/>
                    </a:cubicBezTo>
                    <a:cubicBezTo>
                      <a:pt x="9" y="24"/>
                      <a:pt x="11" y="26"/>
                      <a:pt x="11" y="29"/>
                    </a:cubicBezTo>
                    <a:cubicBezTo>
                      <a:pt x="11" y="32"/>
                      <a:pt x="9" y="35"/>
                      <a:pt x="5" y="35"/>
                    </a:cubicBezTo>
                    <a:close/>
                    <a:moveTo>
                      <a:pt x="12" y="20"/>
                    </a:moveTo>
                    <a:cubicBezTo>
                      <a:pt x="9" y="20"/>
                      <a:pt x="6" y="17"/>
                      <a:pt x="6" y="13"/>
                    </a:cubicBezTo>
                    <a:cubicBezTo>
                      <a:pt x="6" y="10"/>
                      <a:pt x="9" y="7"/>
                      <a:pt x="12" y="7"/>
                    </a:cubicBezTo>
                    <a:cubicBezTo>
                      <a:pt x="16" y="7"/>
                      <a:pt x="19" y="10"/>
                      <a:pt x="19" y="13"/>
                    </a:cubicBezTo>
                    <a:cubicBezTo>
                      <a:pt x="19" y="17"/>
                      <a:pt x="16" y="20"/>
                      <a:pt x="12" y="20"/>
                    </a:cubicBezTo>
                    <a:close/>
                    <a:moveTo>
                      <a:pt x="12" y="50"/>
                    </a:moveTo>
                    <a:cubicBezTo>
                      <a:pt x="9" y="50"/>
                      <a:pt x="7" y="48"/>
                      <a:pt x="7" y="45"/>
                    </a:cubicBezTo>
                    <a:cubicBezTo>
                      <a:pt x="7" y="42"/>
                      <a:pt x="9" y="40"/>
                      <a:pt x="12" y="40"/>
                    </a:cubicBezTo>
                    <a:cubicBezTo>
                      <a:pt x="15" y="40"/>
                      <a:pt x="17" y="42"/>
                      <a:pt x="17" y="45"/>
                    </a:cubicBezTo>
                    <a:cubicBezTo>
                      <a:pt x="17" y="48"/>
                      <a:pt x="15" y="50"/>
                      <a:pt x="12" y="50"/>
                    </a:cubicBezTo>
                    <a:close/>
                    <a:moveTo>
                      <a:pt x="28" y="13"/>
                    </a:moveTo>
                    <a:cubicBezTo>
                      <a:pt x="25" y="13"/>
                      <a:pt x="21" y="10"/>
                      <a:pt x="21" y="6"/>
                    </a:cubicBezTo>
                    <a:cubicBezTo>
                      <a:pt x="21" y="3"/>
                      <a:pt x="25" y="0"/>
                      <a:pt x="28" y="0"/>
                    </a:cubicBezTo>
                    <a:cubicBezTo>
                      <a:pt x="32" y="0"/>
                      <a:pt x="35" y="3"/>
                      <a:pt x="35" y="6"/>
                    </a:cubicBezTo>
                    <a:cubicBezTo>
                      <a:pt x="35" y="10"/>
                      <a:pt x="32" y="13"/>
                      <a:pt x="28" y="13"/>
                    </a:cubicBezTo>
                    <a:close/>
                    <a:moveTo>
                      <a:pt x="28" y="57"/>
                    </a:moveTo>
                    <a:cubicBezTo>
                      <a:pt x="26" y="57"/>
                      <a:pt x="24" y="55"/>
                      <a:pt x="24" y="52"/>
                    </a:cubicBezTo>
                    <a:cubicBezTo>
                      <a:pt x="24" y="50"/>
                      <a:pt x="26" y="48"/>
                      <a:pt x="28" y="48"/>
                    </a:cubicBezTo>
                    <a:cubicBezTo>
                      <a:pt x="31" y="48"/>
                      <a:pt x="33" y="50"/>
                      <a:pt x="33" y="52"/>
                    </a:cubicBezTo>
                    <a:cubicBezTo>
                      <a:pt x="33" y="55"/>
                      <a:pt x="31" y="57"/>
                      <a:pt x="28" y="57"/>
                    </a:cubicBezTo>
                    <a:close/>
                    <a:moveTo>
                      <a:pt x="44" y="49"/>
                    </a:moveTo>
                    <a:cubicBezTo>
                      <a:pt x="42" y="49"/>
                      <a:pt x="40" y="48"/>
                      <a:pt x="40" y="45"/>
                    </a:cubicBezTo>
                    <a:cubicBezTo>
                      <a:pt x="40" y="43"/>
                      <a:pt x="42" y="41"/>
                      <a:pt x="44" y="41"/>
                    </a:cubicBezTo>
                    <a:cubicBezTo>
                      <a:pt x="47" y="41"/>
                      <a:pt x="48" y="43"/>
                      <a:pt x="48" y="45"/>
                    </a:cubicBezTo>
                    <a:cubicBezTo>
                      <a:pt x="48" y="48"/>
                      <a:pt x="47" y="49"/>
                      <a:pt x="44" y="49"/>
                    </a:cubicBezTo>
                    <a:close/>
                    <a:moveTo>
                      <a:pt x="44" y="16"/>
                    </a:moveTo>
                    <a:cubicBezTo>
                      <a:pt x="43" y="16"/>
                      <a:pt x="41" y="15"/>
                      <a:pt x="41" y="13"/>
                    </a:cubicBezTo>
                    <a:cubicBezTo>
                      <a:pt x="41" y="12"/>
                      <a:pt x="43" y="10"/>
                      <a:pt x="44" y="10"/>
                    </a:cubicBezTo>
                    <a:cubicBezTo>
                      <a:pt x="46" y="10"/>
                      <a:pt x="47" y="12"/>
                      <a:pt x="47" y="13"/>
                    </a:cubicBezTo>
                    <a:cubicBezTo>
                      <a:pt x="47" y="15"/>
                      <a:pt x="46" y="16"/>
                      <a:pt x="44" y="16"/>
                    </a:cubicBezTo>
                    <a:close/>
                    <a:moveTo>
                      <a:pt x="51" y="33"/>
                    </a:moveTo>
                    <a:cubicBezTo>
                      <a:pt x="49" y="33"/>
                      <a:pt x="48" y="31"/>
                      <a:pt x="48" y="29"/>
                    </a:cubicBezTo>
                    <a:cubicBezTo>
                      <a:pt x="48" y="27"/>
                      <a:pt x="49" y="26"/>
                      <a:pt x="51" y="26"/>
                    </a:cubicBezTo>
                    <a:cubicBezTo>
                      <a:pt x="53" y="26"/>
                      <a:pt x="55" y="27"/>
                      <a:pt x="55" y="29"/>
                    </a:cubicBezTo>
                    <a:cubicBezTo>
                      <a:pt x="55" y="31"/>
                      <a:pt x="53" y="33"/>
                      <a:pt x="51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15A7D7B9-FAE6-47EA-8210-2A14CA3BB716}"/>
              </a:ext>
            </a:extLst>
          </p:cNvPr>
          <p:cNvGrpSpPr/>
          <p:nvPr/>
        </p:nvGrpSpPr>
        <p:grpSpPr>
          <a:xfrm>
            <a:off x="3817069" y="3701232"/>
            <a:ext cx="1640076" cy="807113"/>
            <a:chOff x="5045337" y="3845152"/>
            <a:chExt cx="2186768" cy="1076150"/>
          </a:xfrm>
        </p:grpSpPr>
        <p:sp>
          <p:nvSpPr>
            <p:cNvPr id="12" name="TextBox 37">
              <a:extLst>
                <a:ext uri="{FF2B5EF4-FFF2-40B4-BE49-F238E27FC236}">
                  <a16:creationId xmlns:a16="http://schemas.microsoft.com/office/drawing/2014/main" id="{E23F5A88-3F83-4794-BE2E-DBA2F97393D5}"/>
                </a:ext>
              </a:extLst>
            </p:cNvPr>
            <p:cNvSpPr txBox="1"/>
            <p:nvPr/>
          </p:nvSpPr>
          <p:spPr>
            <a:xfrm>
              <a:off x="5045337" y="3845152"/>
              <a:ext cx="2186768" cy="490143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13" name="TextBox 38">
              <a:extLst>
                <a:ext uri="{FF2B5EF4-FFF2-40B4-BE49-F238E27FC236}">
                  <a16:creationId xmlns:a16="http://schemas.microsoft.com/office/drawing/2014/main" id="{E4EA27AE-F967-424E-9B7C-D8EF989EB5CF}"/>
                </a:ext>
              </a:extLst>
            </p:cNvPr>
            <p:cNvSpPr txBox="1"/>
            <p:nvPr/>
          </p:nvSpPr>
          <p:spPr>
            <a:xfrm>
              <a:off x="5045337" y="4335294"/>
              <a:ext cx="2186768" cy="586008"/>
            </a:xfrm>
            <a:prstGeom prst="rect">
              <a:avLst/>
            </a:prstGeom>
          </p:spPr>
          <p:txBody>
            <a:bodyPr anchor="t" anchorCtr="1" bIns="0" lIns="0" rIns="0" tIns="0" vert="horz" wrap="square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4B2A7D80-0334-476A-86E2-5C22FF45456C}"/>
              </a:ext>
            </a:extLst>
          </p:cNvPr>
          <p:cNvGrpSpPr/>
          <p:nvPr/>
        </p:nvGrpSpPr>
        <p:grpSpPr>
          <a:xfrm>
            <a:off x="1538224" y="1707434"/>
            <a:ext cx="1929832" cy="635777"/>
            <a:chOff x="2653530" y="5074715"/>
            <a:chExt cx="2262955" cy="847702"/>
          </a:xfrm>
        </p:grpSpPr>
        <p:sp>
          <p:nvSpPr>
            <p:cNvPr id="10" name="TextBox 40">
              <a:extLst>
                <a:ext uri="{FF2B5EF4-FFF2-40B4-BE49-F238E27FC236}">
                  <a16:creationId xmlns:a16="http://schemas.microsoft.com/office/drawing/2014/main" id="{0C8E6009-6BFC-48CA-B8C7-B6F63FB76E2C}"/>
                </a:ext>
              </a:extLst>
            </p:cNvPr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0" rIns="360000" tIns="0" wrap="none">
              <a:normAutofit fontScale="92500" lnSpcReduction="10000"/>
            </a:bodyPr>
            <a:lstStyle/>
            <a:p>
              <a:pPr algn="r"/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11" name="TextBox 41">
              <a:extLst>
                <a:ext uri="{FF2B5EF4-FFF2-40B4-BE49-F238E27FC236}">
                  <a16:creationId xmlns:a16="http://schemas.microsoft.com/office/drawing/2014/main" id="{407CB66D-B337-4706-9C8C-55C4FA1627AD}"/>
                </a:ext>
              </a:extLst>
            </p:cNvPr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anchor="ctr" anchorCtr="0" bIns="0" lIns="0" rIns="360000" tIns="0" vert="horz" wrap="square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id="{0CC6FA8C-993B-4695-BAA2-F63D9CF45CEA}"/>
              </a:ext>
            </a:extLst>
          </p:cNvPr>
          <p:cNvGrpSpPr/>
          <p:nvPr/>
        </p:nvGrpSpPr>
        <p:grpSpPr>
          <a:xfrm>
            <a:off x="5877858" y="1707432"/>
            <a:ext cx="2145854" cy="635777"/>
            <a:chOff x="7284132" y="5074715"/>
            <a:chExt cx="2262955" cy="847702"/>
          </a:xfrm>
        </p:grpSpPr>
        <p:sp>
          <p:nvSpPr>
            <p:cNvPr id="8" name="TextBox 43">
              <a:extLst>
                <a:ext uri="{FF2B5EF4-FFF2-40B4-BE49-F238E27FC236}">
                  <a16:creationId xmlns:a16="http://schemas.microsoft.com/office/drawing/2014/main" id="{CC0B844B-E048-40C7-9DAB-529A2845829B}"/>
                </a:ext>
              </a:extLst>
            </p:cNvPr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288000" rIns="288000" tIns="0" wrap="none">
              <a:normAutofit fontScale="92500" lnSpcReduction="10000"/>
            </a:bodyPr>
            <a:lstStyle/>
            <a:p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9" name="TextBox 44">
              <a:extLst>
                <a:ext uri="{FF2B5EF4-FFF2-40B4-BE49-F238E27FC236}">
                  <a16:creationId xmlns:a16="http://schemas.microsoft.com/office/drawing/2014/main" id="{AD567B00-C96B-4B77-AF1B-A7BB0D31FA8A}"/>
                </a:ext>
              </a:extLst>
            </p:cNvPr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anchor="ctr" anchorCtr="0" bIns="0" lIns="288000" rIns="288000" tIns="0" vert="horz" wrap="square">
              <a:normAutofit fontScale="8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sp>
        <p:nvSpPr>
          <p:cNvPr id="40" name="TextBox 21">
            <a:extLst>
              <a:ext uri="{FF2B5EF4-FFF2-40B4-BE49-F238E27FC236}">
                <a16:creationId xmlns:a16="http://schemas.microsoft.com/office/drawing/2014/main" id="{62ABFB1B-4159-4B91-9C59-7EAFD94953F0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317583829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D42A616E-916F-4138-B98B-DB4261984C64}"/>
              </a:ext>
            </a:extLst>
          </p:cNvPr>
          <p:cNvGrpSpPr/>
          <p:nvPr/>
        </p:nvGrpSpPr>
        <p:grpSpPr>
          <a:xfrm>
            <a:off x="3201471" y="897565"/>
            <a:ext cx="2749921" cy="3674437"/>
            <a:chOff x="4268628" y="1196752"/>
            <a:chExt cx="3666562" cy="4899249"/>
          </a:xfrm>
        </p:grpSpPr>
        <p:grpSp>
          <p:nvGrpSpPr>
            <p:cNvPr id="14" name="Group 56">
              <a:extLst>
                <a:ext uri="{FF2B5EF4-FFF2-40B4-BE49-F238E27FC236}">
                  <a16:creationId xmlns:a16="http://schemas.microsoft.com/office/drawing/2014/main" id="{C6FE05DC-CE2F-40A9-864F-BC6B9854908B}"/>
                </a:ext>
              </a:extLst>
            </p:cNvPr>
            <p:cNvGrpSpPr/>
            <p:nvPr/>
          </p:nvGrpSpPr>
          <p:grpSpPr>
            <a:xfrm>
              <a:off x="5731708" y="5335908"/>
              <a:ext cx="683296" cy="760093"/>
              <a:chOff x="4278313" y="4267200"/>
              <a:chExt cx="550863" cy="612775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D32C864-B3C6-40F8-9AAD-6CC18ACA5F42}"/>
                  </a:ext>
                </a:extLst>
              </p:cNvPr>
              <p:cNvSpPr/>
              <p:nvPr/>
            </p:nvSpPr>
            <p:spPr bwMode="auto">
              <a:xfrm>
                <a:off x="4297363" y="4476750"/>
                <a:ext cx="512763" cy="403225"/>
              </a:xfrm>
              <a:custGeom>
                <a:cxnLst>
                  <a:cxn ang="0">
                    <a:pos x="160" y="254"/>
                  </a:cxn>
                  <a:cxn ang="0">
                    <a:pos x="323" y="0"/>
                  </a:cxn>
                  <a:cxn ang="0">
                    <a:pos x="0" y="0"/>
                  </a:cxn>
                  <a:cxn ang="0">
                    <a:pos x="160" y="254"/>
                  </a:cxn>
                </a:cxnLst>
                <a:rect b="b" l="0" r="r" t="0"/>
                <a:pathLst>
                  <a:path h="254" w="323">
                    <a:moveTo>
                      <a:pt x="160" y="254"/>
                    </a:moveTo>
                    <a:lnTo>
                      <a:pt x="323" y="0"/>
                    </a:lnTo>
                    <a:lnTo>
                      <a:pt x="0" y="0"/>
                    </a:lnTo>
                    <a:lnTo>
                      <a:pt x="160" y="254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5B1420B-3797-41DB-AA62-08C33FA10597}"/>
                  </a:ext>
                </a:extLst>
              </p:cNvPr>
              <p:cNvSpPr/>
              <p:nvPr/>
            </p:nvSpPr>
            <p:spPr bwMode="auto">
              <a:xfrm>
                <a:off x="4465638" y="4735513"/>
                <a:ext cx="176213" cy="144462"/>
              </a:xfrm>
              <a:custGeom>
                <a:cxnLst>
                  <a:cxn ang="0">
                    <a:pos x="19" y="8"/>
                  </a:cxn>
                  <a:cxn ang="0">
                    <a:pos x="0" y="1"/>
                  </a:cxn>
                  <a:cxn ang="0">
                    <a:pos x="19" y="32"/>
                  </a:cxn>
                  <a:cxn ang="0">
                    <a:pos x="39" y="0"/>
                  </a:cxn>
                  <a:cxn ang="0">
                    <a:pos x="19" y="8"/>
                  </a:cxn>
                </a:cxnLst>
                <a:rect b="b" l="0" r="r" t="0"/>
                <a:pathLst>
                  <a:path h="32" w="39">
                    <a:moveTo>
                      <a:pt x="19" y="8"/>
                    </a:moveTo>
                    <a:cubicBezTo>
                      <a:pt x="11" y="8"/>
                      <a:pt x="4" y="5"/>
                      <a:pt x="0" y="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5"/>
                      <a:pt x="28" y="8"/>
                      <a:pt x="19" y="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3635090-F43F-4401-9A8B-EE1F563CCF6D}"/>
                  </a:ext>
                </a:extLst>
              </p:cNvPr>
              <p:cNvSpPr/>
              <p:nvPr/>
            </p:nvSpPr>
            <p:spPr bwMode="auto">
              <a:xfrm>
                <a:off x="4278313" y="4267200"/>
                <a:ext cx="550863" cy="3143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2EC0908-01F2-459A-9CB7-E578A050A74D}"/>
                  </a:ext>
                </a:extLst>
              </p:cNvPr>
              <p:cNvSpPr/>
              <p:nvPr/>
            </p:nvSpPr>
            <p:spPr bwMode="auto">
              <a:xfrm>
                <a:off x="4456113" y="4367213"/>
                <a:ext cx="200025" cy="1143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15" name="Group 61">
              <a:extLst>
                <a:ext uri="{FF2B5EF4-FFF2-40B4-BE49-F238E27FC236}">
                  <a16:creationId xmlns:a16="http://schemas.microsoft.com/office/drawing/2014/main" id="{7EF6B7E0-DCDD-495C-A3FC-B2589A04ED8F}"/>
                </a:ext>
              </a:extLst>
            </p:cNvPr>
            <p:cNvGrpSpPr/>
            <p:nvPr/>
          </p:nvGrpSpPr>
          <p:grpSpPr>
            <a:xfrm>
              <a:off x="4268628" y="4278475"/>
              <a:ext cx="2189697" cy="1211028"/>
              <a:chOff x="3098801" y="3414713"/>
              <a:chExt cx="1765300" cy="976312"/>
            </a:xfrm>
          </p:grpSpPr>
          <p:sp>
            <p:nvSpPr>
              <p:cNvPr id="52" name="Freeform: Shape 62">
                <a:extLst>
                  <a:ext uri="{FF2B5EF4-FFF2-40B4-BE49-F238E27FC236}">
                    <a16:creationId xmlns:a16="http://schemas.microsoft.com/office/drawing/2014/main" id="{24B5C22F-86EE-4CA6-B093-928A49320BFD}"/>
                  </a:ext>
                </a:extLst>
              </p:cNvPr>
              <p:cNvSpPr/>
              <p:nvPr/>
            </p:nvSpPr>
            <p:spPr bwMode="auto">
              <a:xfrm>
                <a:off x="3098801" y="3414713"/>
                <a:ext cx="1765300" cy="793750"/>
              </a:xfrm>
              <a:custGeom>
                <a:cxnLst>
                  <a:cxn ang="0">
                    <a:pos x="0" y="0"/>
                  </a:cxn>
                  <a:cxn ang="0">
                    <a:pos x="321" y="0"/>
                  </a:cxn>
                  <a:cxn ang="0">
                    <a:pos x="389" y="41"/>
                  </a:cxn>
                  <a:cxn ang="0">
                    <a:pos x="389" y="175"/>
                  </a:cxn>
                  <a:cxn ang="0">
                    <a:pos x="321" y="134"/>
                  </a:cxn>
                  <a:cxn ang="0">
                    <a:pos x="10" y="134"/>
                  </a:cxn>
                  <a:cxn ang="0">
                    <a:pos x="0" y="0"/>
                  </a:cxn>
                </a:cxnLst>
                <a:rect b="b" l="0" r="r" t="0"/>
                <a:pathLst>
                  <a:path h="175" w="389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69" y="0"/>
                      <a:pt x="389" y="22"/>
                      <a:pt x="389" y="41"/>
                    </a:cubicBezTo>
                    <a:cubicBezTo>
                      <a:pt x="389" y="175"/>
                      <a:pt x="389" y="175"/>
                      <a:pt x="389" y="175"/>
                    </a:cubicBezTo>
                    <a:cubicBezTo>
                      <a:pt x="389" y="156"/>
                      <a:pt x="369" y="134"/>
                      <a:pt x="321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3" name="Oval 63">
                <a:extLst>
                  <a:ext uri="{FF2B5EF4-FFF2-40B4-BE49-F238E27FC236}">
                    <a16:creationId xmlns:a16="http://schemas.microsoft.com/office/drawing/2014/main" id="{DB9BF90D-9839-4EB3-9BF5-2D71488F3FB9}"/>
                  </a:ext>
                </a:extLst>
              </p:cNvPr>
              <p:cNvSpPr/>
              <p:nvPr/>
            </p:nvSpPr>
            <p:spPr bwMode="auto">
              <a:xfrm>
                <a:off x="4278313" y="3443288"/>
                <a:ext cx="550863" cy="31273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4" name="Oval 64">
                <a:extLst>
                  <a:ext uri="{FF2B5EF4-FFF2-40B4-BE49-F238E27FC236}">
                    <a16:creationId xmlns:a16="http://schemas.microsoft.com/office/drawing/2014/main" id="{6AE4E299-60E1-4372-840F-1A2CEC3D2EDE}"/>
                  </a:ext>
                </a:extLst>
              </p:cNvPr>
              <p:cNvSpPr/>
              <p:nvPr/>
            </p:nvSpPr>
            <p:spPr bwMode="auto">
              <a:xfrm>
                <a:off x="4314826" y="3475038"/>
                <a:ext cx="481013" cy="24923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5" name="Freeform: Shape 65">
                <a:extLst>
                  <a:ext uri="{FF2B5EF4-FFF2-40B4-BE49-F238E27FC236}">
                    <a16:creationId xmlns:a16="http://schemas.microsoft.com/office/drawing/2014/main" id="{FB6A16AB-19E8-41AF-A395-0308B2285CFF}"/>
                  </a:ext>
                </a:extLst>
              </p:cNvPr>
              <p:cNvSpPr/>
              <p:nvPr/>
            </p:nvSpPr>
            <p:spPr bwMode="auto">
              <a:xfrm>
                <a:off x="4278313" y="3602038"/>
                <a:ext cx="550863" cy="760412"/>
              </a:xfrm>
              <a:custGeom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21" y="0"/>
                  </a:cxn>
                  <a:cxn ang="0">
                    <a:pos x="121" y="134"/>
                  </a:cxn>
                  <a:cxn ang="0">
                    <a:pos x="61" y="168"/>
                  </a:cxn>
                  <a:cxn ang="0">
                    <a:pos x="0" y="134"/>
                  </a:cxn>
                  <a:cxn ang="0">
                    <a:pos x="0" y="0"/>
                  </a:cxn>
                </a:cxnLst>
                <a:rect b="b" l="0" r="r" t="0"/>
                <a:pathLst>
                  <a:path h="168" w="120">
                    <a:moveTo>
                      <a:pt x="0" y="0"/>
                    </a:moveTo>
                    <a:cubicBezTo>
                      <a:pt x="0" y="19"/>
                      <a:pt x="27" y="34"/>
                      <a:pt x="61" y="34"/>
                    </a:cubicBezTo>
                    <a:cubicBezTo>
                      <a:pt x="94" y="34"/>
                      <a:pt x="121" y="19"/>
                      <a:pt x="121" y="0"/>
                    </a:cubicBezTo>
                    <a:cubicBezTo>
                      <a:pt x="121" y="134"/>
                      <a:pt x="121" y="134"/>
                      <a:pt x="121" y="134"/>
                    </a:cubicBezTo>
                    <a:cubicBezTo>
                      <a:pt x="121" y="153"/>
                      <a:pt x="94" y="168"/>
                      <a:pt x="61" y="168"/>
                    </a:cubicBezTo>
                    <a:cubicBezTo>
                      <a:pt x="27" y="168"/>
                      <a:pt x="0" y="153"/>
                      <a:pt x="0" y="1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6" name="Oval 66">
                <a:extLst>
                  <a:ext uri="{FF2B5EF4-FFF2-40B4-BE49-F238E27FC236}">
                    <a16:creationId xmlns:a16="http://schemas.microsoft.com/office/drawing/2014/main" id="{F958A477-4CF3-47AE-B85C-883444BC46AB}"/>
                  </a:ext>
                </a:extLst>
              </p:cNvPr>
              <p:cNvSpPr/>
              <p:nvPr/>
            </p:nvSpPr>
            <p:spPr bwMode="auto">
              <a:xfrm>
                <a:off x="4456113" y="3546475"/>
                <a:ext cx="200025" cy="1143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7" name="Freeform: Shape 67">
                <a:extLst>
                  <a:ext uri="{FF2B5EF4-FFF2-40B4-BE49-F238E27FC236}">
                    <a16:creationId xmlns:a16="http://schemas.microsoft.com/office/drawing/2014/main" id="{D038C5FD-5E79-4237-AE40-01502BE8A8A1}"/>
                  </a:ext>
                </a:extLst>
              </p:cNvPr>
              <p:cNvSpPr/>
              <p:nvPr/>
            </p:nvSpPr>
            <p:spPr bwMode="auto">
              <a:xfrm>
                <a:off x="4278313" y="3602038"/>
                <a:ext cx="585788" cy="788987"/>
              </a:xfrm>
              <a:custGeom>
                <a:cxnLst>
                  <a:cxn ang="0">
                    <a:pos x="0" y="134"/>
                  </a:cxn>
                  <a:cxn ang="0">
                    <a:pos x="61" y="173"/>
                  </a:cxn>
                  <a:cxn ang="0">
                    <a:pos x="129" y="134"/>
                  </a:cxn>
                  <a:cxn ang="0">
                    <a:pos x="129" y="0"/>
                  </a:cxn>
                  <a:cxn ang="0">
                    <a:pos x="61" y="38"/>
                  </a:cxn>
                  <a:cxn ang="0">
                    <a:pos x="0" y="0"/>
                  </a:cxn>
                  <a:cxn ang="0">
                    <a:pos x="0" y="134"/>
                  </a:cxn>
                </a:cxnLst>
                <a:rect b="b" l="0" r="r" t="0"/>
                <a:pathLst>
                  <a:path h="174" w="129">
                    <a:moveTo>
                      <a:pt x="0" y="134"/>
                    </a:moveTo>
                    <a:cubicBezTo>
                      <a:pt x="0" y="153"/>
                      <a:pt x="27" y="171"/>
                      <a:pt x="61" y="173"/>
                    </a:cubicBezTo>
                    <a:cubicBezTo>
                      <a:pt x="102" y="174"/>
                      <a:pt x="129" y="153"/>
                      <a:pt x="129" y="134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19"/>
                      <a:pt x="102" y="40"/>
                      <a:pt x="61" y="38"/>
                    </a:cubicBezTo>
                    <a:cubicBezTo>
                      <a:pt x="27" y="37"/>
                      <a:pt x="0" y="19"/>
                      <a:pt x="0" y="0"/>
                    </a:cubicBezTo>
                    <a:lnTo>
                      <a:pt x="0" y="134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16" name="Group 68">
              <a:extLst>
                <a:ext uri="{FF2B5EF4-FFF2-40B4-BE49-F238E27FC236}">
                  <a16:creationId xmlns:a16="http://schemas.microsoft.com/office/drawing/2014/main" id="{5F8D1E37-3D03-4C5F-9966-046920AF69F1}"/>
                </a:ext>
              </a:extLst>
            </p:cNvPr>
            <p:cNvGrpSpPr/>
            <p:nvPr/>
          </p:nvGrpSpPr>
          <p:grpSpPr>
            <a:xfrm>
              <a:off x="5737616" y="3217101"/>
              <a:ext cx="2197574" cy="1214967"/>
              <a:chOff x="4283076" y="2559050"/>
              <a:chExt cx="1771650" cy="979488"/>
            </a:xfrm>
          </p:grpSpPr>
          <p:sp>
            <p:nvSpPr>
              <p:cNvPr id="45" name="Freeform: Shape 69">
                <a:extLst>
                  <a:ext uri="{FF2B5EF4-FFF2-40B4-BE49-F238E27FC236}">
                    <a16:creationId xmlns:a16="http://schemas.microsoft.com/office/drawing/2014/main" id="{9B3C1EF5-DBDF-4A01-97FA-C1A832FBCC43}"/>
                  </a:ext>
                </a:extLst>
              </p:cNvPr>
              <p:cNvSpPr/>
              <p:nvPr/>
            </p:nvSpPr>
            <p:spPr bwMode="auto">
              <a:xfrm>
                <a:off x="4283076" y="2559050"/>
                <a:ext cx="1771650" cy="792162"/>
              </a:xfrm>
              <a:custGeom>
                <a:cxnLst>
                  <a:cxn ang="0">
                    <a:pos x="390" y="0"/>
                  </a:cxn>
                  <a:cxn ang="0">
                    <a:pos x="69" y="0"/>
                  </a:cxn>
                  <a:cxn ang="0">
                    <a:pos x="0" y="41"/>
                  </a:cxn>
                  <a:cxn ang="0">
                    <a:pos x="0" y="175"/>
                  </a:cxn>
                  <a:cxn ang="0">
                    <a:pos x="69" y="134"/>
                  </a:cxn>
                  <a:cxn ang="0">
                    <a:pos x="379" y="134"/>
                  </a:cxn>
                  <a:cxn ang="0">
                    <a:pos x="390" y="0"/>
                  </a:cxn>
                </a:cxnLst>
                <a:rect b="b" l="0" r="r" t="0"/>
                <a:pathLst>
                  <a:path h="175" w="390">
                    <a:moveTo>
                      <a:pt x="390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21" y="0"/>
                      <a:pt x="0" y="22"/>
                      <a:pt x="0" y="4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56"/>
                      <a:pt x="21" y="134"/>
                      <a:pt x="69" y="134"/>
                    </a:cubicBezTo>
                    <a:cubicBezTo>
                      <a:pt x="379" y="134"/>
                      <a:pt x="379" y="134"/>
                      <a:pt x="379" y="134"/>
                    </a:cubicBezTo>
                    <a:cubicBezTo>
                      <a:pt x="390" y="0"/>
                      <a:pt x="390" y="0"/>
                      <a:pt x="390" y="0"/>
                    </a:cubicBezTo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6" name="Oval 70">
                <a:extLst>
                  <a:ext uri="{FF2B5EF4-FFF2-40B4-BE49-F238E27FC236}">
                    <a16:creationId xmlns:a16="http://schemas.microsoft.com/office/drawing/2014/main" id="{80E8766E-E6BE-4552-9678-5136E859C097}"/>
                  </a:ext>
                </a:extLst>
              </p:cNvPr>
              <p:cNvSpPr/>
              <p:nvPr/>
            </p:nvSpPr>
            <p:spPr bwMode="auto">
              <a:xfrm>
                <a:off x="4324351" y="2590800"/>
                <a:ext cx="544513" cy="31273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7" name="Oval 71">
                <a:extLst>
                  <a:ext uri="{FF2B5EF4-FFF2-40B4-BE49-F238E27FC236}">
                    <a16:creationId xmlns:a16="http://schemas.microsoft.com/office/drawing/2014/main" id="{30C1F8BC-57C5-4FD3-9275-D8F2AAFD4A9C}"/>
                  </a:ext>
                </a:extLst>
              </p:cNvPr>
              <p:cNvSpPr/>
              <p:nvPr/>
            </p:nvSpPr>
            <p:spPr bwMode="auto">
              <a:xfrm>
                <a:off x="4356101" y="2622550"/>
                <a:ext cx="481013" cy="24923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8" name="Freeform: Shape 72">
                <a:extLst>
                  <a:ext uri="{FF2B5EF4-FFF2-40B4-BE49-F238E27FC236}">
                    <a16:creationId xmlns:a16="http://schemas.microsoft.com/office/drawing/2014/main" id="{374487D6-5EF9-42F3-B13C-B806698494C6}"/>
                  </a:ext>
                </a:extLst>
              </p:cNvPr>
              <p:cNvSpPr/>
              <p:nvPr/>
            </p:nvSpPr>
            <p:spPr bwMode="auto">
              <a:xfrm>
                <a:off x="4324351" y="2744788"/>
                <a:ext cx="544513" cy="765175"/>
              </a:xfrm>
              <a:custGeom>
                <a:cxnLst>
                  <a:cxn ang="0">
                    <a:pos x="120" y="0"/>
                  </a:cxn>
                  <a:cxn ang="0">
                    <a:pos x="60" y="35"/>
                  </a:cxn>
                  <a:cxn ang="0">
                    <a:pos x="0" y="0"/>
                  </a:cxn>
                  <a:cxn ang="0">
                    <a:pos x="0" y="134"/>
                  </a:cxn>
                  <a:cxn ang="0">
                    <a:pos x="60" y="169"/>
                  </a:cxn>
                  <a:cxn ang="0">
                    <a:pos x="120" y="134"/>
                  </a:cxn>
                  <a:cxn ang="0">
                    <a:pos x="120" y="0"/>
                  </a:cxn>
                </a:cxnLst>
                <a:rect b="b" l="0" r="r" t="0"/>
                <a:pathLst>
                  <a:path h="169" w="120">
                    <a:moveTo>
                      <a:pt x="120" y="0"/>
                    </a:moveTo>
                    <a:cubicBezTo>
                      <a:pt x="120" y="19"/>
                      <a:pt x="93" y="35"/>
                      <a:pt x="60" y="35"/>
                    </a:cubicBezTo>
                    <a:cubicBezTo>
                      <a:pt x="27" y="35"/>
                      <a:pt x="0" y="19"/>
                      <a:pt x="0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53"/>
                      <a:pt x="27" y="169"/>
                      <a:pt x="60" y="169"/>
                    </a:cubicBezTo>
                    <a:cubicBezTo>
                      <a:pt x="93" y="169"/>
                      <a:pt x="120" y="153"/>
                      <a:pt x="120" y="13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3E9FD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9" name="Oval 73">
                <a:extLst>
                  <a:ext uri="{FF2B5EF4-FFF2-40B4-BE49-F238E27FC236}">
                    <a16:creationId xmlns:a16="http://schemas.microsoft.com/office/drawing/2014/main" id="{B6B38CA8-1DAF-4C06-8EE4-E4DD460D9C98}"/>
                  </a:ext>
                </a:extLst>
              </p:cNvPr>
              <p:cNvSpPr/>
              <p:nvPr/>
            </p:nvSpPr>
            <p:spPr bwMode="auto">
              <a:xfrm>
                <a:off x="4497388" y="2689225"/>
                <a:ext cx="200025" cy="11906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0" name="Freeform: Shape 74">
                <a:extLst>
                  <a:ext uri="{FF2B5EF4-FFF2-40B4-BE49-F238E27FC236}">
                    <a16:creationId xmlns:a16="http://schemas.microsoft.com/office/drawing/2014/main" id="{4CC9442C-957B-48CD-9452-F62703F1F041}"/>
                  </a:ext>
                </a:extLst>
              </p:cNvPr>
              <p:cNvSpPr/>
              <p:nvPr/>
            </p:nvSpPr>
            <p:spPr bwMode="auto">
              <a:xfrm>
                <a:off x="4324351" y="2744788"/>
                <a:ext cx="544513" cy="765175"/>
              </a:xfrm>
              <a:custGeom>
                <a:cxnLst>
                  <a:cxn ang="0">
                    <a:pos x="120" y="0"/>
                  </a:cxn>
                  <a:cxn ang="0">
                    <a:pos x="120" y="0"/>
                  </a:cxn>
                  <a:cxn ang="0">
                    <a:pos x="60" y="3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34"/>
                  </a:cxn>
                  <a:cxn ang="0">
                    <a:pos x="60" y="169"/>
                  </a:cxn>
                  <a:cxn ang="0">
                    <a:pos x="120" y="134"/>
                  </a:cxn>
                  <a:cxn ang="0">
                    <a:pos x="120" y="0"/>
                  </a:cxn>
                </a:cxnLst>
                <a:rect b="b" l="0" r="r" t="0"/>
                <a:pathLst>
                  <a:path h="169" w="120"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19"/>
                      <a:pt x="93" y="35"/>
                      <a:pt x="60" y="35"/>
                    </a:cubicBezTo>
                    <a:cubicBezTo>
                      <a:pt x="27" y="35"/>
                      <a:pt x="0" y="1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53"/>
                      <a:pt x="27" y="169"/>
                      <a:pt x="60" y="169"/>
                    </a:cubicBezTo>
                    <a:cubicBezTo>
                      <a:pt x="93" y="169"/>
                      <a:pt x="120" y="153"/>
                      <a:pt x="120" y="13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1" name="Freeform: Shape 75">
                <a:extLst>
                  <a:ext uri="{FF2B5EF4-FFF2-40B4-BE49-F238E27FC236}">
                    <a16:creationId xmlns:a16="http://schemas.microsoft.com/office/drawing/2014/main" id="{9223B534-873E-4FE2-9E58-5E184D981167}"/>
                  </a:ext>
                </a:extLst>
              </p:cNvPr>
              <p:cNvSpPr/>
              <p:nvPr/>
            </p:nvSpPr>
            <p:spPr bwMode="auto">
              <a:xfrm>
                <a:off x="4283076" y="2744788"/>
                <a:ext cx="585788" cy="793750"/>
              </a:xfrm>
              <a:custGeom>
                <a:cxnLst>
                  <a:cxn ang="0">
                    <a:pos x="129" y="134"/>
                  </a:cxn>
                  <a:cxn ang="0">
                    <a:pos x="69" y="173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69" y="39"/>
                  </a:cxn>
                  <a:cxn ang="0">
                    <a:pos x="129" y="0"/>
                  </a:cxn>
                  <a:cxn ang="0">
                    <a:pos x="129" y="134"/>
                  </a:cxn>
                </a:cxnLst>
                <a:rect b="b" l="0" r="r" t="0"/>
                <a:pathLst>
                  <a:path h="175" w="129">
                    <a:moveTo>
                      <a:pt x="129" y="134"/>
                    </a:moveTo>
                    <a:cubicBezTo>
                      <a:pt x="129" y="153"/>
                      <a:pt x="102" y="172"/>
                      <a:pt x="69" y="173"/>
                    </a:cubicBezTo>
                    <a:cubicBezTo>
                      <a:pt x="27" y="175"/>
                      <a:pt x="0" y="153"/>
                      <a:pt x="0" y="1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27" y="41"/>
                      <a:pt x="69" y="39"/>
                    </a:cubicBezTo>
                    <a:cubicBezTo>
                      <a:pt x="102" y="38"/>
                      <a:pt x="129" y="19"/>
                      <a:pt x="129" y="0"/>
                    </a:cubicBezTo>
                    <a:lnTo>
                      <a:pt x="129" y="134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17" name="Group 76">
              <a:extLst>
                <a:ext uri="{FF2B5EF4-FFF2-40B4-BE49-F238E27FC236}">
                  <a16:creationId xmlns:a16="http://schemas.microsoft.com/office/drawing/2014/main" id="{F0BC86F0-1A30-467E-B928-4B56E16E7F15}"/>
                </a:ext>
              </a:extLst>
            </p:cNvPr>
            <p:cNvGrpSpPr/>
            <p:nvPr/>
          </p:nvGrpSpPr>
          <p:grpSpPr>
            <a:xfrm>
              <a:off x="4268628" y="2159668"/>
              <a:ext cx="2189697" cy="1209058"/>
              <a:chOff x="3098801" y="1706563"/>
              <a:chExt cx="1765300" cy="974724"/>
            </a:xfrm>
          </p:grpSpPr>
          <p:sp>
            <p:nvSpPr>
              <p:cNvPr id="38" name="Freeform: Shape 77">
                <a:extLst>
                  <a:ext uri="{FF2B5EF4-FFF2-40B4-BE49-F238E27FC236}">
                    <a16:creationId xmlns:a16="http://schemas.microsoft.com/office/drawing/2014/main" id="{C5BFF575-5780-45F4-8D73-6F27819FF1B8}"/>
                  </a:ext>
                </a:extLst>
              </p:cNvPr>
              <p:cNvSpPr/>
              <p:nvPr/>
            </p:nvSpPr>
            <p:spPr bwMode="auto">
              <a:xfrm>
                <a:off x="3098801" y="1706563"/>
                <a:ext cx="1765300" cy="792162"/>
              </a:xfrm>
              <a:custGeom>
                <a:cxnLst>
                  <a:cxn ang="0">
                    <a:pos x="0" y="0"/>
                  </a:cxn>
                  <a:cxn ang="0">
                    <a:pos x="321" y="0"/>
                  </a:cxn>
                  <a:cxn ang="0">
                    <a:pos x="389" y="41"/>
                  </a:cxn>
                  <a:cxn ang="0">
                    <a:pos x="389" y="175"/>
                  </a:cxn>
                  <a:cxn ang="0">
                    <a:pos x="321" y="134"/>
                  </a:cxn>
                  <a:cxn ang="0">
                    <a:pos x="10" y="134"/>
                  </a:cxn>
                  <a:cxn ang="0">
                    <a:pos x="0" y="0"/>
                  </a:cxn>
                </a:cxnLst>
                <a:rect b="b" l="0" r="r" t="0"/>
                <a:pathLst>
                  <a:path h="175" w="389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69" y="0"/>
                      <a:pt x="389" y="22"/>
                      <a:pt x="389" y="41"/>
                    </a:cubicBezTo>
                    <a:cubicBezTo>
                      <a:pt x="389" y="175"/>
                      <a:pt x="389" y="175"/>
                      <a:pt x="389" y="175"/>
                    </a:cubicBezTo>
                    <a:cubicBezTo>
                      <a:pt x="389" y="156"/>
                      <a:pt x="369" y="134"/>
                      <a:pt x="321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9" name="Oval 78">
                <a:extLst>
                  <a:ext uri="{FF2B5EF4-FFF2-40B4-BE49-F238E27FC236}">
                    <a16:creationId xmlns:a16="http://schemas.microsoft.com/office/drawing/2014/main" id="{A520F645-23F8-4D82-8652-7FAB841A1373}"/>
                  </a:ext>
                </a:extLst>
              </p:cNvPr>
              <p:cNvSpPr/>
              <p:nvPr/>
            </p:nvSpPr>
            <p:spPr bwMode="auto">
              <a:xfrm>
                <a:off x="4278313" y="1735931"/>
                <a:ext cx="550863" cy="31273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0" name="Oval 79">
                <a:extLst>
                  <a:ext uri="{FF2B5EF4-FFF2-40B4-BE49-F238E27FC236}">
                    <a16:creationId xmlns:a16="http://schemas.microsoft.com/office/drawing/2014/main" id="{750BB918-85CD-4EC4-A2A7-ABF7AB718811}"/>
                  </a:ext>
                </a:extLst>
              </p:cNvPr>
              <p:cNvSpPr/>
              <p:nvPr/>
            </p:nvSpPr>
            <p:spPr bwMode="auto">
              <a:xfrm>
                <a:off x="4314826" y="1772444"/>
                <a:ext cx="481013" cy="2444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1" name="Freeform: Shape 80">
                <a:extLst>
                  <a:ext uri="{FF2B5EF4-FFF2-40B4-BE49-F238E27FC236}">
                    <a16:creationId xmlns:a16="http://schemas.microsoft.com/office/drawing/2014/main" id="{886CA073-ACA2-4D45-BA03-261D93B91AEC}"/>
                  </a:ext>
                </a:extLst>
              </p:cNvPr>
              <p:cNvSpPr/>
              <p:nvPr/>
            </p:nvSpPr>
            <p:spPr bwMode="auto">
              <a:xfrm>
                <a:off x="4278313" y="1892300"/>
                <a:ext cx="550863" cy="765175"/>
              </a:xfrm>
              <a:custGeom>
                <a:cxnLst>
                  <a:cxn ang="0">
                    <a:pos x="0" y="0"/>
                  </a:cxn>
                  <a:cxn ang="0">
                    <a:pos x="61" y="34"/>
                  </a:cxn>
                  <a:cxn ang="0">
                    <a:pos x="121" y="0"/>
                  </a:cxn>
                  <a:cxn ang="0">
                    <a:pos x="121" y="134"/>
                  </a:cxn>
                  <a:cxn ang="0">
                    <a:pos x="61" y="169"/>
                  </a:cxn>
                  <a:cxn ang="0">
                    <a:pos x="0" y="134"/>
                  </a:cxn>
                  <a:cxn ang="0">
                    <a:pos x="0" y="0"/>
                  </a:cxn>
                </a:cxnLst>
                <a:rect b="b" l="0" r="r" t="0"/>
                <a:pathLst>
                  <a:path h="169" w="120">
                    <a:moveTo>
                      <a:pt x="0" y="0"/>
                    </a:moveTo>
                    <a:cubicBezTo>
                      <a:pt x="0" y="19"/>
                      <a:pt x="27" y="34"/>
                      <a:pt x="61" y="34"/>
                    </a:cubicBezTo>
                    <a:cubicBezTo>
                      <a:pt x="94" y="34"/>
                      <a:pt x="121" y="19"/>
                      <a:pt x="121" y="0"/>
                    </a:cubicBezTo>
                    <a:cubicBezTo>
                      <a:pt x="121" y="134"/>
                      <a:pt x="121" y="134"/>
                      <a:pt x="121" y="134"/>
                    </a:cubicBezTo>
                    <a:cubicBezTo>
                      <a:pt x="121" y="153"/>
                      <a:pt x="94" y="169"/>
                      <a:pt x="61" y="169"/>
                    </a:cubicBezTo>
                    <a:cubicBezTo>
                      <a:pt x="27" y="169"/>
                      <a:pt x="0" y="153"/>
                      <a:pt x="0" y="1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FAD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2" name="Oval 81">
                <a:extLst>
                  <a:ext uri="{FF2B5EF4-FFF2-40B4-BE49-F238E27FC236}">
                    <a16:creationId xmlns:a16="http://schemas.microsoft.com/office/drawing/2014/main" id="{67B16FAD-4883-4E0A-8BE7-A0E51C6528CF}"/>
                  </a:ext>
                </a:extLst>
              </p:cNvPr>
              <p:cNvSpPr/>
              <p:nvPr/>
            </p:nvSpPr>
            <p:spPr bwMode="auto">
              <a:xfrm>
                <a:off x="4456113" y="1836738"/>
                <a:ext cx="200025" cy="1143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3" name="Freeform: Shape 82">
                <a:extLst>
                  <a:ext uri="{FF2B5EF4-FFF2-40B4-BE49-F238E27FC236}">
                    <a16:creationId xmlns:a16="http://schemas.microsoft.com/office/drawing/2014/main" id="{2EB11D89-5C3B-4D40-9676-A85D5FC427BC}"/>
                  </a:ext>
                </a:extLst>
              </p:cNvPr>
              <p:cNvSpPr/>
              <p:nvPr/>
            </p:nvSpPr>
            <p:spPr bwMode="auto">
              <a:xfrm>
                <a:off x="4278313" y="1892300"/>
                <a:ext cx="550863" cy="765175"/>
              </a:xfrm>
              <a:custGeom>
                <a:cxnLst>
                  <a:cxn ang="0">
                    <a:pos x="121" y="0"/>
                  </a:cxn>
                  <a:cxn ang="0">
                    <a:pos x="121" y="0"/>
                  </a:cxn>
                  <a:cxn ang="0">
                    <a:pos x="61" y="3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34"/>
                  </a:cxn>
                  <a:cxn ang="0">
                    <a:pos x="61" y="169"/>
                  </a:cxn>
                  <a:cxn ang="0">
                    <a:pos x="121" y="134"/>
                  </a:cxn>
                  <a:cxn ang="0">
                    <a:pos x="121" y="0"/>
                  </a:cxn>
                </a:cxnLst>
                <a:rect b="b" l="0" r="r" t="0"/>
                <a:pathLst>
                  <a:path h="169" w="120">
                    <a:moveTo>
                      <a:pt x="121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19"/>
                      <a:pt x="94" y="34"/>
                      <a:pt x="61" y="34"/>
                    </a:cubicBezTo>
                    <a:cubicBezTo>
                      <a:pt x="27" y="34"/>
                      <a:pt x="0" y="1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53"/>
                      <a:pt x="27" y="169"/>
                      <a:pt x="61" y="169"/>
                    </a:cubicBezTo>
                    <a:cubicBezTo>
                      <a:pt x="94" y="169"/>
                      <a:pt x="121" y="153"/>
                      <a:pt x="121" y="134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4" name="Freeform: Shape 83">
                <a:extLst>
                  <a:ext uri="{FF2B5EF4-FFF2-40B4-BE49-F238E27FC236}">
                    <a16:creationId xmlns:a16="http://schemas.microsoft.com/office/drawing/2014/main" id="{0FBCD967-F0BC-4B07-ACC9-4045B8CF1A1F}"/>
                  </a:ext>
                </a:extLst>
              </p:cNvPr>
              <p:cNvSpPr/>
              <p:nvPr/>
            </p:nvSpPr>
            <p:spPr bwMode="auto">
              <a:xfrm>
                <a:off x="4278313" y="1892300"/>
                <a:ext cx="585788" cy="788987"/>
              </a:xfrm>
              <a:custGeom>
                <a:cxnLst>
                  <a:cxn ang="0">
                    <a:pos x="0" y="134"/>
                  </a:cxn>
                  <a:cxn ang="0">
                    <a:pos x="61" y="173"/>
                  </a:cxn>
                  <a:cxn ang="0">
                    <a:pos x="129" y="134"/>
                  </a:cxn>
                  <a:cxn ang="0">
                    <a:pos x="129" y="0"/>
                  </a:cxn>
                  <a:cxn ang="0">
                    <a:pos x="61" y="39"/>
                  </a:cxn>
                  <a:cxn ang="0">
                    <a:pos x="0" y="0"/>
                  </a:cxn>
                  <a:cxn ang="0">
                    <a:pos x="0" y="134"/>
                  </a:cxn>
                </a:cxnLst>
                <a:rect b="b" l="0" r="r" t="0"/>
                <a:pathLst>
                  <a:path h="174" w="129">
                    <a:moveTo>
                      <a:pt x="0" y="134"/>
                    </a:moveTo>
                    <a:cubicBezTo>
                      <a:pt x="0" y="153"/>
                      <a:pt x="27" y="172"/>
                      <a:pt x="61" y="173"/>
                    </a:cubicBezTo>
                    <a:cubicBezTo>
                      <a:pt x="102" y="174"/>
                      <a:pt x="129" y="153"/>
                      <a:pt x="129" y="134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19"/>
                      <a:pt x="102" y="40"/>
                      <a:pt x="61" y="39"/>
                    </a:cubicBezTo>
                    <a:cubicBezTo>
                      <a:pt x="27" y="38"/>
                      <a:pt x="0" y="19"/>
                      <a:pt x="0" y="0"/>
                    </a:cubicBezTo>
                    <a:lnTo>
                      <a:pt x="0" y="134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18" name="Group 84">
              <a:extLst>
                <a:ext uri="{FF2B5EF4-FFF2-40B4-BE49-F238E27FC236}">
                  <a16:creationId xmlns:a16="http://schemas.microsoft.com/office/drawing/2014/main" id="{DC986F59-4837-4CF5-8F84-F4239568AC75}"/>
                </a:ext>
              </a:extLst>
            </p:cNvPr>
            <p:cNvGrpSpPr/>
            <p:nvPr/>
          </p:nvGrpSpPr>
          <p:grpSpPr>
            <a:xfrm>
              <a:off x="5245311" y="4485221"/>
              <a:ext cx="309157" cy="330817"/>
              <a:chOff x="3911601" y="3687763"/>
              <a:chExt cx="249238" cy="266700"/>
            </a:xfrm>
            <a:solidFill>
              <a:schemeClr val="bg1"/>
            </a:solidFill>
          </p:grpSpPr>
          <p:sp>
            <p:nvSpPr>
              <p:cNvPr id="34" name="Freeform: Shape 85">
                <a:extLst>
                  <a:ext uri="{FF2B5EF4-FFF2-40B4-BE49-F238E27FC236}">
                    <a16:creationId xmlns:a16="http://schemas.microsoft.com/office/drawing/2014/main" id="{36AD9B7F-DE9E-4EAD-930E-757B857461D1}"/>
                  </a:ext>
                </a:extLst>
              </p:cNvPr>
              <p:cNvSpPr/>
              <p:nvPr/>
            </p:nvSpPr>
            <p:spPr bwMode="auto">
              <a:xfrm>
                <a:off x="3911601" y="3832225"/>
                <a:ext cx="104775" cy="122237"/>
              </a:xfrm>
              <a:custGeom>
                <a:cxnLst>
                  <a:cxn ang="0">
                    <a:pos x="1" y="0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1" y="3"/>
                  </a:cxn>
                  <a:cxn ang="0">
                    <a:pos x="2" y="3"/>
                  </a:cxn>
                  <a:cxn ang="0">
                    <a:pos x="2" y="26"/>
                  </a:cxn>
                  <a:cxn ang="0">
                    <a:pos x="1" y="27"/>
                  </a:cxn>
                  <a:cxn ang="0">
                    <a:pos x="0" y="26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b="b" l="0" r="r" t="0"/>
                <a:pathLst>
                  <a:path h="27" w="23">
                    <a:moveTo>
                      <a:pt x="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23" y="2"/>
                      <a:pt x="22" y="3"/>
                      <a:pt x="2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0" y="27"/>
                      <a:pt x="0" y="27"/>
                      <a:pt x="0" y="2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5" name="Freeform: Shape 86">
                <a:extLst>
                  <a:ext uri="{FF2B5EF4-FFF2-40B4-BE49-F238E27FC236}">
                    <a16:creationId xmlns:a16="http://schemas.microsoft.com/office/drawing/2014/main" id="{0D2A9D83-4CCD-4F5D-A6EF-F3324C6F2D1C}"/>
                  </a:ext>
                </a:extLst>
              </p:cNvPr>
              <p:cNvSpPr/>
              <p:nvPr/>
            </p:nvSpPr>
            <p:spPr bwMode="auto">
              <a:xfrm>
                <a:off x="3919538" y="3697288"/>
                <a:ext cx="41275" cy="130175"/>
              </a:xfrm>
              <a:custGeom>
                <a:cxnLst>
                  <a:cxn ang="0">
                    <a:pos x="9" y="25"/>
                  </a:cxn>
                  <a:cxn ang="0">
                    <a:pos x="9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5"/>
                  </a:cxn>
                  <a:cxn ang="0">
                    <a:pos x="4" y="29"/>
                  </a:cxn>
                  <a:cxn ang="0">
                    <a:pos x="9" y="25"/>
                  </a:cxn>
                </a:cxnLst>
                <a:rect b="b" l="0" r="r" t="0"/>
                <a:pathLst>
                  <a:path h="28" w="9">
                    <a:moveTo>
                      <a:pt x="9" y="2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2" y="29"/>
                      <a:pt x="4" y="29"/>
                    </a:cubicBezTo>
                    <a:cubicBezTo>
                      <a:pt x="7" y="29"/>
                      <a:pt x="9" y="27"/>
                      <a:pt x="9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6" name="Freeform: Shape 87">
                <a:extLst>
                  <a:ext uri="{FF2B5EF4-FFF2-40B4-BE49-F238E27FC236}">
                    <a16:creationId xmlns:a16="http://schemas.microsoft.com/office/drawing/2014/main" id="{D2E93A0D-A622-4BC1-A6FE-B8AB3E39380B}"/>
                  </a:ext>
                </a:extLst>
              </p:cNvPr>
              <p:cNvSpPr/>
              <p:nvPr/>
            </p:nvSpPr>
            <p:spPr bwMode="auto">
              <a:xfrm>
                <a:off x="3975101" y="3687763"/>
                <a:ext cx="158750" cy="266700"/>
              </a:xfrm>
              <a:custGeom>
                <a:cxnLst>
                  <a:cxn ang="0">
                    <a:pos x="3" y="53"/>
                  </a:cxn>
                  <a:cxn ang="0">
                    <a:pos x="4" y="58"/>
                  </a:cxn>
                  <a:cxn ang="0">
                    <a:pos x="7" y="59"/>
                  </a:cxn>
                  <a:cxn ang="0">
                    <a:pos x="10" y="57"/>
                  </a:cxn>
                  <a:cxn ang="0">
                    <a:pos x="19" y="43"/>
                  </a:cxn>
                  <a:cxn ang="0">
                    <a:pos x="34" y="43"/>
                  </a:cxn>
                  <a:cxn ang="0">
                    <a:pos x="35" y="42"/>
                  </a:cxn>
                  <a:cxn ang="0">
                    <a:pos x="35" y="32"/>
                  </a:cxn>
                  <a:cxn ang="0">
                    <a:pos x="24" y="14"/>
                  </a:cxn>
                  <a:cxn ang="0">
                    <a:pos x="22" y="15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0" y="8"/>
                  </a:cxn>
                  <a:cxn ang="0">
                    <a:pos x="18" y="16"/>
                  </a:cxn>
                  <a:cxn ang="0">
                    <a:pos x="20" y="15"/>
                  </a:cxn>
                  <a:cxn ang="0">
                    <a:pos x="15" y="21"/>
                  </a:cxn>
                  <a:cxn ang="0">
                    <a:pos x="3" y="23"/>
                  </a:cxn>
                  <a:cxn ang="0">
                    <a:pos x="1" y="25"/>
                  </a:cxn>
                  <a:cxn ang="0">
                    <a:pos x="0" y="29"/>
                  </a:cxn>
                  <a:cxn ang="0">
                    <a:pos x="4" y="32"/>
                  </a:cxn>
                  <a:cxn ang="0">
                    <a:pos x="5" y="32"/>
                  </a:cxn>
                  <a:cxn ang="0">
                    <a:pos x="13" y="30"/>
                  </a:cxn>
                  <a:cxn ang="0">
                    <a:pos x="13" y="32"/>
                  </a:cxn>
                  <a:cxn ang="0">
                    <a:pos x="13" y="36"/>
                  </a:cxn>
                  <a:cxn ang="0">
                    <a:pos x="3" y="53"/>
                  </a:cxn>
                </a:cxnLst>
                <a:rect b="b" l="0" r="r" t="0"/>
                <a:pathLst>
                  <a:path h="59" w="35">
                    <a:moveTo>
                      <a:pt x="3" y="53"/>
                    </a:moveTo>
                    <a:cubicBezTo>
                      <a:pt x="2" y="55"/>
                      <a:pt x="2" y="57"/>
                      <a:pt x="4" y="58"/>
                    </a:cubicBezTo>
                    <a:cubicBezTo>
                      <a:pt x="5" y="59"/>
                      <a:pt x="6" y="59"/>
                      <a:pt x="7" y="59"/>
                    </a:cubicBezTo>
                    <a:cubicBezTo>
                      <a:pt x="8" y="59"/>
                      <a:pt x="9" y="59"/>
                      <a:pt x="10" y="57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5" y="43"/>
                      <a:pt x="35" y="43"/>
                      <a:pt x="35" y="4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22"/>
                      <a:pt x="31" y="14"/>
                      <a:pt x="24" y="14"/>
                    </a:cubicBezTo>
                    <a:cubicBezTo>
                      <a:pt x="23" y="14"/>
                      <a:pt x="23" y="14"/>
                      <a:pt x="22" y="15"/>
                    </a:cubicBezTo>
                    <a:cubicBezTo>
                      <a:pt x="24" y="13"/>
                      <a:pt x="26" y="11"/>
                      <a:pt x="26" y="8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14" y="0"/>
                      <a:pt x="10" y="3"/>
                      <a:pt x="10" y="8"/>
                    </a:cubicBezTo>
                    <a:cubicBezTo>
                      <a:pt x="10" y="12"/>
                      <a:pt x="14" y="16"/>
                      <a:pt x="18" y="16"/>
                    </a:cubicBezTo>
                    <a:cubicBezTo>
                      <a:pt x="19" y="16"/>
                      <a:pt x="20" y="16"/>
                      <a:pt x="20" y="15"/>
                    </a:cubicBezTo>
                    <a:cubicBezTo>
                      <a:pt x="18" y="16"/>
                      <a:pt x="17" y="18"/>
                      <a:pt x="15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4"/>
                      <a:pt x="1" y="24"/>
                      <a:pt x="1" y="25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31"/>
                      <a:pt x="2" y="32"/>
                      <a:pt x="4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2"/>
                      <a:pt x="13" y="32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3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7" name="Freeform: Shape 88">
                <a:extLst>
                  <a:ext uri="{FF2B5EF4-FFF2-40B4-BE49-F238E27FC236}">
                    <a16:creationId xmlns:a16="http://schemas.microsoft.com/office/drawing/2014/main" id="{8D7AD3EB-CBA6-4694-8A49-7D12F2616E46}"/>
                  </a:ext>
                </a:extLst>
              </p:cNvPr>
              <p:cNvSpPr/>
              <p:nvPr/>
            </p:nvSpPr>
            <p:spPr bwMode="auto">
              <a:xfrm>
                <a:off x="4070351" y="3805238"/>
                <a:ext cx="90488" cy="100012"/>
              </a:xfrm>
              <a:custGeom>
                <a:cxnLst>
                  <a:cxn ang="0">
                    <a:pos x="1" y="20"/>
                  </a:cxn>
                  <a:cxn ang="0">
                    <a:pos x="17" y="20"/>
                  </a:cxn>
                  <a:cxn ang="0">
                    <a:pos x="17" y="1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0" y="21"/>
                  </a:cxn>
                  <a:cxn ang="0">
                    <a:pos x="18" y="22"/>
                  </a:cxn>
                  <a:cxn ang="0">
                    <a:pos x="1" y="22"/>
                  </a:cxn>
                  <a:cxn ang="0">
                    <a:pos x="0" y="21"/>
                  </a:cxn>
                  <a:cxn ang="0">
                    <a:pos x="1" y="20"/>
                  </a:cxn>
                </a:cxnLst>
                <a:rect b="b" l="0" r="r" t="0"/>
                <a:pathLst>
                  <a:path h="22" w="20">
                    <a:moveTo>
                      <a:pt x="1" y="20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2"/>
                      <a:pt x="19" y="22"/>
                      <a:pt x="18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0" y="20"/>
                      <a:pt x="0" y="20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19" name="Group 89">
              <a:extLst>
                <a:ext uri="{FF2B5EF4-FFF2-40B4-BE49-F238E27FC236}">
                  <a16:creationId xmlns:a16="http://schemas.microsoft.com/office/drawing/2014/main" id="{F7943B80-F6A7-4654-95D9-CBE8E24E1B46}"/>
                </a:ext>
              </a:extLst>
            </p:cNvPr>
            <p:cNvGrpSpPr/>
            <p:nvPr/>
          </p:nvGrpSpPr>
          <p:grpSpPr>
            <a:xfrm>
              <a:off x="6651301" y="3445522"/>
              <a:ext cx="291435" cy="285526"/>
              <a:chOff x="5024438" y="2844800"/>
              <a:chExt cx="234950" cy="230187"/>
            </a:xfrm>
            <a:solidFill>
              <a:schemeClr val="bg1"/>
            </a:solidFill>
          </p:grpSpPr>
          <p:sp>
            <p:nvSpPr>
              <p:cNvPr id="32" name="Freeform: Shape 90">
                <a:extLst>
                  <a:ext uri="{FF2B5EF4-FFF2-40B4-BE49-F238E27FC236}">
                    <a16:creationId xmlns:a16="http://schemas.microsoft.com/office/drawing/2014/main" id="{41E11264-35CA-4868-AEF7-C02DAABD4457}"/>
                  </a:ext>
                </a:extLst>
              </p:cNvPr>
              <p:cNvSpPr/>
              <p:nvPr/>
            </p:nvSpPr>
            <p:spPr bwMode="auto">
              <a:xfrm>
                <a:off x="5024438" y="2844800"/>
                <a:ext cx="234950" cy="230187"/>
              </a:xfrm>
              <a:custGeom>
                <a:cxnLst>
                  <a:cxn ang="0">
                    <a:pos x="46" y="36"/>
                  </a:cxn>
                  <a:cxn ang="0">
                    <a:pos x="52" y="30"/>
                  </a:cxn>
                  <a:cxn ang="0">
                    <a:pos x="52" y="6"/>
                  </a:cxn>
                  <a:cxn ang="0">
                    <a:pos x="46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30"/>
                  </a:cxn>
                  <a:cxn ang="0">
                    <a:pos x="5" y="36"/>
                  </a:cxn>
                  <a:cxn ang="0">
                    <a:pos x="21" y="36"/>
                  </a:cxn>
                  <a:cxn ang="0">
                    <a:pos x="21" y="41"/>
                  </a:cxn>
                  <a:cxn ang="0">
                    <a:pos x="5" y="41"/>
                  </a:cxn>
                  <a:cxn ang="0">
                    <a:pos x="0" y="46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51" y="51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46" y="41"/>
                  </a:cxn>
                  <a:cxn ang="0">
                    <a:pos x="30" y="41"/>
                  </a:cxn>
                  <a:cxn ang="0">
                    <a:pos x="30" y="36"/>
                  </a:cxn>
                  <a:cxn ang="0">
                    <a:pos x="46" y="36"/>
                  </a:cxn>
                  <a:cxn ang="0">
                    <a:pos x="2" y="30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46" y="3"/>
                  </a:cxn>
                  <a:cxn ang="0">
                    <a:pos x="49" y="6"/>
                  </a:cxn>
                  <a:cxn ang="0">
                    <a:pos x="49" y="30"/>
                  </a:cxn>
                  <a:cxn ang="0">
                    <a:pos x="46" y="34"/>
                  </a:cxn>
                  <a:cxn ang="0">
                    <a:pos x="5" y="34"/>
                  </a:cxn>
                  <a:cxn ang="0">
                    <a:pos x="2" y="30"/>
                  </a:cxn>
                </a:cxnLst>
                <a:rect b="b" l="0" r="r" t="0"/>
                <a:pathLst>
                  <a:path h="51" w="52">
                    <a:moveTo>
                      <a:pt x="46" y="36"/>
                    </a:moveTo>
                    <a:cubicBezTo>
                      <a:pt x="49" y="36"/>
                      <a:pt x="52" y="33"/>
                      <a:pt x="52" y="30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3"/>
                      <a:pt x="49" y="0"/>
                      <a:pt x="4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43"/>
                      <a:pt x="0" y="4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0" y="51"/>
                      <a:pt x="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1"/>
                      <a:pt x="52" y="51"/>
                      <a:pt x="52" y="50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3"/>
                      <a:pt x="49" y="41"/>
                      <a:pt x="46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36"/>
                      <a:pt x="30" y="36"/>
                      <a:pt x="30" y="36"/>
                    </a:cubicBezTo>
                    <a:lnTo>
                      <a:pt x="46" y="36"/>
                    </a:lnTo>
                    <a:close/>
                    <a:moveTo>
                      <a:pt x="2" y="30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8" y="3"/>
                      <a:pt x="49" y="4"/>
                      <a:pt x="49" y="6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2"/>
                      <a:pt x="48" y="34"/>
                      <a:pt x="46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3" y="34"/>
                      <a:pt x="2" y="32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3" name="Freeform: Shape 91">
                <a:extLst>
                  <a:ext uri="{FF2B5EF4-FFF2-40B4-BE49-F238E27FC236}">
                    <a16:creationId xmlns:a16="http://schemas.microsoft.com/office/drawing/2014/main" id="{79E0041E-7978-45FA-A8B1-52EE872D3D73}"/>
                  </a:ext>
                </a:extLst>
              </p:cNvPr>
              <p:cNvSpPr/>
              <p:nvPr/>
            </p:nvSpPr>
            <p:spPr bwMode="auto">
              <a:xfrm>
                <a:off x="5041901" y="2867025"/>
                <a:ext cx="195263" cy="117475"/>
              </a:xfrm>
              <a:custGeom>
                <a:cxnLst>
                  <a:cxn ang="0">
                    <a:pos x="43" y="25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5"/>
                  </a:cxn>
                  <a:cxn ang="0">
                    <a:pos x="1" y="26"/>
                  </a:cxn>
                  <a:cxn ang="0">
                    <a:pos x="42" y="26"/>
                  </a:cxn>
                  <a:cxn ang="0">
                    <a:pos x="43" y="25"/>
                  </a:cxn>
                </a:cxnLst>
                <a:rect b="b" l="0" r="r" t="0"/>
                <a:pathLst>
                  <a:path h="26" w="43">
                    <a:moveTo>
                      <a:pt x="43" y="25"/>
                    </a:move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1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26"/>
                      <a:pt x="43" y="26"/>
                      <a:pt x="4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20" name="Group 92">
              <a:extLst>
                <a:ext uri="{FF2B5EF4-FFF2-40B4-BE49-F238E27FC236}">
                  <a16:creationId xmlns:a16="http://schemas.microsoft.com/office/drawing/2014/main" id="{9B2AEF8D-4C2A-42DB-990E-93E55C993B4E}"/>
                </a:ext>
              </a:extLst>
            </p:cNvPr>
            <p:cNvGrpSpPr/>
            <p:nvPr/>
          </p:nvGrpSpPr>
          <p:grpSpPr>
            <a:xfrm>
              <a:off x="5316216" y="2323106"/>
              <a:ext cx="259928" cy="423959"/>
              <a:chOff x="3916363" y="1987550"/>
              <a:chExt cx="163513" cy="266700"/>
            </a:xfrm>
            <a:solidFill>
              <a:schemeClr val="bg1"/>
            </a:solidFill>
          </p:grpSpPr>
          <p:sp>
            <p:nvSpPr>
              <p:cNvPr id="28" name="Freeform: Shape 93">
                <a:extLst>
                  <a:ext uri="{FF2B5EF4-FFF2-40B4-BE49-F238E27FC236}">
                    <a16:creationId xmlns:a16="http://schemas.microsoft.com/office/drawing/2014/main" id="{8E0011E2-CEE7-4A30-87AD-688143CC8F84}"/>
                  </a:ext>
                </a:extLst>
              </p:cNvPr>
              <p:cNvSpPr/>
              <p:nvPr/>
            </p:nvSpPr>
            <p:spPr bwMode="auto">
              <a:xfrm>
                <a:off x="3916363" y="1987550"/>
                <a:ext cx="163513" cy="244475"/>
              </a:xfrm>
              <a:custGeom>
                <a:cxnLst>
                  <a:cxn ang="0">
                    <a:pos x="31" y="30"/>
                  </a:cxn>
                  <a:cxn ang="0">
                    <a:pos x="36" y="18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10" y="42"/>
                  </a:cxn>
                  <a:cxn ang="0">
                    <a:pos x="9" y="44"/>
                  </a:cxn>
                  <a:cxn ang="0">
                    <a:pos x="11" y="46"/>
                  </a:cxn>
                  <a:cxn ang="0">
                    <a:pos x="9" y="48"/>
                  </a:cxn>
                  <a:cxn ang="0">
                    <a:pos x="11" y="50"/>
                  </a:cxn>
                  <a:cxn ang="0">
                    <a:pos x="9" y="52"/>
                  </a:cxn>
                  <a:cxn ang="0">
                    <a:pos x="12" y="54"/>
                  </a:cxn>
                  <a:cxn ang="0">
                    <a:pos x="24" y="54"/>
                  </a:cxn>
                  <a:cxn ang="0">
                    <a:pos x="27" y="52"/>
                  </a:cxn>
                  <a:cxn ang="0">
                    <a:pos x="26" y="50"/>
                  </a:cxn>
                  <a:cxn ang="0">
                    <a:pos x="27" y="48"/>
                  </a:cxn>
                  <a:cxn ang="0">
                    <a:pos x="26" y="46"/>
                  </a:cxn>
                  <a:cxn ang="0">
                    <a:pos x="27" y="44"/>
                  </a:cxn>
                  <a:cxn ang="0">
                    <a:pos x="26" y="42"/>
                  </a:cxn>
                  <a:cxn ang="0">
                    <a:pos x="31" y="30"/>
                  </a:cxn>
                  <a:cxn ang="0">
                    <a:pos x="19" y="42"/>
                  </a:cxn>
                  <a:cxn ang="0">
                    <a:pos x="18" y="42"/>
                  </a:cxn>
                  <a:cxn ang="0">
                    <a:pos x="18" y="33"/>
                  </a:cxn>
                  <a:cxn ang="0">
                    <a:pos x="18" y="32"/>
                  </a:cxn>
                  <a:cxn ang="0">
                    <a:pos x="19" y="33"/>
                  </a:cxn>
                  <a:cxn ang="0">
                    <a:pos x="19" y="33"/>
                  </a:cxn>
                  <a:cxn ang="0">
                    <a:pos x="19" y="42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3" y="42"/>
                  </a:cxn>
                  <a:cxn ang="0">
                    <a:pos x="21" y="42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26" y="19"/>
                  </a:cxn>
                  <a:cxn ang="0">
                    <a:pos x="25" y="19"/>
                  </a:cxn>
                  <a:cxn ang="0">
                    <a:pos x="24" y="19"/>
                  </a:cxn>
                  <a:cxn ang="0">
                    <a:pos x="21" y="29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0" y="23"/>
                  </a:cxn>
                  <a:cxn ang="0">
                    <a:pos x="20" y="30"/>
                  </a:cxn>
                  <a:cxn ang="0">
                    <a:pos x="18" y="30"/>
                  </a:cxn>
                  <a:cxn ang="0">
                    <a:pos x="16" y="30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5" y="23"/>
                  </a:cxn>
                  <a:cxn ang="0">
                    <a:pos x="15" y="29"/>
                  </a:cxn>
                  <a:cxn ang="0">
                    <a:pos x="12" y="19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5" y="33"/>
                  </a:cxn>
                  <a:cxn ang="0">
                    <a:pos x="15" y="33"/>
                  </a:cxn>
                  <a:cxn ang="0">
                    <a:pos x="15" y="42"/>
                  </a:cxn>
                  <a:cxn ang="0">
                    <a:pos x="13" y="42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3" y="18"/>
                  </a:cxn>
                  <a:cxn ang="0">
                    <a:pos x="18" y="3"/>
                  </a:cxn>
                  <a:cxn ang="0">
                    <a:pos x="33" y="18"/>
                  </a:cxn>
                  <a:cxn ang="0">
                    <a:pos x="29" y="28"/>
                  </a:cxn>
                </a:cxnLst>
                <a:rect b="b" l="0" r="r" t="0"/>
                <a:pathLst>
                  <a:path h="54" w="36">
                    <a:moveTo>
                      <a:pt x="31" y="30"/>
                    </a:moveTo>
                    <a:cubicBezTo>
                      <a:pt x="34" y="27"/>
                      <a:pt x="36" y="22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2"/>
                      <a:pt x="2" y="27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10" y="36"/>
                      <a:pt x="10" y="42"/>
                    </a:cubicBezTo>
                    <a:cubicBezTo>
                      <a:pt x="10" y="43"/>
                      <a:pt x="9" y="43"/>
                      <a:pt x="9" y="44"/>
                    </a:cubicBezTo>
                    <a:cubicBezTo>
                      <a:pt x="9" y="45"/>
                      <a:pt x="10" y="45"/>
                      <a:pt x="11" y="46"/>
                    </a:cubicBezTo>
                    <a:cubicBezTo>
                      <a:pt x="10" y="46"/>
                      <a:pt x="9" y="47"/>
                      <a:pt x="9" y="48"/>
                    </a:cubicBezTo>
                    <a:cubicBezTo>
                      <a:pt x="9" y="49"/>
                      <a:pt x="10" y="49"/>
                      <a:pt x="11" y="50"/>
                    </a:cubicBezTo>
                    <a:cubicBezTo>
                      <a:pt x="10" y="50"/>
                      <a:pt x="9" y="51"/>
                      <a:pt x="9" y="52"/>
                    </a:cubicBezTo>
                    <a:cubicBezTo>
                      <a:pt x="9" y="53"/>
                      <a:pt x="11" y="54"/>
                      <a:pt x="12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6" y="54"/>
                      <a:pt x="27" y="53"/>
                      <a:pt x="27" y="52"/>
                    </a:cubicBezTo>
                    <a:cubicBezTo>
                      <a:pt x="27" y="51"/>
                      <a:pt x="26" y="50"/>
                      <a:pt x="26" y="50"/>
                    </a:cubicBezTo>
                    <a:cubicBezTo>
                      <a:pt x="26" y="49"/>
                      <a:pt x="27" y="49"/>
                      <a:pt x="27" y="48"/>
                    </a:cubicBezTo>
                    <a:cubicBezTo>
                      <a:pt x="27" y="47"/>
                      <a:pt x="26" y="46"/>
                      <a:pt x="26" y="46"/>
                    </a:cubicBezTo>
                    <a:cubicBezTo>
                      <a:pt x="26" y="45"/>
                      <a:pt x="27" y="45"/>
                      <a:pt x="27" y="44"/>
                    </a:cubicBezTo>
                    <a:cubicBezTo>
                      <a:pt x="27" y="43"/>
                      <a:pt x="27" y="43"/>
                      <a:pt x="26" y="42"/>
                    </a:cubicBezTo>
                    <a:cubicBezTo>
                      <a:pt x="26" y="36"/>
                      <a:pt x="31" y="30"/>
                      <a:pt x="31" y="30"/>
                    </a:cubicBezTo>
                    <a:close/>
                    <a:moveTo>
                      <a:pt x="19" y="42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19" y="42"/>
                    </a:lnTo>
                    <a:close/>
                    <a:moveTo>
                      <a:pt x="29" y="28"/>
                    </a:move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4" y="35"/>
                      <a:pt x="23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19" y="30"/>
                      <a:pt x="18" y="30"/>
                    </a:cubicBezTo>
                    <a:cubicBezTo>
                      <a:pt x="17" y="30"/>
                      <a:pt x="17" y="30"/>
                      <a:pt x="16" y="30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2" y="35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5" y="25"/>
                      <a:pt x="3" y="22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3" y="10"/>
                      <a:pt x="33" y="18"/>
                    </a:cubicBezTo>
                    <a:cubicBezTo>
                      <a:pt x="33" y="22"/>
                      <a:pt x="32" y="25"/>
                      <a:pt x="29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29" name="Freeform: Shape 100">
                <a:extLst>
                  <a:ext uri="{FF2B5EF4-FFF2-40B4-BE49-F238E27FC236}">
                    <a16:creationId xmlns:a16="http://schemas.microsoft.com/office/drawing/2014/main" id="{E0DA9077-AF47-43B3-A3C6-4D79253D05CD}"/>
                  </a:ext>
                </a:extLst>
              </p:cNvPr>
              <p:cNvSpPr/>
              <p:nvPr/>
            </p:nvSpPr>
            <p:spPr bwMode="auto">
              <a:xfrm>
                <a:off x="3975101" y="2236788"/>
                <a:ext cx="44450" cy="17462"/>
              </a:xfrm>
              <a:custGeom>
                <a:cxnLst>
                  <a:cxn ang="0">
                    <a:pos x="4" y="4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4" y="4"/>
                  </a:cxn>
                </a:cxnLst>
                <a:rect b="b" l="0" r="r" t="0"/>
                <a:pathLst>
                  <a:path h="4" w="10">
                    <a:moveTo>
                      <a:pt x="4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4"/>
                      <a:pt x="10" y="2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0" name="Freeform: Shape 101">
                <a:extLst>
                  <a:ext uri="{FF2B5EF4-FFF2-40B4-BE49-F238E27FC236}">
                    <a16:creationId xmlns:a16="http://schemas.microsoft.com/office/drawing/2014/main" id="{D95DF198-5CBA-4B6C-BC44-CFD79B97F333}"/>
                  </a:ext>
                </a:extLst>
              </p:cNvPr>
              <p:cNvSpPr/>
              <p:nvPr/>
            </p:nvSpPr>
            <p:spPr bwMode="auto">
              <a:xfrm>
                <a:off x="3987801" y="2087563"/>
                <a:ext cx="19050" cy="7937"/>
              </a:xfrm>
              <a:custGeom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3" y="0"/>
                  </a:cxn>
                </a:cxnLst>
                <a:rect b="b" l="0" r="r" t="0"/>
                <a:pathLst>
                  <a:path h="2" w="4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1" name="Freeform: Shape 102">
                <a:extLst>
                  <a:ext uri="{FF2B5EF4-FFF2-40B4-BE49-F238E27FC236}">
                    <a16:creationId xmlns:a16="http://schemas.microsoft.com/office/drawing/2014/main" id="{DDB22BC2-A070-4A67-AB0E-DEA0E0C9BAEF}"/>
                  </a:ext>
                </a:extLst>
              </p:cNvPr>
              <p:cNvSpPr/>
              <p:nvPr/>
            </p:nvSpPr>
            <p:spPr bwMode="auto">
              <a:xfrm>
                <a:off x="3970338" y="2073275"/>
                <a:ext cx="53975" cy="4762"/>
              </a:xfrm>
              <a:custGeom>
                <a:cxnLst>
                  <a:cxn ang="0">
                    <a:pos x="3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1" y="3"/>
                  </a:cxn>
                  <a:cxn ang="0">
                    <a:pos x="34" y="0"/>
                  </a:cxn>
                  <a:cxn ang="0">
                    <a:pos x="31" y="0"/>
                  </a:cxn>
                </a:cxnLst>
                <a:rect b="b" l="0" r="r" t="0"/>
                <a:pathLst>
                  <a:path h="3" w="34">
                    <a:moveTo>
                      <a:pt x="3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21" name="Group 103">
              <a:extLst>
                <a:ext uri="{FF2B5EF4-FFF2-40B4-BE49-F238E27FC236}">
                  <a16:creationId xmlns:a16="http://schemas.microsoft.com/office/drawing/2014/main" id="{9986A5CF-2FB5-473A-999C-646A306E0836}"/>
                </a:ext>
              </a:extLst>
            </p:cNvPr>
            <p:cNvGrpSpPr/>
            <p:nvPr/>
          </p:nvGrpSpPr>
          <p:grpSpPr>
            <a:xfrm>
              <a:off x="5761246" y="1196752"/>
              <a:ext cx="681327" cy="1114539"/>
              <a:chOff x="4302126" y="930276"/>
              <a:chExt cx="549275" cy="898524"/>
            </a:xfrm>
          </p:grpSpPr>
          <p:sp>
            <p:nvSpPr>
              <p:cNvPr id="25" name="Freeform: Shape 104">
                <a:extLst>
                  <a:ext uri="{FF2B5EF4-FFF2-40B4-BE49-F238E27FC236}">
                    <a16:creationId xmlns:a16="http://schemas.microsoft.com/office/drawing/2014/main" id="{67EDE2E5-968E-4328-B1DA-7E2DEA866BA3}"/>
                  </a:ext>
                </a:extLst>
              </p:cNvPr>
              <p:cNvSpPr/>
              <p:nvPr/>
            </p:nvSpPr>
            <p:spPr bwMode="auto">
              <a:xfrm>
                <a:off x="4310063" y="930276"/>
                <a:ext cx="531813" cy="661987"/>
              </a:xfrm>
              <a:custGeom>
                <a:cxnLst>
                  <a:cxn ang="0">
                    <a:pos x="61" y="0"/>
                  </a:cxn>
                  <a:cxn ang="0">
                    <a:pos x="56" y="0"/>
                  </a:cxn>
                  <a:cxn ang="0">
                    <a:pos x="0" y="56"/>
                  </a:cxn>
                  <a:cxn ang="0">
                    <a:pos x="0" y="115"/>
                  </a:cxn>
                  <a:cxn ang="0">
                    <a:pos x="0" y="115"/>
                  </a:cxn>
                  <a:cxn ang="0">
                    <a:pos x="59" y="146"/>
                  </a:cxn>
                  <a:cxn ang="0">
                    <a:pos x="117" y="115"/>
                  </a:cxn>
                  <a:cxn ang="0">
                    <a:pos x="117" y="115"/>
                  </a:cxn>
                  <a:cxn ang="0">
                    <a:pos x="117" y="56"/>
                  </a:cxn>
                  <a:cxn ang="0">
                    <a:pos x="61" y="0"/>
                  </a:cxn>
                </a:cxnLst>
                <a:rect b="b" l="0" r="r" t="0"/>
                <a:pathLst>
                  <a:path h="146" w="117">
                    <a:moveTo>
                      <a:pt x="61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" y="132"/>
                      <a:pt x="27" y="146"/>
                      <a:pt x="59" y="146"/>
                    </a:cubicBezTo>
                    <a:cubicBezTo>
                      <a:pt x="90" y="146"/>
                      <a:pt x="115" y="132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25"/>
                      <a:pt x="92" y="0"/>
                      <a:pt x="6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26" name="Freeform: Shape 105">
                <a:extLst>
                  <a:ext uri="{FF2B5EF4-FFF2-40B4-BE49-F238E27FC236}">
                    <a16:creationId xmlns:a16="http://schemas.microsoft.com/office/drawing/2014/main" id="{98F62C70-1834-434B-A562-DBDDB2D49FE6}"/>
                  </a:ext>
                </a:extLst>
              </p:cNvPr>
              <p:cNvSpPr/>
              <p:nvPr/>
            </p:nvSpPr>
            <p:spPr bwMode="auto">
              <a:xfrm>
                <a:off x="4302126" y="1360488"/>
                <a:ext cx="549275" cy="468312"/>
              </a:xfrm>
              <a:custGeom>
                <a:cxnLst>
                  <a:cxn ang="0">
                    <a:pos x="121" y="0"/>
                  </a:cxn>
                  <a:cxn ang="0">
                    <a:pos x="61" y="34"/>
                  </a:cxn>
                  <a:cxn ang="0">
                    <a:pos x="0" y="0"/>
                  </a:cxn>
                  <a:cxn ang="0">
                    <a:pos x="0" y="69"/>
                  </a:cxn>
                  <a:cxn ang="0">
                    <a:pos x="61" y="103"/>
                  </a:cxn>
                  <a:cxn ang="0">
                    <a:pos x="121" y="69"/>
                  </a:cxn>
                  <a:cxn ang="0">
                    <a:pos x="121" y="0"/>
                  </a:cxn>
                </a:cxnLst>
                <a:rect b="b" l="0" r="r" t="0"/>
                <a:pathLst>
                  <a:path h="103" w="120">
                    <a:moveTo>
                      <a:pt x="121" y="0"/>
                    </a:moveTo>
                    <a:cubicBezTo>
                      <a:pt x="121" y="19"/>
                      <a:pt x="94" y="34"/>
                      <a:pt x="61" y="34"/>
                    </a:cubicBezTo>
                    <a:cubicBezTo>
                      <a:pt x="27" y="34"/>
                      <a:pt x="0" y="19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8"/>
                      <a:pt x="27" y="103"/>
                      <a:pt x="61" y="103"/>
                    </a:cubicBezTo>
                    <a:cubicBezTo>
                      <a:pt x="94" y="103"/>
                      <a:pt x="121" y="88"/>
                      <a:pt x="121" y="69"/>
                    </a:cubicBezTo>
                    <a:lnTo>
                      <a:pt x="12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27" name="Freeform: Shape 106">
                <a:extLst>
                  <a:ext uri="{FF2B5EF4-FFF2-40B4-BE49-F238E27FC236}">
                    <a16:creationId xmlns:a16="http://schemas.microsoft.com/office/drawing/2014/main" id="{0B20C0E9-DB58-4360-AA6C-BBB930253640}"/>
                  </a:ext>
                </a:extLst>
              </p:cNvPr>
              <p:cNvSpPr/>
              <p:nvPr/>
            </p:nvSpPr>
            <p:spPr bwMode="auto">
              <a:xfrm>
                <a:off x="4302126" y="1333500"/>
                <a:ext cx="549275" cy="195262"/>
              </a:xfrm>
              <a:custGeom>
                <a:cxnLst>
                  <a:cxn ang="0">
                    <a:pos x="119" y="0"/>
                  </a:cxn>
                  <a:cxn ang="0">
                    <a:pos x="119" y="4"/>
                  </a:cxn>
                  <a:cxn ang="0">
                    <a:pos x="119" y="8"/>
                  </a:cxn>
                  <a:cxn ang="0">
                    <a:pos x="61" y="39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61" y="43"/>
                  </a:cxn>
                  <a:cxn ang="0">
                    <a:pos x="121" y="8"/>
                  </a:cxn>
                  <a:cxn ang="0">
                    <a:pos x="119" y="0"/>
                  </a:cxn>
                </a:cxnLst>
                <a:rect b="b" l="0" r="r" t="0"/>
                <a:pathLst>
                  <a:path h="43" w="120">
                    <a:moveTo>
                      <a:pt x="119" y="0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8"/>
                      <a:pt x="119" y="8"/>
                      <a:pt x="119" y="8"/>
                    </a:cubicBezTo>
                    <a:cubicBezTo>
                      <a:pt x="119" y="25"/>
                      <a:pt x="91" y="39"/>
                      <a:pt x="61" y="39"/>
                    </a:cubicBezTo>
                    <a:cubicBezTo>
                      <a:pt x="30" y="39"/>
                      <a:pt x="2" y="25"/>
                      <a:pt x="2" y="8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27"/>
                      <a:pt x="27" y="43"/>
                      <a:pt x="61" y="43"/>
                    </a:cubicBezTo>
                    <a:cubicBezTo>
                      <a:pt x="94" y="43"/>
                      <a:pt x="121" y="27"/>
                      <a:pt x="121" y="8"/>
                    </a:cubicBezTo>
                    <a:cubicBezTo>
                      <a:pt x="121" y="5"/>
                      <a:pt x="120" y="2"/>
                      <a:pt x="11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sp>
          <p:nvSpPr>
            <p:cNvPr id="22" name="TextBox 107">
              <a:extLst>
                <a:ext uri="{FF2B5EF4-FFF2-40B4-BE49-F238E27FC236}">
                  <a16:creationId xmlns:a16="http://schemas.microsoft.com/office/drawing/2014/main" id="{81B539B7-924B-4ACE-A80C-F2858FDA34C3}"/>
                </a:ext>
              </a:extLst>
            </p:cNvPr>
            <p:cNvSpPr txBox="1"/>
            <p:nvPr/>
          </p:nvSpPr>
          <p:spPr>
            <a:xfrm>
              <a:off x="7023167" y="3315559"/>
              <a:ext cx="800219" cy="63094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</a:t>
              </a:r>
              <a:b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预设</a:t>
              </a:r>
              <a:b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</a:p>
          </p:txBody>
        </p:sp>
        <p:sp>
          <p:nvSpPr>
            <p:cNvPr id="23" name="TextBox 108">
              <a:extLst>
                <a:ext uri="{FF2B5EF4-FFF2-40B4-BE49-F238E27FC236}">
                  <a16:creationId xmlns:a16="http://schemas.microsoft.com/office/drawing/2014/main" id="{2981731F-F2C2-48F5-B60C-08DB7CBE7CF3}"/>
                </a:ext>
              </a:extLst>
            </p:cNvPr>
            <p:cNvSpPr txBox="1"/>
            <p:nvPr/>
          </p:nvSpPr>
          <p:spPr>
            <a:xfrm>
              <a:off x="4364810" y="2240401"/>
              <a:ext cx="800219" cy="63094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</a:t>
              </a:r>
              <a:b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预设</a:t>
              </a:r>
              <a:b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</a:p>
          </p:txBody>
        </p:sp>
        <p:sp>
          <p:nvSpPr>
            <p:cNvPr id="24" name="TextBox 109">
              <a:extLst>
                <a:ext uri="{FF2B5EF4-FFF2-40B4-BE49-F238E27FC236}">
                  <a16:creationId xmlns:a16="http://schemas.microsoft.com/office/drawing/2014/main" id="{54962466-EAC2-4173-9041-88E999FB936C}"/>
                </a:ext>
              </a:extLst>
            </p:cNvPr>
            <p:cNvSpPr txBox="1"/>
            <p:nvPr/>
          </p:nvSpPr>
          <p:spPr>
            <a:xfrm>
              <a:off x="4364810" y="4367086"/>
              <a:ext cx="800219" cy="63094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</a:t>
              </a:r>
              <a:b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预设</a:t>
              </a:r>
              <a:b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</a:p>
          </p:txBody>
        </p:sp>
      </p:grpSp>
      <p:grpSp>
        <p:nvGrpSpPr>
          <p:cNvPr id="5" name="Group 110">
            <a:extLst>
              <a:ext uri="{FF2B5EF4-FFF2-40B4-BE49-F238E27FC236}">
                <a16:creationId xmlns:a16="http://schemas.microsoft.com/office/drawing/2014/main" id="{2AC4334F-3EE7-4E24-98A6-6AF42C01C88D}"/>
              </a:ext>
            </a:extLst>
          </p:cNvPr>
          <p:cNvGrpSpPr/>
          <p:nvPr/>
        </p:nvGrpSpPr>
        <p:grpSpPr>
          <a:xfrm>
            <a:off x="1016579" y="1619752"/>
            <a:ext cx="2184893" cy="649603"/>
            <a:chOff x="1415480" y="1669738"/>
            <a:chExt cx="2913191" cy="866137"/>
          </a:xfrm>
        </p:grpSpPr>
        <p:sp>
          <p:nvSpPr>
            <p:cNvPr id="12" name="TextBox 111">
              <a:extLst>
                <a:ext uri="{FF2B5EF4-FFF2-40B4-BE49-F238E27FC236}">
                  <a16:creationId xmlns:a16="http://schemas.microsoft.com/office/drawing/2014/main" id="{11ABD764-FD01-4E2F-B996-928ACF986A78}"/>
                </a:ext>
              </a:extLst>
            </p:cNvPr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288000" tIns="0" wrap="none">
              <a:normAutofit/>
            </a:bodyPr>
            <a:lstStyle/>
            <a:p>
              <a:pPr algn="r"/>
              <a:r>
                <a:rPr altLang="en-US" lang="zh-CN" sz="1400">
                  <a:solidFill>
                    <a:schemeClr val="accent3">
                      <a:lumMod val="100000"/>
                    </a:schemeClr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13" name="TextBox 112">
              <a:extLst>
                <a:ext uri="{FF2B5EF4-FFF2-40B4-BE49-F238E27FC236}">
                  <a16:creationId xmlns:a16="http://schemas.microsoft.com/office/drawing/2014/main" id="{399DF84D-7B5E-488E-BE5D-25768EB0B434}"/>
                </a:ext>
              </a:extLst>
            </p:cNvPr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anchor="t" anchorCtr="0" bIns="0" lIns="0" rIns="288000" tIns="0" wrap="square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/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grpSp>
        <p:nvGrpSpPr>
          <p:cNvPr id="6" name="Group 116">
            <a:extLst>
              <a:ext uri="{FF2B5EF4-FFF2-40B4-BE49-F238E27FC236}">
                <a16:creationId xmlns:a16="http://schemas.microsoft.com/office/drawing/2014/main" id="{5CBA6015-01E9-42F3-8FA4-B5A08CD5933F}"/>
              </a:ext>
            </a:extLst>
          </p:cNvPr>
          <p:cNvGrpSpPr/>
          <p:nvPr/>
        </p:nvGrpSpPr>
        <p:grpSpPr>
          <a:xfrm>
            <a:off x="5941054" y="2416284"/>
            <a:ext cx="2121795" cy="649603"/>
            <a:chOff x="8601584" y="1451933"/>
            <a:chExt cx="2196245" cy="866137"/>
          </a:xfrm>
        </p:grpSpPr>
        <p:sp>
          <p:nvSpPr>
            <p:cNvPr id="10" name="TextBox 117">
              <a:extLst>
                <a:ext uri="{FF2B5EF4-FFF2-40B4-BE49-F238E27FC236}">
                  <a16:creationId xmlns:a16="http://schemas.microsoft.com/office/drawing/2014/main" id="{F0F56E63-5ADC-4546-BD73-ECABCD1254E0}"/>
                </a:ext>
              </a:extLst>
            </p:cNvPr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  <a:extLst/>
          </p:spPr>
          <p:txBody>
            <a:bodyPr anchor="ctr" anchorCtr="0" bIns="0" lIns="288000" rIns="0" tIns="0" wrap="none">
              <a:normAutofit/>
            </a:bodyPr>
            <a:lstStyle/>
            <a:p>
              <a:pPr algn="l"/>
              <a:r>
                <a:rPr altLang="en-US" lang="zh-CN" sz="1400">
                  <a:solidFill>
                    <a:schemeClr val="accent2"/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11" name="TextBox 118">
              <a:extLst>
                <a:ext uri="{FF2B5EF4-FFF2-40B4-BE49-F238E27FC236}">
                  <a16:creationId xmlns:a16="http://schemas.microsoft.com/office/drawing/2014/main" id="{9E76DF61-AA0F-4237-93CA-B02D87752E70}"/>
                </a:ext>
              </a:extLst>
            </p:cNvPr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  <a:extLst/>
          </p:spPr>
          <p:txBody>
            <a:bodyPr bIns="0" lIns="288000" rIns="0" tIns="0" wrap="square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grpSp>
        <p:nvGrpSpPr>
          <p:cNvPr id="7" name="Group 119">
            <a:extLst>
              <a:ext uri="{FF2B5EF4-FFF2-40B4-BE49-F238E27FC236}">
                <a16:creationId xmlns:a16="http://schemas.microsoft.com/office/drawing/2014/main" id="{AF435BBD-5430-47AA-BD34-288563908DD7}"/>
              </a:ext>
            </a:extLst>
          </p:cNvPr>
          <p:cNvGrpSpPr/>
          <p:nvPr/>
        </p:nvGrpSpPr>
        <p:grpSpPr>
          <a:xfrm>
            <a:off x="1016579" y="3201580"/>
            <a:ext cx="2184893" cy="649603"/>
            <a:chOff x="1415480" y="1669738"/>
            <a:chExt cx="2913191" cy="866137"/>
          </a:xfrm>
        </p:grpSpPr>
        <p:sp>
          <p:nvSpPr>
            <p:cNvPr id="8" name="TextBox 120">
              <a:extLst>
                <a:ext uri="{FF2B5EF4-FFF2-40B4-BE49-F238E27FC236}">
                  <a16:creationId xmlns:a16="http://schemas.microsoft.com/office/drawing/2014/main" id="{6ABEB829-3E22-45A0-8B82-90966D11297B}"/>
                </a:ext>
              </a:extLst>
            </p:cNvPr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288000" tIns="0" wrap="none">
              <a:normAutofit/>
            </a:bodyPr>
            <a:lstStyle/>
            <a:p>
              <a:pPr algn="r"/>
              <a:r>
                <a:rPr altLang="en-US" lang="zh-CN" sz="1400">
                  <a:solidFill>
                    <a:schemeClr val="accent1">
                      <a:lumMod val="100000"/>
                    </a:schemeClr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9" name="TextBox 121">
              <a:extLst>
                <a:ext uri="{FF2B5EF4-FFF2-40B4-BE49-F238E27FC236}">
                  <a16:creationId xmlns:a16="http://schemas.microsoft.com/office/drawing/2014/main" id="{8BBD796E-98B9-4768-B215-A20F6A3B797E}"/>
                </a:ext>
              </a:extLst>
            </p:cNvPr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anchor="t" anchorCtr="0" bIns="0" lIns="0" rIns="288000" tIns="0" wrap="square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/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sp>
        <p:nvSpPr>
          <p:cNvPr id="62" name="TextBox 21">
            <a:extLst>
              <a:ext uri="{FF2B5EF4-FFF2-40B4-BE49-F238E27FC236}">
                <a16:creationId xmlns:a16="http://schemas.microsoft.com/office/drawing/2014/main" id="{F92FD7D7-CDBB-497C-9171-B37775A278F4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379293975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C0EAFC27-8C10-4521-91E0-BF257E4A141B}"/>
              </a:ext>
            </a:extLst>
          </p:cNvPr>
          <p:cNvGrpSpPr/>
          <p:nvPr/>
        </p:nvGrpSpPr>
        <p:grpSpPr>
          <a:xfrm>
            <a:off x="6634600" y="2391140"/>
            <a:ext cx="1991947" cy="626846"/>
            <a:chOff x="5638262" y="1499236"/>
            <a:chExt cx="2649923" cy="665507"/>
          </a:xfrm>
        </p:grpSpPr>
        <p:sp>
          <p:nvSpPr>
            <p:cNvPr id="30" name="文本框 36">
              <a:extLst>
                <a:ext uri="{FF2B5EF4-FFF2-40B4-BE49-F238E27FC236}">
                  <a16:creationId xmlns:a16="http://schemas.microsoft.com/office/drawing/2014/main" id="{23DD6460-7E3D-4273-8DF2-D3A098B52212}"/>
                </a:ext>
              </a:extLst>
            </p:cNvPr>
            <p:cNvSpPr txBox="1"/>
            <p:nvPr/>
          </p:nvSpPr>
          <p:spPr>
            <a:xfrm>
              <a:off x="5638263" y="1500500"/>
              <a:ext cx="1621924" cy="25887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spAutoFit/>
            </a:bodyPr>
            <a:lstStyle/>
            <a:p>
              <a:r>
                <a:rPr altLang="en-US" b="1" lang="zh-CN" sz="16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31" name="文本框 37">
              <a:extLst>
                <a:ext uri="{FF2B5EF4-FFF2-40B4-BE49-F238E27FC236}">
                  <a16:creationId xmlns:a16="http://schemas.microsoft.com/office/drawing/2014/main" id="{3E650F09-5190-4171-B920-2E1AFA689BE7}"/>
                </a:ext>
              </a:extLst>
            </p:cNvPr>
            <p:cNvSpPr txBox="1"/>
            <p:nvPr/>
          </p:nvSpPr>
          <p:spPr>
            <a:xfrm>
              <a:off x="5638262" y="1797140"/>
              <a:ext cx="2649923" cy="388318"/>
            </a:xfrm>
            <a:prstGeom prst="rect">
              <a:avLst/>
            </a:prstGeom>
            <a:noFill/>
          </p:spPr>
          <p:txBody>
            <a:bodyPr anchor="t" bIns="0" lIns="0" rIns="0" tIns="0" wrap="square">
              <a:spAutoFit/>
            </a:bodyPr>
            <a:lstStyle/>
            <a:p>
              <a:pPr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</a:p>
            <a:p>
              <a:pPr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A15A27D-68D5-40F5-9C2B-935D92ACEFB9}"/>
              </a:ext>
            </a:extLst>
          </p:cNvPr>
          <p:cNvGrpSpPr/>
          <p:nvPr/>
        </p:nvGrpSpPr>
        <p:grpSpPr>
          <a:xfrm>
            <a:off x="517454" y="1894251"/>
            <a:ext cx="1991947" cy="626846"/>
            <a:chOff x="5638262" y="1499236"/>
            <a:chExt cx="2649923" cy="665507"/>
          </a:xfrm>
        </p:grpSpPr>
        <p:sp>
          <p:nvSpPr>
            <p:cNvPr id="28" name="文本框 39">
              <a:extLst>
                <a:ext uri="{FF2B5EF4-FFF2-40B4-BE49-F238E27FC236}">
                  <a16:creationId xmlns:a16="http://schemas.microsoft.com/office/drawing/2014/main" id="{9158F9DE-1D64-4EC1-B390-7B47A626CBA9}"/>
                </a:ext>
              </a:extLst>
            </p:cNvPr>
            <p:cNvSpPr txBox="1"/>
            <p:nvPr/>
          </p:nvSpPr>
          <p:spPr>
            <a:xfrm>
              <a:off x="6666262" y="1500500"/>
              <a:ext cx="1621924" cy="25887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spAutoFit/>
            </a:bodyPr>
            <a:lstStyle/>
            <a:p>
              <a:pPr algn="r"/>
              <a:r>
                <a:rPr altLang="en-US" b="1" lang="zh-CN" sz="16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9" name="文本框 40">
              <a:extLst>
                <a:ext uri="{FF2B5EF4-FFF2-40B4-BE49-F238E27FC236}">
                  <a16:creationId xmlns:a16="http://schemas.microsoft.com/office/drawing/2014/main" id="{72F8ECEB-10FF-4D6C-BC22-75DD40279656}"/>
                </a:ext>
              </a:extLst>
            </p:cNvPr>
            <p:cNvSpPr txBox="1"/>
            <p:nvPr/>
          </p:nvSpPr>
          <p:spPr>
            <a:xfrm>
              <a:off x="5638262" y="1797140"/>
              <a:ext cx="2649923" cy="388318"/>
            </a:xfrm>
            <a:prstGeom prst="rect">
              <a:avLst/>
            </a:prstGeom>
            <a:noFill/>
          </p:spPr>
          <p:txBody>
            <a:bodyPr anchor="t" bIns="0" lIns="0" rIns="0" tIns="0" wrap="square">
              <a:spAutoFit/>
            </a:bodyPr>
            <a:lstStyle/>
            <a:p>
              <a:pPr algn="r"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</a:p>
            <a:p>
              <a:pPr algn="r"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A1EED94-ED34-47AB-93DA-3444CAD8A1F3}"/>
              </a:ext>
            </a:extLst>
          </p:cNvPr>
          <p:cNvGrpSpPr/>
          <p:nvPr/>
        </p:nvGrpSpPr>
        <p:grpSpPr>
          <a:xfrm>
            <a:off x="5316004" y="870064"/>
            <a:ext cx="1991947" cy="626846"/>
            <a:chOff x="5638262" y="1499236"/>
            <a:chExt cx="2649923" cy="665507"/>
          </a:xfrm>
        </p:grpSpPr>
        <p:sp>
          <p:nvSpPr>
            <p:cNvPr id="26" name="文本框 42">
              <a:extLst>
                <a:ext uri="{FF2B5EF4-FFF2-40B4-BE49-F238E27FC236}">
                  <a16:creationId xmlns:a16="http://schemas.microsoft.com/office/drawing/2014/main" id="{469A60AF-9F24-4309-8987-69373933748A}"/>
                </a:ext>
              </a:extLst>
            </p:cNvPr>
            <p:cNvSpPr txBox="1"/>
            <p:nvPr/>
          </p:nvSpPr>
          <p:spPr>
            <a:xfrm>
              <a:off x="5638263" y="1500500"/>
              <a:ext cx="1621924" cy="25887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spAutoFit/>
            </a:bodyPr>
            <a:lstStyle/>
            <a:p>
              <a:r>
                <a:rPr altLang="en-US" b="1" lang="zh-CN" sz="16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7" name="文本框 43">
              <a:extLst>
                <a:ext uri="{FF2B5EF4-FFF2-40B4-BE49-F238E27FC236}">
                  <a16:creationId xmlns:a16="http://schemas.microsoft.com/office/drawing/2014/main" id="{72B50CED-DC38-4238-B159-60C7E21D3205}"/>
                </a:ext>
              </a:extLst>
            </p:cNvPr>
            <p:cNvSpPr txBox="1"/>
            <p:nvPr/>
          </p:nvSpPr>
          <p:spPr>
            <a:xfrm>
              <a:off x="5638264" y="1797140"/>
              <a:ext cx="2649923" cy="388318"/>
            </a:xfrm>
            <a:prstGeom prst="rect">
              <a:avLst/>
            </a:prstGeom>
            <a:noFill/>
          </p:spPr>
          <p:txBody>
            <a:bodyPr anchor="t" bIns="0" lIns="0" rIns="0" tIns="0" wrap="square">
              <a:spAutoFit/>
            </a:bodyPr>
            <a:lstStyle/>
            <a:p>
              <a:pPr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</a:p>
            <a:p>
              <a:pPr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1A5728B-A717-4CE8-BB88-CAD4C11AA990}"/>
              </a:ext>
            </a:extLst>
          </p:cNvPr>
          <p:cNvGrpSpPr/>
          <p:nvPr/>
        </p:nvGrpSpPr>
        <p:grpSpPr>
          <a:xfrm>
            <a:off x="1879615" y="3453908"/>
            <a:ext cx="1991947" cy="626846"/>
            <a:chOff x="5638262" y="1499236"/>
            <a:chExt cx="2649923" cy="665507"/>
          </a:xfrm>
        </p:grpSpPr>
        <p:sp>
          <p:nvSpPr>
            <p:cNvPr id="24" name="文本框 45">
              <a:extLst>
                <a:ext uri="{FF2B5EF4-FFF2-40B4-BE49-F238E27FC236}">
                  <a16:creationId xmlns:a16="http://schemas.microsoft.com/office/drawing/2014/main" id="{EE2CC7F9-4EB7-4F50-A5E7-EA7EE3C0285E}"/>
                </a:ext>
              </a:extLst>
            </p:cNvPr>
            <p:cNvSpPr txBox="1"/>
            <p:nvPr/>
          </p:nvSpPr>
          <p:spPr>
            <a:xfrm>
              <a:off x="6666262" y="1500500"/>
              <a:ext cx="1621924" cy="258879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spAutoFit/>
            </a:bodyPr>
            <a:lstStyle/>
            <a:p>
              <a:pPr algn="r"/>
              <a:r>
                <a:rPr altLang="en-US" b="1" lang="zh-CN" sz="16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5" name="文本框 46">
              <a:extLst>
                <a:ext uri="{FF2B5EF4-FFF2-40B4-BE49-F238E27FC236}">
                  <a16:creationId xmlns:a16="http://schemas.microsoft.com/office/drawing/2014/main" id="{B251886B-C50B-4CC7-963C-DB83C58BDD01}"/>
                </a:ext>
              </a:extLst>
            </p:cNvPr>
            <p:cNvSpPr txBox="1"/>
            <p:nvPr/>
          </p:nvSpPr>
          <p:spPr>
            <a:xfrm>
              <a:off x="5638262" y="1797140"/>
              <a:ext cx="2649923" cy="388318"/>
            </a:xfrm>
            <a:prstGeom prst="rect">
              <a:avLst/>
            </a:prstGeom>
            <a:noFill/>
          </p:spPr>
          <p:txBody>
            <a:bodyPr anchor="t" bIns="0" lIns="0" rIns="0" tIns="0" wrap="square">
              <a:spAutoFit/>
            </a:bodyPr>
            <a:lstStyle/>
            <a:p>
              <a:pPr algn="r"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</a:p>
            <a:p>
              <a:pPr algn="r"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32249" y="771550"/>
            <a:ext cx="1153164" cy="1900726"/>
            <a:chOff x="4532249" y="1038567"/>
            <a:chExt cx="1153164" cy="190072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6CB47C79-8857-4006-8A8C-9F68221E7375}"/>
                </a:ext>
              </a:extLst>
            </p:cNvPr>
            <p:cNvSpPr/>
            <p:nvPr/>
          </p:nvSpPr>
          <p:spPr bwMode="auto">
            <a:xfrm rot="16200000">
              <a:off x="4264076" y="1517957"/>
              <a:ext cx="1759945" cy="1082728"/>
            </a:xfrm>
            <a:custGeom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b="b" l="0" r="r" t="0"/>
              <a:pathLst>
                <a:path h="638" w="1039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9" name="文本框 32">
              <a:extLst>
                <a:ext uri="{FF2B5EF4-FFF2-40B4-BE49-F238E27FC236}">
                  <a16:creationId xmlns:a16="http://schemas.microsoft.com/office/drawing/2014/main" id="{D83C1305-7A67-4257-B223-1FECAFD95C1F}"/>
                </a:ext>
              </a:extLst>
            </p:cNvPr>
            <p:cNvSpPr txBox="1"/>
            <p:nvPr/>
          </p:nvSpPr>
          <p:spPr>
            <a:xfrm rot="3461138">
              <a:off x="4732736" y="2205177"/>
              <a:ext cx="792480" cy="335280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92F182B-991A-44F5-940C-44F195D191EA}"/>
                </a:ext>
              </a:extLst>
            </p:cNvPr>
            <p:cNvSpPr/>
            <p:nvPr/>
          </p:nvSpPr>
          <p:spPr>
            <a:xfrm>
              <a:off x="4532249" y="1038567"/>
              <a:ext cx="633153" cy="63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40AF917-9836-4490-BAC7-D4ACEB16637F}"/>
                </a:ext>
              </a:extLst>
            </p:cNvPr>
            <p:cNvSpPr/>
            <p:nvPr/>
          </p:nvSpPr>
          <p:spPr>
            <a:xfrm>
              <a:off x="4696167" y="1199638"/>
              <a:ext cx="305318" cy="304835"/>
            </a:xfrm>
            <a:custGeom>
              <a:gdLst>
                <a:gd fmla="*/ 93088 w 338674" name="connsiteX0"/>
                <a:gd fmla="*/ 211138 h 338138" name="connsiteY0"/>
                <a:gd fmla="*/ 57592 w 338674" name="connsiteX1"/>
                <a:gd fmla="*/ 236117 h 338138" name="connsiteY1"/>
                <a:gd fmla="*/ 43131 w 338674" name="connsiteX2"/>
                <a:gd fmla="*/ 295276 h 338138" name="connsiteY2"/>
                <a:gd fmla="*/ 102290 w 338674" name="connsiteX3"/>
                <a:gd fmla="*/ 280815 h 338138" name="connsiteY3"/>
                <a:gd fmla="*/ 127269 w 338674" name="connsiteX4"/>
                <a:gd fmla="*/ 245319 h 338138" name="connsiteY4"/>
                <a:gd fmla="*/ 93088 w 338674" name="connsiteX5"/>
                <a:gd fmla="*/ 211138 h 338138" name="connsiteY5"/>
                <a:gd fmla="*/ 214717 w 338674" name="connsiteX6"/>
                <a:gd fmla="*/ 100013 h 338138" name="connsiteY6"/>
                <a:gd fmla="*/ 231817 w 338674" name="connsiteX7"/>
                <a:gd fmla="*/ 106590 h 338138" name="connsiteY7"/>
                <a:gd fmla="*/ 238394 w 338674" name="connsiteX8"/>
                <a:gd fmla="*/ 123690 h 338138" name="connsiteY8"/>
                <a:gd fmla="*/ 231817 w 338674" name="connsiteX9"/>
                <a:gd fmla="*/ 139474 h 338138" name="connsiteY9"/>
                <a:gd fmla="*/ 214717 w 338674" name="connsiteX10"/>
                <a:gd fmla="*/ 146051 h 338138" name="connsiteY10"/>
                <a:gd fmla="*/ 198933 w 338674" name="connsiteX11"/>
                <a:gd fmla="*/ 139474 h 338138" name="connsiteY11"/>
                <a:gd fmla="*/ 192356 w 338674" name="connsiteX12"/>
                <a:gd fmla="*/ 123690 h 338138" name="connsiteY12"/>
                <a:gd fmla="*/ 198933 w 338674" name="connsiteX13"/>
                <a:gd fmla="*/ 106590 h 338138" name="connsiteY13"/>
                <a:gd fmla="*/ 214717 w 338674" name="connsiteX14"/>
                <a:gd fmla="*/ 100013 h 338138" name="connsiteY14"/>
                <a:gd fmla="*/ 214581 w 338674" name="connsiteX15"/>
                <a:gd fmla="*/ 76200 h 338138" name="connsiteY15"/>
                <a:gd fmla="*/ 181508 w 338674" name="connsiteX16"/>
                <a:gd fmla="*/ 89429 h 338138" name="connsiteY16"/>
                <a:gd fmla="*/ 166956 w 338674" name="connsiteX17"/>
                <a:gd fmla="*/ 123825 h 338138" name="connsiteY17"/>
                <a:gd fmla="*/ 181508 w 338674" name="connsiteX18"/>
                <a:gd fmla="*/ 156898 h 338138" name="connsiteY18"/>
                <a:gd fmla="*/ 214581 w 338674" name="connsiteX19"/>
                <a:gd fmla="*/ 171450 h 338138" name="connsiteY19"/>
                <a:gd fmla="*/ 248977 w 338674" name="connsiteX20"/>
                <a:gd fmla="*/ 156898 h 338138" name="connsiteY20"/>
                <a:gd fmla="*/ 262206 w 338674" name="connsiteX21"/>
                <a:gd fmla="*/ 123825 h 338138" name="connsiteY21"/>
                <a:gd fmla="*/ 248977 w 338674" name="connsiteX22"/>
                <a:gd fmla="*/ 89429 h 338138" name="connsiteY22"/>
                <a:gd fmla="*/ 214581 w 338674" name="connsiteX23"/>
                <a:gd fmla="*/ 76200 h 338138" name="connsiteY23"/>
                <a:gd fmla="*/ 229407 w 338674" name="connsiteX24"/>
                <a:gd fmla="*/ 28575 h 338138" name="connsiteY24"/>
                <a:gd fmla="*/ 309831 w 338674" name="connsiteX25"/>
                <a:gd fmla="*/ 108930 h 338138" name="connsiteY25"/>
                <a:gd fmla="*/ 257094 w 338674" name="connsiteX26"/>
                <a:gd fmla="*/ 191919 h 338138" name="connsiteY26"/>
                <a:gd fmla="*/ 266323 w 338674" name="connsiteX27"/>
                <a:gd fmla="*/ 212996 h 338138" name="connsiteY27"/>
                <a:gd fmla="*/ 274233 w 338674" name="connsiteX28"/>
                <a:gd fmla="*/ 234072 h 338138" name="connsiteY28"/>
                <a:gd fmla="*/ 271597 w 338674" name="connsiteX29"/>
                <a:gd fmla="*/ 243293 h 338138" name="connsiteY29"/>
                <a:gd fmla="*/ 204357 w 338674" name="connsiteX30"/>
                <a:gd fmla="*/ 332869 h 338138" name="connsiteY30"/>
                <a:gd fmla="*/ 195128 w 338674" name="connsiteX31"/>
                <a:gd fmla="*/ 338138 h 338138" name="connsiteY31"/>
                <a:gd fmla="*/ 189854 w 338674" name="connsiteX32"/>
                <a:gd fmla="*/ 336821 h 338138" name="connsiteY32"/>
                <a:gd fmla="*/ 184580 w 338674" name="connsiteX33"/>
                <a:gd fmla="*/ 322331 h 338138" name="connsiteY33"/>
                <a:gd fmla="*/ 193809 w 338674" name="connsiteX34"/>
                <a:gd fmla="*/ 260418 h 338138" name="connsiteY34"/>
                <a:gd fmla="*/ 187217 w 338674" name="connsiteX35"/>
                <a:gd fmla="*/ 235390 h 338138" name="connsiteY35"/>
                <a:gd fmla="*/ 175351 w 338674" name="connsiteX36"/>
                <a:gd fmla="*/ 236707 h 338138" name="connsiteY36"/>
                <a:gd fmla="*/ 167440 w 338674" name="connsiteX37"/>
                <a:gd fmla="*/ 260418 h 338138" name="connsiteY37"/>
                <a:gd fmla="*/ 158211 w 338674" name="connsiteX38"/>
                <a:gd fmla="*/ 269639 h 338138" name="connsiteY38"/>
                <a:gd fmla="*/ 155574 w 338674" name="connsiteX39"/>
                <a:gd fmla="*/ 269639 h 338138" name="connsiteY39"/>
                <a:gd fmla="*/ 147664 w 338674" name="connsiteX40"/>
                <a:gd fmla="*/ 265687 h 338138" name="connsiteY40"/>
                <a:gd fmla="*/ 145027 w 338674" name="connsiteX41"/>
                <a:gd fmla="*/ 264370 h 338138" name="connsiteY41"/>
                <a:gd fmla="*/ 116021 w 338674" name="connsiteX42"/>
                <a:gd fmla="*/ 301254 h 338138" name="connsiteY42"/>
                <a:gd fmla="*/ 32960 w 338674" name="connsiteX43"/>
                <a:gd fmla="*/ 319696 h 338138" name="connsiteY43"/>
                <a:gd fmla="*/ 30323 w 338674" name="connsiteX44"/>
                <a:gd fmla="*/ 319696 h 338138" name="connsiteY44"/>
                <a:gd fmla="*/ 18457 w 338674" name="connsiteX45"/>
                <a:gd fmla="*/ 307841 h 338138" name="connsiteY45"/>
                <a:gd fmla="*/ 36915 w 338674" name="connsiteX46"/>
                <a:gd fmla="*/ 222217 h 338138" name="connsiteY46"/>
                <a:gd fmla="*/ 73832 w 338674" name="connsiteX47"/>
                <a:gd fmla="*/ 193236 h 338138" name="connsiteY47"/>
                <a:gd fmla="*/ 72513 w 338674" name="connsiteX48"/>
                <a:gd fmla="*/ 190602 h 338138" name="connsiteY48"/>
                <a:gd fmla="*/ 68558 w 338674" name="connsiteX49"/>
                <a:gd fmla="*/ 180064 h 338138" name="connsiteY49"/>
                <a:gd fmla="*/ 77787 w 338674" name="connsiteX50"/>
                <a:gd fmla="*/ 170842 h 338138" name="connsiteY50"/>
                <a:gd fmla="*/ 101519 w 338674" name="connsiteX51"/>
                <a:gd fmla="*/ 162939 h 338138" name="connsiteY51"/>
                <a:gd fmla="*/ 102837 w 338674" name="connsiteX52"/>
                <a:gd fmla="*/ 151083 h 338138" name="connsiteY52"/>
                <a:gd fmla="*/ 77787 w 338674" name="connsiteX53"/>
                <a:gd fmla="*/ 144497 h 338138" name="connsiteY53"/>
                <a:gd fmla="*/ 69876 w 338674" name="connsiteX54"/>
                <a:gd fmla="*/ 143179 h 338138" name="connsiteY54"/>
                <a:gd fmla="*/ 15820 w 338674" name="connsiteX55"/>
                <a:gd fmla="*/ 153718 h 338138" name="connsiteY55"/>
                <a:gd fmla="*/ 1318 w 338674" name="connsiteX56"/>
                <a:gd fmla="*/ 148449 h 338138" name="connsiteY56"/>
                <a:gd fmla="*/ 5273 w 338674" name="connsiteX57"/>
                <a:gd fmla="*/ 133958 h 338138" name="connsiteY57"/>
                <a:gd fmla="*/ 94926 w 338674" name="connsiteX58"/>
                <a:gd fmla="*/ 66776 h 338138" name="connsiteY58"/>
                <a:gd fmla="*/ 104155 w 338674" name="connsiteX59"/>
                <a:gd fmla="*/ 64142 h 338138" name="connsiteY59"/>
                <a:gd fmla="*/ 125250 w 338674" name="connsiteX60"/>
                <a:gd fmla="*/ 72045 h 338138" name="connsiteY60"/>
                <a:gd fmla="*/ 146345 w 338674" name="connsiteX61"/>
                <a:gd fmla="*/ 81266 h 338138" name="connsiteY61"/>
                <a:gd fmla="*/ 229407 w 338674" name="connsiteX62"/>
                <a:gd fmla="*/ 28575 h 338138" name="connsiteY62"/>
                <a:gd fmla="*/ 313616 w 338674" name="connsiteX63"/>
                <a:gd fmla="*/ 0 h 338138" name="connsiteY63"/>
                <a:gd fmla="*/ 333399 w 338674" name="connsiteX64"/>
                <a:gd fmla="*/ 9202 h 338138" name="connsiteY64"/>
                <a:gd fmla="*/ 337355 w 338674" name="connsiteX65"/>
                <a:gd fmla="*/ 30237 h 338138" name="connsiteY65"/>
                <a:gd fmla="*/ 321529 w 338674" name="connsiteX66"/>
                <a:gd fmla="*/ 84138 h 338138" name="connsiteY66"/>
                <a:gd fmla="*/ 254268 w 338674" name="connsiteX67"/>
                <a:gd fmla="*/ 17090 h 338138" name="connsiteY67"/>
                <a:gd fmla="*/ 308341 w 338674" name="connsiteX68"/>
                <a:gd fmla="*/ 1314 h 338138" name="connsiteY68"/>
                <a:gd fmla="*/ 313616 w 338674" name="connsiteX69"/>
                <a:gd fmla="*/ 0 h 338138" name="connsiteY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338138" w="338674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10613" y="2389422"/>
            <a:ext cx="2002519" cy="1177708"/>
            <a:chOff x="4410613" y="2656439"/>
            <a:chExt cx="2002519" cy="117770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8A459908-BE61-4459-9465-33535AD70D84}"/>
                </a:ext>
              </a:extLst>
            </p:cNvPr>
            <p:cNvSpPr/>
            <p:nvPr/>
          </p:nvSpPr>
          <p:spPr bwMode="auto">
            <a:xfrm>
              <a:off x="4410613" y="2751419"/>
              <a:ext cx="1759946" cy="1082728"/>
            </a:xfrm>
            <a:custGeom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b="b" l="0" r="r" t="0"/>
              <a:pathLst>
                <a:path h="638" w="1039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0" name="文本框 33">
              <a:extLst>
                <a:ext uri="{FF2B5EF4-FFF2-40B4-BE49-F238E27FC236}">
                  <a16:creationId xmlns:a16="http://schemas.microsoft.com/office/drawing/2014/main" id="{59E2E3C2-C8E5-4630-948D-7177BE0E73EA}"/>
                </a:ext>
              </a:extLst>
            </p:cNvPr>
            <p:cNvSpPr txBox="1"/>
            <p:nvPr/>
          </p:nvSpPr>
          <p:spPr>
            <a:xfrm rot="19475660">
              <a:off x="4691871" y="3227802"/>
              <a:ext cx="792480" cy="335280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188542A-1D24-4990-A9E1-AB08DBB7B792}"/>
                </a:ext>
              </a:extLst>
            </p:cNvPr>
            <p:cNvSpPr/>
            <p:nvPr/>
          </p:nvSpPr>
          <p:spPr>
            <a:xfrm>
              <a:off x="5779979" y="2656439"/>
              <a:ext cx="633153" cy="63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49D23ED-C21F-4B94-86F6-578F07F14346}"/>
                </a:ext>
              </a:extLst>
            </p:cNvPr>
            <p:cNvSpPr/>
            <p:nvPr/>
          </p:nvSpPr>
          <p:spPr>
            <a:xfrm>
              <a:off x="5943897" y="2817510"/>
              <a:ext cx="305318" cy="304835"/>
            </a:xfrm>
            <a:custGeom>
              <a:gdLst>
                <a:gd fmla="*/ 93088 w 338674" name="connsiteX0"/>
                <a:gd fmla="*/ 211138 h 338138" name="connsiteY0"/>
                <a:gd fmla="*/ 57592 w 338674" name="connsiteX1"/>
                <a:gd fmla="*/ 236117 h 338138" name="connsiteY1"/>
                <a:gd fmla="*/ 43131 w 338674" name="connsiteX2"/>
                <a:gd fmla="*/ 295276 h 338138" name="connsiteY2"/>
                <a:gd fmla="*/ 102290 w 338674" name="connsiteX3"/>
                <a:gd fmla="*/ 280815 h 338138" name="connsiteY3"/>
                <a:gd fmla="*/ 127269 w 338674" name="connsiteX4"/>
                <a:gd fmla="*/ 245319 h 338138" name="connsiteY4"/>
                <a:gd fmla="*/ 93088 w 338674" name="connsiteX5"/>
                <a:gd fmla="*/ 211138 h 338138" name="connsiteY5"/>
                <a:gd fmla="*/ 214717 w 338674" name="connsiteX6"/>
                <a:gd fmla="*/ 100013 h 338138" name="connsiteY6"/>
                <a:gd fmla="*/ 231817 w 338674" name="connsiteX7"/>
                <a:gd fmla="*/ 106590 h 338138" name="connsiteY7"/>
                <a:gd fmla="*/ 238394 w 338674" name="connsiteX8"/>
                <a:gd fmla="*/ 123690 h 338138" name="connsiteY8"/>
                <a:gd fmla="*/ 231817 w 338674" name="connsiteX9"/>
                <a:gd fmla="*/ 139474 h 338138" name="connsiteY9"/>
                <a:gd fmla="*/ 214717 w 338674" name="connsiteX10"/>
                <a:gd fmla="*/ 146051 h 338138" name="connsiteY10"/>
                <a:gd fmla="*/ 198933 w 338674" name="connsiteX11"/>
                <a:gd fmla="*/ 139474 h 338138" name="connsiteY11"/>
                <a:gd fmla="*/ 192356 w 338674" name="connsiteX12"/>
                <a:gd fmla="*/ 123690 h 338138" name="connsiteY12"/>
                <a:gd fmla="*/ 198933 w 338674" name="connsiteX13"/>
                <a:gd fmla="*/ 106590 h 338138" name="connsiteY13"/>
                <a:gd fmla="*/ 214717 w 338674" name="connsiteX14"/>
                <a:gd fmla="*/ 100013 h 338138" name="connsiteY14"/>
                <a:gd fmla="*/ 214581 w 338674" name="connsiteX15"/>
                <a:gd fmla="*/ 76200 h 338138" name="connsiteY15"/>
                <a:gd fmla="*/ 181508 w 338674" name="connsiteX16"/>
                <a:gd fmla="*/ 89429 h 338138" name="connsiteY16"/>
                <a:gd fmla="*/ 166956 w 338674" name="connsiteX17"/>
                <a:gd fmla="*/ 123825 h 338138" name="connsiteY17"/>
                <a:gd fmla="*/ 181508 w 338674" name="connsiteX18"/>
                <a:gd fmla="*/ 156898 h 338138" name="connsiteY18"/>
                <a:gd fmla="*/ 214581 w 338674" name="connsiteX19"/>
                <a:gd fmla="*/ 171450 h 338138" name="connsiteY19"/>
                <a:gd fmla="*/ 248977 w 338674" name="connsiteX20"/>
                <a:gd fmla="*/ 156898 h 338138" name="connsiteY20"/>
                <a:gd fmla="*/ 262206 w 338674" name="connsiteX21"/>
                <a:gd fmla="*/ 123825 h 338138" name="connsiteY21"/>
                <a:gd fmla="*/ 248977 w 338674" name="connsiteX22"/>
                <a:gd fmla="*/ 89429 h 338138" name="connsiteY22"/>
                <a:gd fmla="*/ 214581 w 338674" name="connsiteX23"/>
                <a:gd fmla="*/ 76200 h 338138" name="connsiteY23"/>
                <a:gd fmla="*/ 229407 w 338674" name="connsiteX24"/>
                <a:gd fmla="*/ 28575 h 338138" name="connsiteY24"/>
                <a:gd fmla="*/ 309831 w 338674" name="connsiteX25"/>
                <a:gd fmla="*/ 108930 h 338138" name="connsiteY25"/>
                <a:gd fmla="*/ 257094 w 338674" name="connsiteX26"/>
                <a:gd fmla="*/ 191919 h 338138" name="connsiteY26"/>
                <a:gd fmla="*/ 266323 w 338674" name="connsiteX27"/>
                <a:gd fmla="*/ 212996 h 338138" name="connsiteY27"/>
                <a:gd fmla="*/ 274233 w 338674" name="connsiteX28"/>
                <a:gd fmla="*/ 234072 h 338138" name="connsiteY28"/>
                <a:gd fmla="*/ 271597 w 338674" name="connsiteX29"/>
                <a:gd fmla="*/ 243293 h 338138" name="connsiteY29"/>
                <a:gd fmla="*/ 204357 w 338674" name="connsiteX30"/>
                <a:gd fmla="*/ 332869 h 338138" name="connsiteY30"/>
                <a:gd fmla="*/ 195128 w 338674" name="connsiteX31"/>
                <a:gd fmla="*/ 338138 h 338138" name="connsiteY31"/>
                <a:gd fmla="*/ 189854 w 338674" name="connsiteX32"/>
                <a:gd fmla="*/ 336821 h 338138" name="connsiteY32"/>
                <a:gd fmla="*/ 184580 w 338674" name="connsiteX33"/>
                <a:gd fmla="*/ 322331 h 338138" name="connsiteY33"/>
                <a:gd fmla="*/ 193809 w 338674" name="connsiteX34"/>
                <a:gd fmla="*/ 260418 h 338138" name="connsiteY34"/>
                <a:gd fmla="*/ 187217 w 338674" name="connsiteX35"/>
                <a:gd fmla="*/ 235390 h 338138" name="connsiteY35"/>
                <a:gd fmla="*/ 175351 w 338674" name="connsiteX36"/>
                <a:gd fmla="*/ 236707 h 338138" name="connsiteY36"/>
                <a:gd fmla="*/ 167440 w 338674" name="connsiteX37"/>
                <a:gd fmla="*/ 260418 h 338138" name="connsiteY37"/>
                <a:gd fmla="*/ 158211 w 338674" name="connsiteX38"/>
                <a:gd fmla="*/ 269639 h 338138" name="connsiteY38"/>
                <a:gd fmla="*/ 155574 w 338674" name="connsiteX39"/>
                <a:gd fmla="*/ 269639 h 338138" name="connsiteY39"/>
                <a:gd fmla="*/ 147664 w 338674" name="connsiteX40"/>
                <a:gd fmla="*/ 265687 h 338138" name="connsiteY40"/>
                <a:gd fmla="*/ 145027 w 338674" name="connsiteX41"/>
                <a:gd fmla="*/ 264370 h 338138" name="connsiteY41"/>
                <a:gd fmla="*/ 116021 w 338674" name="connsiteX42"/>
                <a:gd fmla="*/ 301254 h 338138" name="connsiteY42"/>
                <a:gd fmla="*/ 32960 w 338674" name="connsiteX43"/>
                <a:gd fmla="*/ 319696 h 338138" name="connsiteY43"/>
                <a:gd fmla="*/ 30323 w 338674" name="connsiteX44"/>
                <a:gd fmla="*/ 319696 h 338138" name="connsiteY44"/>
                <a:gd fmla="*/ 18457 w 338674" name="connsiteX45"/>
                <a:gd fmla="*/ 307841 h 338138" name="connsiteY45"/>
                <a:gd fmla="*/ 36915 w 338674" name="connsiteX46"/>
                <a:gd fmla="*/ 222217 h 338138" name="connsiteY46"/>
                <a:gd fmla="*/ 73832 w 338674" name="connsiteX47"/>
                <a:gd fmla="*/ 193236 h 338138" name="connsiteY47"/>
                <a:gd fmla="*/ 72513 w 338674" name="connsiteX48"/>
                <a:gd fmla="*/ 190602 h 338138" name="connsiteY48"/>
                <a:gd fmla="*/ 68558 w 338674" name="connsiteX49"/>
                <a:gd fmla="*/ 180064 h 338138" name="connsiteY49"/>
                <a:gd fmla="*/ 77787 w 338674" name="connsiteX50"/>
                <a:gd fmla="*/ 170842 h 338138" name="connsiteY50"/>
                <a:gd fmla="*/ 101519 w 338674" name="connsiteX51"/>
                <a:gd fmla="*/ 162939 h 338138" name="connsiteY51"/>
                <a:gd fmla="*/ 102837 w 338674" name="connsiteX52"/>
                <a:gd fmla="*/ 151083 h 338138" name="connsiteY52"/>
                <a:gd fmla="*/ 77787 w 338674" name="connsiteX53"/>
                <a:gd fmla="*/ 144497 h 338138" name="connsiteY53"/>
                <a:gd fmla="*/ 69876 w 338674" name="connsiteX54"/>
                <a:gd fmla="*/ 143179 h 338138" name="connsiteY54"/>
                <a:gd fmla="*/ 15820 w 338674" name="connsiteX55"/>
                <a:gd fmla="*/ 153718 h 338138" name="connsiteY55"/>
                <a:gd fmla="*/ 1318 w 338674" name="connsiteX56"/>
                <a:gd fmla="*/ 148449 h 338138" name="connsiteY56"/>
                <a:gd fmla="*/ 5273 w 338674" name="connsiteX57"/>
                <a:gd fmla="*/ 133958 h 338138" name="connsiteY57"/>
                <a:gd fmla="*/ 94926 w 338674" name="connsiteX58"/>
                <a:gd fmla="*/ 66776 h 338138" name="connsiteY58"/>
                <a:gd fmla="*/ 104155 w 338674" name="connsiteX59"/>
                <a:gd fmla="*/ 64142 h 338138" name="connsiteY59"/>
                <a:gd fmla="*/ 125250 w 338674" name="connsiteX60"/>
                <a:gd fmla="*/ 72045 h 338138" name="connsiteY60"/>
                <a:gd fmla="*/ 146345 w 338674" name="connsiteX61"/>
                <a:gd fmla="*/ 81266 h 338138" name="connsiteY61"/>
                <a:gd fmla="*/ 229407 w 338674" name="connsiteX62"/>
                <a:gd fmla="*/ 28575 h 338138" name="connsiteY62"/>
                <a:gd fmla="*/ 313616 w 338674" name="connsiteX63"/>
                <a:gd fmla="*/ 0 h 338138" name="connsiteY63"/>
                <a:gd fmla="*/ 333399 w 338674" name="connsiteX64"/>
                <a:gd fmla="*/ 9202 h 338138" name="connsiteY64"/>
                <a:gd fmla="*/ 337355 w 338674" name="connsiteX65"/>
                <a:gd fmla="*/ 30237 h 338138" name="connsiteY65"/>
                <a:gd fmla="*/ 321529 w 338674" name="connsiteX66"/>
                <a:gd fmla="*/ 84138 h 338138" name="connsiteY66"/>
                <a:gd fmla="*/ 254268 w 338674" name="connsiteX67"/>
                <a:gd fmla="*/ 17090 h 338138" name="connsiteY67"/>
                <a:gd fmla="*/ 308341 w 338674" name="connsiteX68"/>
                <a:gd fmla="*/ 1314 h 338138" name="connsiteY68"/>
                <a:gd fmla="*/ 313616 w 338674" name="connsiteX69"/>
                <a:gd fmla="*/ 0 h 338138" name="connsiteY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338138" w="338674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33907" y="1400469"/>
            <a:ext cx="2052023" cy="1142260"/>
            <a:chOff x="2733907" y="1667486"/>
            <a:chExt cx="2052023" cy="114226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4080D24-5D1D-4C36-965A-D91BB9B6A6CA}"/>
                </a:ext>
              </a:extLst>
            </p:cNvPr>
            <p:cNvSpPr/>
            <p:nvPr/>
          </p:nvSpPr>
          <p:spPr bwMode="auto">
            <a:xfrm rot="10800000">
              <a:off x="3025984" y="1667486"/>
              <a:ext cx="1759946" cy="1082728"/>
            </a:xfrm>
            <a:custGeom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b="b" l="0" r="r" t="0"/>
              <a:pathLst>
                <a:path h="638" w="1039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8" name="文本框 31">
              <a:extLst>
                <a:ext uri="{FF2B5EF4-FFF2-40B4-BE49-F238E27FC236}">
                  <a16:creationId xmlns:a16="http://schemas.microsoft.com/office/drawing/2014/main" id="{DAB82A66-98A1-4EFD-8C7D-60046873DF03}"/>
                </a:ext>
              </a:extLst>
            </p:cNvPr>
            <p:cNvSpPr txBox="1"/>
            <p:nvPr/>
          </p:nvSpPr>
          <p:spPr>
            <a:xfrm rot="19326756">
              <a:off x="3795417" y="2062128"/>
              <a:ext cx="792480" cy="335280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FA42661-3A34-4D59-9334-8EF936DB272A}"/>
                </a:ext>
              </a:extLst>
            </p:cNvPr>
            <p:cNvSpPr/>
            <p:nvPr/>
          </p:nvSpPr>
          <p:spPr>
            <a:xfrm>
              <a:off x="2733907" y="2176593"/>
              <a:ext cx="633153" cy="63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2940C6D3-4F72-4052-ADC4-134C4F808C3E}"/>
                </a:ext>
              </a:extLst>
            </p:cNvPr>
            <p:cNvSpPr/>
            <p:nvPr/>
          </p:nvSpPr>
          <p:spPr>
            <a:xfrm>
              <a:off x="2897824" y="2337664"/>
              <a:ext cx="305318" cy="304835"/>
            </a:xfrm>
            <a:custGeom>
              <a:gdLst>
                <a:gd fmla="*/ 93088 w 338674" name="connsiteX0"/>
                <a:gd fmla="*/ 211138 h 338138" name="connsiteY0"/>
                <a:gd fmla="*/ 57592 w 338674" name="connsiteX1"/>
                <a:gd fmla="*/ 236117 h 338138" name="connsiteY1"/>
                <a:gd fmla="*/ 43131 w 338674" name="connsiteX2"/>
                <a:gd fmla="*/ 295276 h 338138" name="connsiteY2"/>
                <a:gd fmla="*/ 102290 w 338674" name="connsiteX3"/>
                <a:gd fmla="*/ 280815 h 338138" name="connsiteY3"/>
                <a:gd fmla="*/ 127269 w 338674" name="connsiteX4"/>
                <a:gd fmla="*/ 245319 h 338138" name="connsiteY4"/>
                <a:gd fmla="*/ 93088 w 338674" name="connsiteX5"/>
                <a:gd fmla="*/ 211138 h 338138" name="connsiteY5"/>
                <a:gd fmla="*/ 214717 w 338674" name="connsiteX6"/>
                <a:gd fmla="*/ 100013 h 338138" name="connsiteY6"/>
                <a:gd fmla="*/ 231817 w 338674" name="connsiteX7"/>
                <a:gd fmla="*/ 106590 h 338138" name="connsiteY7"/>
                <a:gd fmla="*/ 238394 w 338674" name="connsiteX8"/>
                <a:gd fmla="*/ 123690 h 338138" name="connsiteY8"/>
                <a:gd fmla="*/ 231817 w 338674" name="connsiteX9"/>
                <a:gd fmla="*/ 139474 h 338138" name="connsiteY9"/>
                <a:gd fmla="*/ 214717 w 338674" name="connsiteX10"/>
                <a:gd fmla="*/ 146051 h 338138" name="connsiteY10"/>
                <a:gd fmla="*/ 198933 w 338674" name="connsiteX11"/>
                <a:gd fmla="*/ 139474 h 338138" name="connsiteY11"/>
                <a:gd fmla="*/ 192356 w 338674" name="connsiteX12"/>
                <a:gd fmla="*/ 123690 h 338138" name="connsiteY12"/>
                <a:gd fmla="*/ 198933 w 338674" name="connsiteX13"/>
                <a:gd fmla="*/ 106590 h 338138" name="connsiteY13"/>
                <a:gd fmla="*/ 214717 w 338674" name="connsiteX14"/>
                <a:gd fmla="*/ 100013 h 338138" name="connsiteY14"/>
                <a:gd fmla="*/ 214581 w 338674" name="connsiteX15"/>
                <a:gd fmla="*/ 76200 h 338138" name="connsiteY15"/>
                <a:gd fmla="*/ 181508 w 338674" name="connsiteX16"/>
                <a:gd fmla="*/ 89429 h 338138" name="connsiteY16"/>
                <a:gd fmla="*/ 166956 w 338674" name="connsiteX17"/>
                <a:gd fmla="*/ 123825 h 338138" name="connsiteY17"/>
                <a:gd fmla="*/ 181508 w 338674" name="connsiteX18"/>
                <a:gd fmla="*/ 156898 h 338138" name="connsiteY18"/>
                <a:gd fmla="*/ 214581 w 338674" name="connsiteX19"/>
                <a:gd fmla="*/ 171450 h 338138" name="connsiteY19"/>
                <a:gd fmla="*/ 248977 w 338674" name="connsiteX20"/>
                <a:gd fmla="*/ 156898 h 338138" name="connsiteY20"/>
                <a:gd fmla="*/ 262206 w 338674" name="connsiteX21"/>
                <a:gd fmla="*/ 123825 h 338138" name="connsiteY21"/>
                <a:gd fmla="*/ 248977 w 338674" name="connsiteX22"/>
                <a:gd fmla="*/ 89429 h 338138" name="connsiteY22"/>
                <a:gd fmla="*/ 214581 w 338674" name="connsiteX23"/>
                <a:gd fmla="*/ 76200 h 338138" name="connsiteY23"/>
                <a:gd fmla="*/ 229407 w 338674" name="connsiteX24"/>
                <a:gd fmla="*/ 28575 h 338138" name="connsiteY24"/>
                <a:gd fmla="*/ 309831 w 338674" name="connsiteX25"/>
                <a:gd fmla="*/ 108930 h 338138" name="connsiteY25"/>
                <a:gd fmla="*/ 257094 w 338674" name="connsiteX26"/>
                <a:gd fmla="*/ 191919 h 338138" name="connsiteY26"/>
                <a:gd fmla="*/ 266323 w 338674" name="connsiteX27"/>
                <a:gd fmla="*/ 212996 h 338138" name="connsiteY27"/>
                <a:gd fmla="*/ 274233 w 338674" name="connsiteX28"/>
                <a:gd fmla="*/ 234072 h 338138" name="connsiteY28"/>
                <a:gd fmla="*/ 271597 w 338674" name="connsiteX29"/>
                <a:gd fmla="*/ 243293 h 338138" name="connsiteY29"/>
                <a:gd fmla="*/ 204357 w 338674" name="connsiteX30"/>
                <a:gd fmla="*/ 332869 h 338138" name="connsiteY30"/>
                <a:gd fmla="*/ 195128 w 338674" name="connsiteX31"/>
                <a:gd fmla="*/ 338138 h 338138" name="connsiteY31"/>
                <a:gd fmla="*/ 189854 w 338674" name="connsiteX32"/>
                <a:gd fmla="*/ 336821 h 338138" name="connsiteY32"/>
                <a:gd fmla="*/ 184580 w 338674" name="connsiteX33"/>
                <a:gd fmla="*/ 322331 h 338138" name="connsiteY33"/>
                <a:gd fmla="*/ 193809 w 338674" name="connsiteX34"/>
                <a:gd fmla="*/ 260418 h 338138" name="connsiteY34"/>
                <a:gd fmla="*/ 187217 w 338674" name="connsiteX35"/>
                <a:gd fmla="*/ 235390 h 338138" name="connsiteY35"/>
                <a:gd fmla="*/ 175351 w 338674" name="connsiteX36"/>
                <a:gd fmla="*/ 236707 h 338138" name="connsiteY36"/>
                <a:gd fmla="*/ 167440 w 338674" name="connsiteX37"/>
                <a:gd fmla="*/ 260418 h 338138" name="connsiteY37"/>
                <a:gd fmla="*/ 158211 w 338674" name="connsiteX38"/>
                <a:gd fmla="*/ 269639 h 338138" name="connsiteY38"/>
                <a:gd fmla="*/ 155574 w 338674" name="connsiteX39"/>
                <a:gd fmla="*/ 269639 h 338138" name="connsiteY39"/>
                <a:gd fmla="*/ 147664 w 338674" name="connsiteX40"/>
                <a:gd fmla="*/ 265687 h 338138" name="connsiteY40"/>
                <a:gd fmla="*/ 145027 w 338674" name="connsiteX41"/>
                <a:gd fmla="*/ 264370 h 338138" name="connsiteY41"/>
                <a:gd fmla="*/ 116021 w 338674" name="connsiteX42"/>
                <a:gd fmla="*/ 301254 h 338138" name="connsiteY42"/>
                <a:gd fmla="*/ 32960 w 338674" name="connsiteX43"/>
                <a:gd fmla="*/ 319696 h 338138" name="connsiteY43"/>
                <a:gd fmla="*/ 30323 w 338674" name="connsiteX44"/>
                <a:gd fmla="*/ 319696 h 338138" name="connsiteY44"/>
                <a:gd fmla="*/ 18457 w 338674" name="connsiteX45"/>
                <a:gd fmla="*/ 307841 h 338138" name="connsiteY45"/>
                <a:gd fmla="*/ 36915 w 338674" name="connsiteX46"/>
                <a:gd fmla="*/ 222217 h 338138" name="connsiteY46"/>
                <a:gd fmla="*/ 73832 w 338674" name="connsiteX47"/>
                <a:gd fmla="*/ 193236 h 338138" name="connsiteY47"/>
                <a:gd fmla="*/ 72513 w 338674" name="connsiteX48"/>
                <a:gd fmla="*/ 190602 h 338138" name="connsiteY48"/>
                <a:gd fmla="*/ 68558 w 338674" name="connsiteX49"/>
                <a:gd fmla="*/ 180064 h 338138" name="connsiteY49"/>
                <a:gd fmla="*/ 77787 w 338674" name="connsiteX50"/>
                <a:gd fmla="*/ 170842 h 338138" name="connsiteY50"/>
                <a:gd fmla="*/ 101519 w 338674" name="connsiteX51"/>
                <a:gd fmla="*/ 162939 h 338138" name="connsiteY51"/>
                <a:gd fmla="*/ 102837 w 338674" name="connsiteX52"/>
                <a:gd fmla="*/ 151083 h 338138" name="connsiteY52"/>
                <a:gd fmla="*/ 77787 w 338674" name="connsiteX53"/>
                <a:gd fmla="*/ 144497 h 338138" name="connsiteY53"/>
                <a:gd fmla="*/ 69876 w 338674" name="connsiteX54"/>
                <a:gd fmla="*/ 143179 h 338138" name="connsiteY54"/>
                <a:gd fmla="*/ 15820 w 338674" name="connsiteX55"/>
                <a:gd fmla="*/ 153718 h 338138" name="connsiteY55"/>
                <a:gd fmla="*/ 1318 w 338674" name="connsiteX56"/>
                <a:gd fmla="*/ 148449 h 338138" name="connsiteY56"/>
                <a:gd fmla="*/ 5273 w 338674" name="connsiteX57"/>
                <a:gd fmla="*/ 133958 h 338138" name="connsiteY57"/>
                <a:gd fmla="*/ 94926 w 338674" name="connsiteX58"/>
                <a:gd fmla="*/ 66776 h 338138" name="connsiteY58"/>
                <a:gd fmla="*/ 104155 w 338674" name="connsiteX59"/>
                <a:gd fmla="*/ 64142 h 338138" name="connsiteY59"/>
                <a:gd fmla="*/ 125250 w 338674" name="connsiteX60"/>
                <a:gd fmla="*/ 72045 h 338138" name="connsiteY60"/>
                <a:gd fmla="*/ 146345 w 338674" name="connsiteX61"/>
                <a:gd fmla="*/ 81266 h 338138" name="connsiteY61"/>
                <a:gd fmla="*/ 229407 w 338674" name="connsiteX62"/>
                <a:gd fmla="*/ 28575 h 338138" name="connsiteY62"/>
                <a:gd fmla="*/ 313616 w 338674" name="connsiteX63"/>
                <a:gd fmla="*/ 0 h 338138" name="connsiteY63"/>
                <a:gd fmla="*/ 333399 w 338674" name="connsiteX64"/>
                <a:gd fmla="*/ 9202 h 338138" name="connsiteY64"/>
                <a:gd fmla="*/ 337355 w 338674" name="connsiteX65"/>
                <a:gd fmla="*/ 30237 h 338138" name="connsiteY65"/>
                <a:gd fmla="*/ 321529 w 338674" name="connsiteX66"/>
                <a:gd fmla="*/ 84138 h 338138" name="connsiteY66"/>
                <a:gd fmla="*/ 254268 w 338674" name="connsiteX67"/>
                <a:gd fmla="*/ 17090 h 338138" name="connsiteY67"/>
                <a:gd fmla="*/ 308341 w 338674" name="connsiteX68"/>
                <a:gd fmla="*/ 1314 h 338138" name="connsiteY68"/>
                <a:gd fmla="*/ 313616 w 338674" name="connsiteX69"/>
                <a:gd fmla="*/ 0 h 338138" name="connsiteY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338138" w="338674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517112" y="2295321"/>
            <a:ext cx="1135211" cy="2000577"/>
            <a:chOff x="3517112" y="2562338"/>
            <a:chExt cx="1135211" cy="2000577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937E969-D2A7-488A-893E-2566214D41DD}"/>
                </a:ext>
              </a:extLst>
            </p:cNvPr>
            <p:cNvSpPr/>
            <p:nvPr/>
          </p:nvSpPr>
          <p:spPr bwMode="auto">
            <a:xfrm rot="5400000">
              <a:off x="3178503" y="2900947"/>
              <a:ext cx="1759945" cy="1082728"/>
            </a:xfrm>
            <a:custGeom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b="b" l="0" r="r" t="0"/>
              <a:pathLst>
                <a:path h="638" w="1039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1" name="文本框 34">
              <a:extLst>
                <a:ext uri="{FF2B5EF4-FFF2-40B4-BE49-F238E27FC236}">
                  <a16:creationId xmlns:a16="http://schemas.microsoft.com/office/drawing/2014/main" id="{93EC6EAD-11C3-4079-B398-4E737FF0AC81}"/>
                </a:ext>
              </a:extLst>
            </p:cNvPr>
            <p:cNvSpPr txBox="1"/>
            <p:nvPr/>
          </p:nvSpPr>
          <p:spPr>
            <a:xfrm rot="3275660">
              <a:off x="3592622" y="3102404"/>
              <a:ext cx="792480" cy="335280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057B32D-D822-4EE3-8503-2786F50D2CA2}"/>
                </a:ext>
              </a:extLst>
            </p:cNvPr>
            <p:cNvSpPr/>
            <p:nvPr/>
          </p:nvSpPr>
          <p:spPr>
            <a:xfrm>
              <a:off x="4019170" y="3929762"/>
              <a:ext cx="633153" cy="63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16C1424-E0C4-42A8-9E1A-32DC136B064E}"/>
                </a:ext>
              </a:extLst>
            </p:cNvPr>
            <p:cNvSpPr/>
            <p:nvPr/>
          </p:nvSpPr>
          <p:spPr>
            <a:xfrm>
              <a:off x="4183088" y="4090833"/>
              <a:ext cx="305318" cy="304835"/>
            </a:xfrm>
            <a:custGeom>
              <a:gdLst>
                <a:gd fmla="*/ 93088 w 338674" name="connsiteX0"/>
                <a:gd fmla="*/ 211138 h 338138" name="connsiteY0"/>
                <a:gd fmla="*/ 57592 w 338674" name="connsiteX1"/>
                <a:gd fmla="*/ 236117 h 338138" name="connsiteY1"/>
                <a:gd fmla="*/ 43131 w 338674" name="connsiteX2"/>
                <a:gd fmla="*/ 295276 h 338138" name="connsiteY2"/>
                <a:gd fmla="*/ 102290 w 338674" name="connsiteX3"/>
                <a:gd fmla="*/ 280815 h 338138" name="connsiteY3"/>
                <a:gd fmla="*/ 127269 w 338674" name="connsiteX4"/>
                <a:gd fmla="*/ 245319 h 338138" name="connsiteY4"/>
                <a:gd fmla="*/ 93088 w 338674" name="connsiteX5"/>
                <a:gd fmla="*/ 211138 h 338138" name="connsiteY5"/>
                <a:gd fmla="*/ 214717 w 338674" name="connsiteX6"/>
                <a:gd fmla="*/ 100013 h 338138" name="connsiteY6"/>
                <a:gd fmla="*/ 231817 w 338674" name="connsiteX7"/>
                <a:gd fmla="*/ 106590 h 338138" name="connsiteY7"/>
                <a:gd fmla="*/ 238394 w 338674" name="connsiteX8"/>
                <a:gd fmla="*/ 123690 h 338138" name="connsiteY8"/>
                <a:gd fmla="*/ 231817 w 338674" name="connsiteX9"/>
                <a:gd fmla="*/ 139474 h 338138" name="connsiteY9"/>
                <a:gd fmla="*/ 214717 w 338674" name="connsiteX10"/>
                <a:gd fmla="*/ 146051 h 338138" name="connsiteY10"/>
                <a:gd fmla="*/ 198933 w 338674" name="connsiteX11"/>
                <a:gd fmla="*/ 139474 h 338138" name="connsiteY11"/>
                <a:gd fmla="*/ 192356 w 338674" name="connsiteX12"/>
                <a:gd fmla="*/ 123690 h 338138" name="connsiteY12"/>
                <a:gd fmla="*/ 198933 w 338674" name="connsiteX13"/>
                <a:gd fmla="*/ 106590 h 338138" name="connsiteY13"/>
                <a:gd fmla="*/ 214717 w 338674" name="connsiteX14"/>
                <a:gd fmla="*/ 100013 h 338138" name="connsiteY14"/>
                <a:gd fmla="*/ 214581 w 338674" name="connsiteX15"/>
                <a:gd fmla="*/ 76200 h 338138" name="connsiteY15"/>
                <a:gd fmla="*/ 181508 w 338674" name="connsiteX16"/>
                <a:gd fmla="*/ 89429 h 338138" name="connsiteY16"/>
                <a:gd fmla="*/ 166956 w 338674" name="connsiteX17"/>
                <a:gd fmla="*/ 123825 h 338138" name="connsiteY17"/>
                <a:gd fmla="*/ 181508 w 338674" name="connsiteX18"/>
                <a:gd fmla="*/ 156898 h 338138" name="connsiteY18"/>
                <a:gd fmla="*/ 214581 w 338674" name="connsiteX19"/>
                <a:gd fmla="*/ 171450 h 338138" name="connsiteY19"/>
                <a:gd fmla="*/ 248977 w 338674" name="connsiteX20"/>
                <a:gd fmla="*/ 156898 h 338138" name="connsiteY20"/>
                <a:gd fmla="*/ 262206 w 338674" name="connsiteX21"/>
                <a:gd fmla="*/ 123825 h 338138" name="connsiteY21"/>
                <a:gd fmla="*/ 248977 w 338674" name="connsiteX22"/>
                <a:gd fmla="*/ 89429 h 338138" name="connsiteY22"/>
                <a:gd fmla="*/ 214581 w 338674" name="connsiteX23"/>
                <a:gd fmla="*/ 76200 h 338138" name="connsiteY23"/>
                <a:gd fmla="*/ 229407 w 338674" name="connsiteX24"/>
                <a:gd fmla="*/ 28575 h 338138" name="connsiteY24"/>
                <a:gd fmla="*/ 309831 w 338674" name="connsiteX25"/>
                <a:gd fmla="*/ 108930 h 338138" name="connsiteY25"/>
                <a:gd fmla="*/ 257094 w 338674" name="connsiteX26"/>
                <a:gd fmla="*/ 191919 h 338138" name="connsiteY26"/>
                <a:gd fmla="*/ 266323 w 338674" name="connsiteX27"/>
                <a:gd fmla="*/ 212996 h 338138" name="connsiteY27"/>
                <a:gd fmla="*/ 274233 w 338674" name="connsiteX28"/>
                <a:gd fmla="*/ 234072 h 338138" name="connsiteY28"/>
                <a:gd fmla="*/ 271597 w 338674" name="connsiteX29"/>
                <a:gd fmla="*/ 243293 h 338138" name="connsiteY29"/>
                <a:gd fmla="*/ 204357 w 338674" name="connsiteX30"/>
                <a:gd fmla="*/ 332869 h 338138" name="connsiteY30"/>
                <a:gd fmla="*/ 195128 w 338674" name="connsiteX31"/>
                <a:gd fmla="*/ 338138 h 338138" name="connsiteY31"/>
                <a:gd fmla="*/ 189854 w 338674" name="connsiteX32"/>
                <a:gd fmla="*/ 336821 h 338138" name="connsiteY32"/>
                <a:gd fmla="*/ 184580 w 338674" name="connsiteX33"/>
                <a:gd fmla="*/ 322331 h 338138" name="connsiteY33"/>
                <a:gd fmla="*/ 193809 w 338674" name="connsiteX34"/>
                <a:gd fmla="*/ 260418 h 338138" name="connsiteY34"/>
                <a:gd fmla="*/ 187217 w 338674" name="connsiteX35"/>
                <a:gd fmla="*/ 235390 h 338138" name="connsiteY35"/>
                <a:gd fmla="*/ 175351 w 338674" name="connsiteX36"/>
                <a:gd fmla="*/ 236707 h 338138" name="connsiteY36"/>
                <a:gd fmla="*/ 167440 w 338674" name="connsiteX37"/>
                <a:gd fmla="*/ 260418 h 338138" name="connsiteY37"/>
                <a:gd fmla="*/ 158211 w 338674" name="connsiteX38"/>
                <a:gd fmla="*/ 269639 h 338138" name="connsiteY38"/>
                <a:gd fmla="*/ 155574 w 338674" name="connsiteX39"/>
                <a:gd fmla="*/ 269639 h 338138" name="connsiteY39"/>
                <a:gd fmla="*/ 147664 w 338674" name="connsiteX40"/>
                <a:gd fmla="*/ 265687 h 338138" name="connsiteY40"/>
                <a:gd fmla="*/ 145027 w 338674" name="connsiteX41"/>
                <a:gd fmla="*/ 264370 h 338138" name="connsiteY41"/>
                <a:gd fmla="*/ 116021 w 338674" name="connsiteX42"/>
                <a:gd fmla="*/ 301254 h 338138" name="connsiteY42"/>
                <a:gd fmla="*/ 32960 w 338674" name="connsiteX43"/>
                <a:gd fmla="*/ 319696 h 338138" name="connsiteY43"/>
                <a:gd fmla="*/ 30323 w 338674" name="connsiteX44"/>
                <a:gd fmla="*/ 319696 h 338138" name="connsiteY44"/>
                <a:gd fmla="*/ 18457 w 338674" name="connsiteX45"/>
                <a:gd fmla="*/ 307841 h 338138" name="connsiteY45"/>
                <a:gd fmla="*/ 36915 w 338674" name="connsiteX46"/>
                <a:gd fmla="*/ 222217 h 338138" name="connsiteY46"/>
                <a:gd fmla="*/ 73832 w 338674" name="connsiteX47"/>
                <a:gd fmla="*/ 193236 h 338138" name="connsiteY47"/>
                <a:gd fmla="*/ 72513 w 338674" name="connsiteX48"/>
                <a:gd fmla="*/ 190602 h 338138" name="connsiteY48"/>
                <a:gd fmla="*/ 68558 w 338674" name="connsiteX49"/>
                <a:gd fmla="*/ 180064 h 338138" name="connsiteY49"/>
                <a:gd fmla="*/ 77787 w 338674" name="connsiteX50"/>
                <a:gd fmla="*/ 170842 h 338138" name="connsiteY50"/>
                <a:gd fmla="*/ 101519 w 338674" name="connsiteX51"/>
                <a:gd fmla="*/ 162939 h 338138" name="connsiteY51"/>
                <a:gd fmla="*/ 102837 w 338674" name="connsiteX52"/>
                <a:gd fmla="*/ 151083 h 338138" name="connsiteY52"/>
                <a:gd fmla="*/ 77787 w 338674" name="connsiteX53"/>
                <a:gd fmla="*/ 144497 h 338138" name="connsiteY53"/>
                <a:gd fmla="*/ 69876 w 338674" name="connsiteX54"/>
                <a:gd fmla="*/ 143179 h 338138" name="connsiteY54"/>
                <a:gd fmla="*/ 15820 w 338674" name="connsiteX55"/>
                <a:gd fmla="*/ 153718 h 338138" name="connsiteY55"/>
                <a:gd fmla="*/ 1318 w 338674" name="connsiteX56"/>
                <a:gd fmla="*/ 148449 h 338138" name="connsiteY56"/>
                <a:gd fmla="*/ 5273 w 338674" name="connsiteX57"/>
                <a:gd fmla="*/ 133958 h 338138" name="connsiteY57"/>
                <a:gd fmla="*/ 94926 w 338674" name="connsiteX58"/>
                <a:gd fmla="*/ 66776 h 338138" name="connsiteY58"/>
                <a:gd fmla="*/ 104155 w 338674" name="connsiteX59"/>
                <a:gd fmla="*/ 64142 h 338138" name="connsiteY59"/>
                <a:gd fmla="*/ 125250 w 338674" name="connsiteX60"/>
                <a:gd fmla="*/ 72045 h 338138" name="connsiteY60"/>
                <a:gd fmla="*/ 146345 w 338674" name="connsiteX61"/>
                <a:gd fmla="*/ 81266 h 338138" name="connsiteY61"/>
                <a:gd fmla="*/ 229407 w 338674" name="connsiteX62"/>
                <a:gd fmla="*/ 28575 h 338138" name="connsiteY62"/>
                <a:gd fmla="*/ 313616 w 338674" name="connsiteX63"/>
                <a:gd fmla="*/ 0 h 338138" name="connsiteY63"/>
                <a:gd fmla="*/ 333399 w 338674" name="connsiteX64"/>
                <a:gd fmla="*/ 9202 h 338138" name="connsiteY64"/>
                <a:gd fmla="*/ 337355 w 338674" name="connsiteX65"/>
                <a:gd fmla="*/ 30237 h 338138" name="connsiteY65"/>
                <a:gd fmla="*/ 321529 w 338674" name="connsiteX66"/>
                <a:gd fmla="*/ 84138 h 338138" name="connsiteY66"/>
                <a:gd fmla="*/ 254268 w 338674" name="connsiteX67"/>
                <a:gd fmla="*/ 17090 h 338138" name="connsiteY67"/>
                <a:gd fmla="*/ 308341 w 338674" name="connsiteX68"/>
                <a:gd fmla="*/ 1314 h 338138" name="connsiteY68"/>
                <a:gd fmla="*/ 313616 w 338674" name="connsiteX69"/>
                <a:gd fmla="*/ 0 h 338138" name="connsiteY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338138" w="338674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sp>
        <p:nvSpPr>
          <p:cNvPr id="37" name="TextBox 21">
            <a:extLst>
              <a:ext uri="{FF2B5EF4-FFF2-40B4-BE49-F238E27FC236}">
                <a16:creationId xmlns:a16="http://schemas.microsoft.com/office/drawing/2014/main" id="{C3371872-0EF1-4EAA-BA7D-6A4891066299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249642111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FC80E97-1A2C-4307-A397-7F3DFB27CD9E}"/>
              </a:ext>
            </a:extLst>
          </p:cNvPr>
          <p:cNvGrpSpPr/>
          <p:nvPr/>
        </p:nvGrpSpPr>
        <p:grpSpPr>
          <a:xfrm>
            <a:off x="1" y="0"/>
            <a:ext cx="9144000" cy="6600752"/>
            <a:chOff x="1" y="0"/>
            <a:chExt cx="9144000" cy="660075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C3FD6BD-38D9-43B1-A490-506FED1B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9144000" cy="5668094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FA619EB-DD8F-4C3D-BF31-E09E00796A5E}"/>
                </a:ext>
              </a:extLst>
            </p:cNvPr>
            <p:cNvGrpSpPr/>
            <p:nvPr/>
          </p:nvGrpSpPr>
          <p:grpSpPr>
            <a:xfrm>
              <a:off x="1" y="1774356"/>
              <a:ext cx="9045530" cy="4826396"/>
              <a:chOff x="1" y="1774356"/>
              <a:chExt cx="9045530" cy="4826396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BF441CD-CB07-4D0F-979F-97F25C17F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" y="1774356"/>
                <a:ext cx="7226574" cy="4826396"/>
              </a:xfrm>
              <a:prstGeom prst="rect">
                <a:avLst/>
              </a:prstGeom>
            </p:spPr>
          </p:pic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EEDACB63-1917-4B5A-B18D-1C144E05B1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9106" y="4069722"/>
                <a:ext cx="606425" cy="1501775"/>
              </a:xfrm>
              <a:custGeom>
                <a:gdLst>
                  <a:gd fmla="*/ 53 w 96" name="T0"/>
                  <a:gd fmla="*/ 212 h 237" name="T1"/>
                  <a:gd fmla="*/ 54 w 96" name="T2"/>
                  <a:gd fmla="*/ 204 h 237" name="T3"/>
                  <a:gd fmla="*/ 58 w 96" name="T4"/>
                  <a:gd fmla="*/ 188 h 237" name="T5"/>
                  <a:gd fmla="*/ 75 w 96" name="T6"/>
                  <a:gd fmla="*/ 172 h 237" name="T7"/>
                  <a:gd fmla="*/ 95 w 96" name="T8"/>
                  <a:gd fmla="*/ 148 h 237" name="T9"/>
                  <a:gd fmla="*/ 91 w 96" name="T10"/>
                  <a:gd fmla="*/ 132 h 237" name="T11"/>
                  <a:gd fmla="*/ 71 w 96" name="T12"/>
                  <a:gd fmla="*/ 138 h 237" name="T13"/>
                  <a:gd fmla="*/ 56 w 96" name="T14"/>
                  <a:gd fmla="*/ 166 h 237" name="T15"/>
                  <a:gd fmla="*/ 52 w 96" name="T16"/>
                  <a:gd fmla="*/ 151 h 237" name="T17"/>
                  <a:gd fmla="*/ 51 w 96" name="T18"/>
                  <a:gd fmla="*/ 131 h 237" name="T19"/>
                  <a:gd fmla="*/ 58 w 96" name="T20"/>
                  <a:gd fmla="*/ 118 h 237" name="T21"/>
                  <a:gd fmla="*/ 70 w 96" name="T22"/>
                  <a:gd fmla="*/ 89 h 237" name="T23"/>
                  <a:gd fmla="*/ 70 w 96" name="T24"/>
                  <a:gd fmla="*/ 84 h 237" name="T25"/>
                  <a:gd fmla="*/ 64 w 96" name="T26"/>
                  <a:gd fmla="*/ 64 h 237" name="T27"/>
                  <a:gd fmla="*/ 54 w 96" name="T28"/>
                  <a:gd fmla="*/ 70 h 237" name="T29"/>
                  <a:gd fmla="*/ 41 w 96" name="T30"/>
                  <a:gd fmla="*/ 86 h 237" name="T31"/>
                  <a:gd fmla="*/ 32 w 96" name="T32"/>
                  <a:gd fmla="*/ 55 h 237" name="T33"/>
                  <a:gd fmla="*/ 30 w 96" name="T34"/>
                  <a:gd fmla="*/ 38 h 237" name="T35"/>
                  <a:gd fmla="*/ 16 w 96" name="T36"/>
                  <a:gd fmla="*/ 1 h 237" name="T37"/>
                  <a:gd fmla="*/ 4 w 96" name="T38"/>
                  <a:gd fmla="*/ 29 h 237" name="T39"/>
                  <a:gd fmla="*/ 18 w 96" name="T40"/>
                  <a:gd fmla="*/ 51 h 237" name="T41"/>
                  <a:gd fmla="*/ 26 w 96" name="T42"/>
                  <a:gd fmla="*/ 57 h 237" name="T43"/>
                  <a:gd fmla="*/ 28 w 96" name="T44"/>
                  <a:gd fmla="*/ 61 h 237" name="T45"/>
                  <a:gd fmla="*/ 34 w 96" name="T46"/>
                  <a:gd fmla="*/ 84 h 237" name="T47"/>
                  <a:gd fmla="*/ 41 w 96" name="T48"/>
                  <a:gd fmla="*/ 113 h 237" name="T49"/>
                  <a:gd fmla="*/ 40 w 96" name="T50"/>
                  <a:gd fmla="*/ 118 h 237" name="T51"/>
                  <a:gd fmla="*/ 31 w 96" name="T52"/>
                  <a:gd fmla="*/ 97 h 237" name="T53"/>
                  <a:gd fmla="*/ 9 w 96" name="T54"/>
                  <a:gd fmla="*/ 83 h 237" name="T55"/>
                  <a:gd fmla="*/ 18 w 96" name="T56"/>
                  <a:gd fmla="*/ 116 h 237" name="T57"/>
                  <a:gd fmla="*/ 44 w 96" name="T58"/>
                  <a:gd fmla="*/ 138 h 237" name="T59"/>
                  <a:gd fmla="*/ 45 w 96" name="T60"/>
                  <a:gd fmla="*/ 151 h 237" name="T61"/>
                  <a:gd fmla="*/ 39 w 96" name="T62"/>
                  <a:gd fmla="*/ 153 h 237" name="T63"/>
                  <a:gd fmla="*/ 20 w 96" name="T64"/>
                  <a:gd fmla="*/ 147 h 237" name="T65"/>
                  <a:gd fmla="*/ 20 w 96" name="T66"/>
                  <a:gd fmla="*/ 168 h 237" name="T67"/>
                  <a:gd fmla="*/ 39 w 96" name="T68"/>
                  <a:gd fmla="*/ 191 h 237" name="T69"/>
                  <a:gd fmla="*/ 46 w 96" name="T70"/>
                  <a:gd fmla="*/ 207 h 237" name="T71"/>
                  <a:gd fmla="*/ 46 w 96" name="T72"/>
                  <a:gd fmla="*/ 226 h 237" name="T73"/>
                  <a:gd fmla="*/ 42 w 96" name="T74"/>
                  <a:gd fmla="*/ 220 h 237" name="T75"/>
                  <a:gd fmla="*/ 37 w 96" name="T76"/>
                  <a:gd fmla="*/ 208 h 237" name="T77"/>
                  <a:gd fmla="*/ 16 w 96" name="T78"/>
                  <a:gd fmla="*/ 200 h 237" name="T79"/>
                  <a:gd fmla="*/ 13 w 96" name="T80"/>
                  <a:gd fmla="*/ 230 h 237" name="T81"/>
                  <a:gd fmla="*/ 34 w 96" name="T82"/>
                  <a:gd fmla="*/ 229 h 237" name="T83"/>
                  <a:gd fmla="*/ 54 w 96" name="T84"/>
                  <a:gd fmla="*/ 227 h 237" name="T85"/>
                  <a:gd fmla="*/ 80 w 96" name="T86"/>
                  <a:gd fmla="*/ 162 h 237" name="T87"/>
                  <a:gd fmla="*/ 79 w 96" name="T88"/>
                  <a:gd fmla="*/ 149 h 237" name="T89"/>
                  <a:gd fmla="*/ 64 w 96" name="T90"/>
                  <a:gd fmla="*/ 83 h 237" name="T91"/>
                  <a:gd fmla="*/ 60 w 96" name="T92"/>
                  <a:gd fmla="*/ 80 h 237" name="T93"/>
                  <a:gd fmla="*/ 60 w 96" name="T94"/>
                  <a:gd fmla="*/ 80 h 237" name="T95"/>
                  <a:gd fmla="*/ 60 w 96" name="T96"/>
                  <a:gd fmla="*/ 99 h 237" name="T97"/>
                  <a:gd fmla="*/ 52 w 96" name="T98"/>
                  <a:gd fmla="*/ 103 h 237" name="T99"/>
                  <a:gd fmla="*/ 52 w 96" name="T100"/>
                  <a:gd fmla="*/ 103 h 237" name="T101"/>
                  <a:gd fmla="*/ 11 w 96" name="T102"/>
                  <a:gd fmla="*/ 17 h 237" name="T103"/>
                  <a:gd fmla="*/ 17 w 96" name="T104"/>
                  <a:gd fmla="*/ 46 h 237" name="T105"/>
                  <a:gd fmla="*/ 17 w 96" name="T106"/>
                  <a:gd fmla="*/ 47 h 237" name="T107"/>
                  <a:gd fmla="*/ 12 w 96" name="T108"/>
                  <a:gd fmla="*/ 22 h 237" name="T109"/>
                  <a:gd fmla="*/ 19 w 96" name="T110"/>
                  <a:gd fmla="*/ 39 h 237" name="T111"/>
                  <a:gd fmla="*/ 29 w 96" name="T112"/>
                  <a:gd fmla="*/ 50 h 237" name="T113"/>
                  <a:gd fmla="*/ 17 w 96" name="T114"/>
                  <a:gd fmla="*/ 224 h 237" name="T115"/>
                  <a:gd fmla="*/ 23 w 96" name="T116"/>
                  <a:gd fmla="*/ 222 h 237" name="T117"/>
                  <a:gd fmla="*/ 19 w 96" name="T118"/>
                  <a:gd fmla="*/ 230 h 237" name="T119"/>
                  <a:gd fmla="*/ 48 w 96" name="T120"/>
                  <a:gd fmla="*/ 225 h 237" name="T121"/>
                  <a:gd fmla="*/ 46 w 96" name="T122"/>
                  <a:gd fmla="*/ 181 h 237" name="T123"/>
                  <a:gd fmla="*/ 52 w 96" name="T124"/>
                  <a:gd fmla="*/ 182 h 237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36" w="96">
                    <a:moveTo>
                      <a:pt x="53" y="219"/>
                    </a:moveTo>
                    <a:cubicBezTo>
                      <a:pt x="53" y="217"/>
                      <a:pt x="52" y="215"/>
                      <a:pt x="53" y="214"/>
                    </a:cubicBezTo>
                    <a:cubicBezTo>
                      <a:pt x="53" y="213"/>
                      <a:pt x="53" y="213"/>
                      <a:pt x="53" y="213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3" y="212"/>
                      <a:pt x="52" y="212"/>
                      <a:pt x="52" y="212"/>
                    </a:cubicBezTo>
                    <a:cubicBezTo>
                      <a:pt x="52" y="212"/>
                      <a:pt x="53" y="212"/>
                      <a:pt x="53" y="212"/>
                    </a:cubicBezTo>
                    <a:cubicBezTo>
                      <a:pt x="53" y="210"/>
                      <a:pt x="53" y="209"/>
                      <a:pt x="53" y="207"/>
                    </a:cubicBezTo>
                    <a:cubicBezTo>
                      <a:pt x="53" y="206"/>
                      <a:pt x="54" y="205"/>
                      <a:pt x="54" y="204"/>
                    </a:cubicBezTo>
                    <a:cubicBezTo>
                      <a:pt x="53" y="202"/>
                      <a:pt x="53" y="200"/>
                      <a:pt x="55" y="198"/>
                    </a:cubicBezTo>
                    <a:cubicBezTo>
                      <a:pt x="55" y="197"/>
                      <a:pt x="56" y="195"/>
                      <a:pt x="56" y="194"/>
                    </a:cubicBezTo>
                    <a:cubicBezTo>
                      <a:pt x="56" y="194"/>
                      <a:pt x="56" y="194"/>
                      <a:pt x="56" y="193"/>
                    </a:cubicBezTo>
                    <a:cubicBezTo>
                      <a:pt x="57" y="192"/>
                      <a:pt x="58" y="190"/>
                      <a:pt x="58" y="188"/>
                    </a:cubicBezTo>
                    <a:cubicBezTo>
                      <a:pt x="59" y="187"/>
                      <a:pt x="60" y="186"/>
                      <a:pt x="62" y="184"/>
                    </a:cubicBezTo>
                    <a:cubicBezTo>
                      <a:pt x="63" y="182"/>
                      <a:pt x="64" y="181"/>
                      <a:pt x="66" y="180"/>
                    </a:cubicBezTo>
                    <a:cubicBezTo>
                      <a:pt x="68" y="179"/>
                      <a:pt x="69" y="178"/>
                      <a:pt x="70" y="177"/>
                    </a:cubicBezTo>
                    <a:cubicBezTo>
                      <a:pt x="72" y="175"/>
                      <a:pt x="74" y="174"/>
                      <a:pt x="75" y="172"/>
                    </a:cubicBezTo>
                    <a:cubicBezTo>
                      <a:pt x="79" y="170"/>
                      <a:pt x="82" y="167"/>
                      <a:pt x="83" y="164"/>
                    </a:cubicBezTo>
                    <a:cubicBezTo>
                      <a:pt x="84" y="163"/>
                      <a:pt x="85" y="163"/>
                      <a:pt x="85" y="162"/>
                    </a:cubicBezTo>
                    <a:cubicBezTo>
                      <a:pt x="86" y="162"/>
                      <a:pt x="88" y="161"/>
                      <a:pt x="89" y="161"/>
                    </a:cubicBezTo>
                    <a:cubicBezTo>
                      <a:pt x="93" y="157"/>
                      <a:pt x="94" y="153"/>
                      <a:pt x="95" y="148"/>
                    </a:cubicBezTo>
                    <a:cubicBezTo>
                      <a:pt x="95" y="147"/>
                      <a:pt x="95" y="147"/>
                      <a:pt x="95" y="146"/>
                    </a:cubicBezTo>
                    <a:cubicBezTo>
                      <a:pt x="95" y="146"/>
                      <a:pt x="96" y="145"/>
                      <a:pt x="96" y="144"/>
                    </a:cubicBezTo>
                    <a:cubicBezTo>
                      <a:pt x="95" y="142"/>
                      <a:pt x="95" y="139"/>
                      <a:pt x="95" y="137"/>
                    </a:cubicBezTo>
                    <a:cubicBezTo>
                      <a:pt x="93" y="135"/>
                      <a:pt x="92" y="134"/>
                      <a:pt x="91" y="132"/>
                    </a:cubicBezTo>
                    <a:cubicBezTo>
                      <a:pt x="91" y="130"/>
                      <a:pt x="89" y="131"/>
                      <a:pt x="88" y="130"/>
                    </a:cubicBezTo>
                    <a:cubicBezTo>
                      <a:pt x="86" y="129"/>
                      <a:pt x="84" y="129"/>
                      <a:pt x="82" y="130"/>
                    </a:cubicBezTo>
                    <a:cubicBezTo>
                      <a:pt x="78" y="131"/>
                      <a:pt x="75" y="133"/>
                      <a:pt x="73" y="136"/>
                    </a:cubicBezTo>
                    <a:cubicBezTo>
                      <a:pt x="72" y="137"/>
                      <a:pt x="71" y="138"/>
                      <a:pt x="71" y="138"/>
                    </a:cubicBezTo>
                    <a:cubicBezTo>
                      <a:pt x="70" y="139"/>
                      <a:pt x="69" y="139"/>
                      <a:pt x="69" y="140"/>
                    </a:cubicBezTo>
                    <a:cubicBezTo>
                      <a:pt x="67" y="143"/>
                      <a:pt x="65" y="147"/>
                      <a:pt x="63" y="151"/>
                    </a:cubicBezTo>
                    <a:cubicBezTo>
                      <a:pt x="62" y="153"/>
                      <a:pt x="60" y="156"/>
                      <a:pt x="59" y="159"/>
                    </a:cubicBezTo>
                    <a:cubicBezTo>
                      <a:pt x="58" y="161"/>
                      <a:pt x="57" y="164"/>
                      <a:pt x="56" y="166"/>
                    </a:cubicBezTo>
                    <a:cubicBezTo>
                      <a:pt x="56" y="166"/>
                      <a:pt x="55" y="166"/>
                      <a:pt x="54" y="166"/>
                    </a:cubicBezTo>
                    <a:cubicBezTo>
                      <a:pt x="54" y="164"/>
                      <a:pt x="54" y="161"/>
                      <a:pt x="54" y="159"/>
                    </a:cubicBezTo>
                    <a:cubicBezTo>
                      <a:pt x="53" y="157"/>
                      <a:pt x="53" y="155"/>
                      <a:pt x="53" y="153"/>
                    </a:cubicBezTo>
                    <a:cubicBezTo>
                      <a:pt x="53" y="153"/>
                      <a:pt x="53" y="152"/>
                      <a:pt x="52" y="151"/>
                    </a:cubicBezTo>
                    <a:cubicBezTo>
                      <a:pt x="52" y="148"/>
                      <a:pt x="52" y="145"/>
                      <a:pt x="51" y="142"/>
                    </a:cubicBezTo>
                    <a:cubicBezTo>
                      <a:pt x="52" y="141"/>
                      <a:pt x="52" y="141"/>
                      <a:pt x="52" y="140"/>
                    </a:cubicBezTo>
                    <a:cubicBezTo>
                      <a:pt x="52" y="138"/>
                      <a:pt x="51" y="137"/>
                      <a:pt x="51" y="135"/>
                    </a:cubicBezTo>
                    <a:cubicBezTo>
                      <a:pt x="51" y="134"/>
                      <a:pt x="51" y="132"/>
                      <a:pt x="51" y="131"/>
                    </a:cubicBezTo>
                    <a:cubicBezTo>
                      <a:pt x="51" y="130"/>
                      <a:pt x="52" y="129"/>
                      <a:pt x="53" y="128"/>
                    </a:cubicBezTo>
                    <a:cubicBezTo>
                      <a:pt x="53" y="126"/>
                      <a:pt x="54" y="125"/>
                      <a:pt x="55" y="123"/>
                    </a:cubicBezTo>
                    <a:cubicBezTo>
                      <a:pt x="56" y="122"/>
                      <a:pt x="56" y="121"/>
                      <a:pt x="57" y="121"/>
                    </a:cubicBezTo>
                    <a:cubicBezTo>
                      <a:pt x="57" y="120"/>
                      <a:pt x="57" y="119"/>
                      <a:pt x="58" y="118"/>
                    </a:cubicBezTo>
                    <a:cubicBezTo>
                      <a:pt x="61" y="115"/>
                      <a:pt x="63" y="111"/>
                      <a:pt x="64" y="107"/>
                    </a:cubicBezTo>
                    <a:cubicBezTo>
                      <a:pt x="65" y="106"/>
                      <a:pt x="65" y="105"/>
                      <a:pt x="65" y="105"/>
                    </a:cubicBezTo>
                    <a:cubicBezTo>
                      <a:pt x="66" y="103"/>
                      <a:pt x="67" y="101"/>
                      <a:pt x="67" y="100"/>
                    </a:cubicBezTo>
                    <a:cubicBezTo>
                      <a:pt x="68" y="96"/>
                      <a:pt x="69" y="93"/>
                      <a:pt x="70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5"/>
                      <a:pt x="70" y="84"/>
                      <a:pt x="70" y="84"/>
                    </a:cubicBezTo>
                    <a:cubicBezTo>
                      <a:pt x="69" y="84"/>
                      <a:pt x="68" y="84"/>
                      <a:pt x="68" y="84"/>
                    </a:cubicBezTo>
                    <a:cubicBezTo>
                      <a:pt x="68" y="84"/>
                      <a:pt x="69" y="84"/>
                      <a:pt x="70" y="84"/>
                    </a:cubicBezTo>
                    <a:cubicBezTo>
                      <a:pt x="70" y="84"/>
                      <a:pt x="71" y="85"/>
                      <a:pt x="71" y="85"/>
                    </a:cubicBezTo>
                    <a:cubicBezTo>
                      <a:pt x="72" y="82"/>
                      <a:pt x="73" y="79"/>
                      <a:pt x="74" y="75"/>
                    </a:cubicBezTo>
                    <a:cubicBezTo>
                      <a:pt x="74" y="74"/>
                      <a:pt x="74" y="72"/>
                      <a:pt x="74" y="71"/>
                    </a:cubicBezTo>
                    <a:cubicBezTo>
                      <a:pt x="74" y="66"/>
                      <a:pt x="69" y="62"/>
                      <a:pt x="64" y="64"/>
                    </a:cubicBezTo>
                    <a:cubicBezTo>
                      <a:pt x="63" y="64"/>
                      <a:pt x="61" y="64"/>
                      <a:pt x="60" y="64"/>
                    </a:cubicBezTo>
                    <a:cubicBezTo>
                      <a:pt x="58" y="66"/>
                      <a:pt x="57" y="68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0"/>
                      <a:pt x="54" y="70"/>
                    </a:cubicBezTo>
                    <a:cubicBezTo>
                      <a:pt x="54" y="71"/>
                      <a:pt x="53" y="73"/>
                      <a:pt x="52" y="74"/>
                    </a:cubicBezTo>
                    <a:cubicBezTo>
                      <a:pt x="51" y="77"/>
                      <a:pt x="50" y="81"/>
                      <a:pt x="49" y="84"/>
                    </a:cubicBezTo>
                    <a:cubicBezTo>
                      <a:pt x="47" y="88"/>
                      <a:pt x="46" y="93"/>
                      <a:pt x="45" y="96"/>
                    </a:cubicBezTo>
                    <a:cubicBezTo>
                      <a:pt x="44" y="94"/>
                      <a:pt x="43" y="90"/>
                      <a:pt x="41" y="86"/>
                    </a:cubicBezTo>
                    <a:cubicBezTo>
                      <a:pt x="40" y="79"/>
                      <a:pt x="38" y="73"/>
                      <a:pt x="37" y="66"/>
                    </a:cubicBezTo>
                    <a:cubicBezTo>
                      <a:pt x="36" y="65"/>
                      <a:pt x="36" y="64"/>
                      <a:pt x="36" y="63"/>
                    </a:cubicBezTo>
                    <a:cubicBezTo>
                      <a:pt x="35" y="60"/>
                      <a:pt x="34" y="56"/>
                      <a:pt x="33" y="53"/>
                    </a:cubicBezTo>
                    <a:cubicBezTo>
                      <a:pt x="33" y="54"/>
                      <a:pt x="32" y="54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4"/>
                      <a:pt x="33" y="54"/>
                      <a:pt x="33" y="53"/>
                    </a:cubicBezTo>
                    <a:cubicBezTo>
                      <a:pt x="32" y="49"/>
                      <a:pt x="31" y="46"/>
                      <a:pt x="30" y="42"/>
                    </a:cubicBezTo>
                    <a:cubicBezTo>
                      <a:pt x="30" y="41"/>
                      <a:pt x="29" y="39"/>
                      <a:pt x="30" y="38"/>
                    </a:cubicBezTo>
                    <a:cubicBezTo>
                      <a:pt x="30" y="32"/>
                      <a:pt x="29" y="27"/>
                      <a:pt x="27" y="22"/>
                    </a:cubicBezTo>
                    <a:cubicBezTo>
                      <a:pt x="26" y="18"/>
                      <a:pt x="25" y="14"/>
                      <a:pt x="24" y="10"/>
                    </a:cubicBezTo>
                    <a:cubicBezTo>
                      <a:pt x="22" y="8"/>
                      <a:pt x="21" y="6"/>
                      <a:pt x="20" y="4"/>
                    </a:cubicBezTo>
                    <a:cubicBezTo>
                      <a:pt x="19" y="2"/>
                      <a:pt x="18" y="2"/>
                      <a:pt x="16" y="1"/>
                    </a:cubicBez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6" y="2"/>
                      <a:pt x="5" y="4"/>
                    </a:cubicBezTo>
                    <a:cubicBezTo>
                      <a:pt x="2" y="10"/>
                      <a:pt x="3" y="16"/>
                      <a:pt x="3" y="22"/>
                    </a:cubicBezTo>
                    <a:cubicBezTo>
                      <a:pt x="3" y="24"/>
                      <a:pt x="4" y="27"/>
                      <a:pt x="4" y="29"/>
                    </a:cubicBezTo>
                    <a:cubicBezTo>
                      <a:pt x="5" y="31"/>
                      <a:pt x="6" y="33"/>
                      <a:pt x="6" y="35"/>
                    </a:cubicBezTo>
                    <a:cubicBezTo>
                      <a:pt x="7" y="39"/>
                      <a:pt x="8" y="42"/>
                      <a:pt x="11" y="44"/>
                    </a:cubicBezTo>
                    <a:cubicBezTo>
                      <a:pt x="12" y="46"/>
                      <a:pt x="14" y="48"/>
                      <a:pt x="15" y="49"/>
                    </a:cubicBezTo>
                    <a:cubicBezTo>
                      <a:pt x="16" y="50"/>
                      <a:pt x="17" y="51"/>
                      <a:pt x="18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20" y="51"/>
                      <a:pt x="20" y="51"/>
                    </a:cubicBezTo>
                    <a:cubicBezTo>
                      <a:pt x="20" y="50"/>
                      <a:pt x="21" y="50"/>
                      <a:pt x="21" y="50"/>
                    </a:cubicBezTo>
                    <a:cubicBezTo>
                      <a:pt x="22" y="53"/>
                      <a:pt x="24" y="55"/>
                      <a:pt x="26" y="57"/>
                    </a:cubicBezTo>
                    <a:cubicBezTo>
                      <a:pt x="26" y="57"/>
                      <a:pt x="26" y="58"/>
                      <a:pt x="27" y="59"/>
                    </a:cubicBezTo>
                    <a:cubicBezTo>
                      <a:pt x="27" y="59"/>
                      <a:pt x="27" y="60"/>
                      <a:pt x="27" y="60"/>
                    </a:cubicBezTo>
                    <a:cubicBezTo>
                      <a:pt x="27" y="60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9" y="63"/>
                      <a:pt x="29" y="64"/>
                      <a:pt x="29" y="66"/>
                    </a:cubicBezTo>
                    <a:cubicBezTo>
                      <a:pt x="29" y="69"/>
                      <a:pt x="31" y="71"/>
                      <a:pt x="31" y="74"/>
                    </a:cubicBezTo>
                    <a:cubicBezTo>
                      <a:pt x="32" y="77"/>
                      <a:pt x="33" y="81"/>
                      <a:pt x="34" y="84"/>
                    </a:cubicBezTo>
                    <a:cubicBezTo>
                      <a:pt x="35" y="86"/>
                      <a:pt x="35" y="88"/>
                      <a:pt x="36" y="90"/>
                    </a:cubicBezTo>
                    <a:cubicBezTo>
                      <a:pt x="36" y="92"/>
                      <a:pt x="37" y="94"/>
                      <a:pt x="37" y="96"/>
                    </a:cubicBezTo>
                    <a:cubicBezTo>
                      <a:pt x="38" y="99"/>
                      <a:pt x="39" y="102"/>
                      <a:pt x="40" y="105"/>
                    </a:cubicBezTo>
                    <a:cubicBezTo>
                      <a:pt x="40" y="108"/>
                      <a:pt x="40" y="110"/>
                      <a:pt x="41" y="113"/>
                    </a:cubicBezTo>
                    <a:cubicBezTo>
                      <a:pt x="42" y="117"/>
                      <a:pt x="42" y="122"/>
                      <a:pt x="43" y="126"/>
                    </a:cubicBezTo>
                    <a:cubicBezTo>
                      <a:pt x="43" y="126"/>
                      <a:pt x="43" y="127"/>
                      <a:pt x="43" y="127"/>
                    </a:cubicBezTo>
                    <a:cubicBezTo>
                      <a:pt x="42" y="127"/>
                      <a:pt x="41" y="126"/>
                      <a:pt x="41" y="125"/>
                    </a:cubicBezTo>
                    <a:cubicBezTo>
                      <a:pt x="42" y="122"/>
                      <a:pt x="40" y="121"/>
                      <a:pt x="40" y="118"/>
                    </a:cubicBezTo>
                    <a:cubicBezTo>
                      <a:pt x="38" y="116"/>
                      <a:pt x="37" y="114"/>
                      <a:pt x="35" y="111"/>
                    </a:cubicBezTo>
                    <a:cubicBezTo>
                      <a:pt x="35" y="111"/>
                      <a:pt x="35" y="109"/>
                      <a:pt x="35" y="108"/>
                    </a:cubicBezTo>
                    <a:cubicBezTo>
                      <a:pt x="34" y="106"/>
                      <a:pt x="34" y="104"/>
                      <a:pt x="34" y="102"/>
                    </a:cubicBezTo>
                    <a:cubicBezTo>
                      <a:pt x="33" y="100"/>
                      <a:pt x="32" y="99"/>
                      <a:pt x="31" y="97"/>
                    </a:cubicBezTo>
                    <a:cubicBezTo>
                      <a:pt x="30" y="94"/>
                      <a:pt x="28" y="92"/>
                      <a:pt x="26" y="91"/>
                    </a:cubicBezTo>
                    <a:cubicBezTo>
                      <a:pt x="25" y="90"/>
                      <a:pt x="24" y="90"/>
                      <a:pt x="24" y="90"/>
                    </a:cubicBezTo>
                    <a:cubicBezTo>
                      <a:pt x="22" y="87"/>
                      <a:pt x="20" y="85"/>
                      <a:pt x="18" y="82"/>
                    </a:cubicBezTo>
                    <a:cubicBezTo>
                      <a:pt x="15" y="80"/>
                      <a:pt x="12" y="80"/>
                      <a:pt x="9" y="83"/>
                    </a:cubicBezTo>
                    <a:cubicBezTo>
                      <a:pt x="9" y="83"/>
                      <a:pt x="8" y="84"/>
                      <a:pt x="8" y="84"/>
                    </a:cubicBezTo>
                    <a:cubicBezTo>
                      <a:pt x="3" y="87"/>
                      <a:pt x="0" y="93"/>
                      <a:pt x="3" y="98"/>
                    </a:cubicBezTo>
                    <a:cubicBezTo>
                      <a:pt x="5" y="102"/>
                      <a:pt x="6" y="105"/>
                      <a:pt x="8" y="107"/>
                    </a:cubicBezTo>
                    <a:cubicBezTo>
                      <a:pt x="11" y="111"/>
                      <a:pt x="14" y="114"/>
                      <a:pt x="18" y="116"/>
                    </a:cubicBezTo>
                    <a:cubicBezTo>
                      <a:pt x="20" y="116"/>
                      <a:pt x="22" y="117"/>
                      <a:pt x="24" y="119"/>
                    </a:cubicBezTo>
                    <a:cubicBezTo>
                      <a:pt x="30" y="123"/>
                      <a:pt x="35" y="128"/>
                      <a:pt x="39" y="134"/>
                    </a:cubicBezTo>
                    <a:cubicBezTo>
                      <a:pt x="40" y="135"/>
                      <a:pt x="41" y="138"/>
                      <a:pt x="44" y="137"/>
                    </a:cubicBezTo>
                    <a:cubicBezTo>
                      <a:pt x="44" y="137"/>
                      <a:pt x="44" y="138"/>
                      <a:pt x="44" y="138"/>
                    </a:cubicBezTo>
                    <a:cubicBezTo>
                      <a:pt x="44" y="139"/>
                      <a:pt x="45" y="141"/>
                      <a:pt x="45" y="142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4" y="142"/>
                      <a:pt x="44" y="143"/>
                    </a:cubicBezTo>
                    <a:cubicBezTo>
                      <a:pt x="45" y="145"/>
                      <a:pt x="45" y="148"/>
                      <a:pt x="45" y="151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5" y="153"/>
                      <a:pt x="45" y="154"/>
                      <a:pt x="45" y="155"/>
                    </a:cubicBezTo>
                    <a:cubicBezTo>
                      <a:pt x="45" y="155"/>
                      <a:pt x="46" y="157"/>
                      <a:pt x="45" y="157"/>
                    </a:cubicBezTo>
                    <a:cubicBezTo>
                      <a:pt x="43" y="155"/>
                      <a:pt x="42" y="153"/>
                      <a:pt x="39" y="153"/>
                    </a:cubicBezTo>
                    <a:cubicBezTo>
                      <a:pt x="38" y="153"/>
                      <a:pt x="37" y="152"/>
                      <a:pt x="36" y="152"/>
                    </a:cubicBezTo>
                    <a:cubicBezTo>
                      <a:pt x="35" y="151"/>
                      <a:pt x="34" y="151"/>
                      <a:pt x="32" y="150"/>
                    </a:cubicBezTo>
                    <a:cubicBezTo>
                      <a:pt x="31" y="149"/>
                      <a:pt x="30" y="147"/>
                      <a:pt x="28" y="147"/>
                    </a:cubicBezTo>
                    <a:cubicBezTo>
                      <a:pt x="25" y="145"/>
                      <a:pt x="23" y="147"/>
                      <a:pt x="20" y="147"/>
                    </a:cubicBezTo>
                    <a:cubicBezTo>
                      <a:pt x="18" y="148"/>
                      <a:pt x="17" y="150"/>
                      <a:pt x="15" y="152"/>
                    </a:cubicBezTo>
                    <a:cubicBezTo>
                      <a:pt x="12" y="156"/>
                      <a:pt x="14" y="162"/>
                      <a:pt x="17" y="165"/>
                    </a:cubicBezTo>
                    <a:cubicBezTo>
                      <a:pt x="17" y="165"/>
                      <a:pt x="18" y="165"/>
                      <a:pt x="18" y="165"/>
                    </a:cubicBezTo>
                    <a:cubicBezTo>
                      <a:pt x="18" y="166"/>
                      <a:pt x="19" y="167"/>
                      <a:pt x="20" y="168"/>
                    </a:cubicBezTo>
                    <a:cubicBezTo>
                      <a:pt x="20" y="169"/>
                      <a:pt x="20" y="169"/>
                      <a:pt x="21" y="170"/>
                    </a:cubicBezTo>
                    <a:cubicBezTo>
                      <a:pt x="22" y="171"/>
                      <a:pt x="24" y="173"/>
                      <a:pt x="25" y="175"/>
                    </a:cubicBezTo>
                    <a:cubicBezTo>
                      <a:pt x="27" y="177"/>
                      <a:pt x="29" y="179"/>
                      <a:pt x="31" y="182"/>
                    </a:cubicBezTo>
                    <a:cubicBezTo>
                      <a:pt x="34" y="185"/>
                      <a:pt x="36" y="188"/>
                      <a:pt x="39" y="191"/>
                    </a:cubicBezTo>
                    <a:cubicBezTo>
                      <a:pt x="40" y="193"/>
                      <a:pt x="41" y="194"/>
                      <a:pt x="42" y="196"/>
                    </a:cubicBezTo>
                    <a:cubicBezTo>
                      <a:pt x="43" y="197"/>
                      <a:pt x="44" y="199"/>
                      <a:pt x="44" y="200"/>
                    </a:cubicBezTo>
                    <a:cubicBezTo>
                      <a:pt x="45" y="202"/>
                      <a:pt x="45" y="203"/>
                      <a:pt x="46" y="204"/>
                    </a:cubicBezTo>
                    <a:cubicBezTo>
                      <a:pt x="46" y="205"/>
                      <a:pt x="46" y="206"/>
                      <a:pt x="46" y="207"/>
                    </a:cubicBezTo>
                    <a:cubicBezTo>
                      <a:pt x="46" y="209"/>
                      <a:pt x="46" y="211"/>
                      <a:pt x="46" y="213"/>
                    </a:cubicBezTo>
                    <a:cubicBezTo>
                      <a:pt x="46" y="214"/>
                      <a:pt x="46" y="214"/>
                      <a:pt x="46" y="214"/>
                    </a:cubicBezTo>
                    <a:cubicBezTo>
                      <a:pt x="46" y="216"/>
                      <a:pt x="46" y="219"/>
                      <a:pt x="46" y="221"/>
                    </a:cubicBezTo>
                    <a:cubicBezTo>
                      <a:pt x="46" y="223"/>
                      <a:pt x="46" y="225"/>
                      <a:pt x="46" y="226"/>
                    </a:cubicBezTo>
                    <a:cubicBezTo>
                      <a:pt x="46" y="227"/>
                      <a:pt x="45" y="227"/>
                      <a:pt x="45" y="228"/>
                    </a:cubicBezTo>
                    <a:cubicBezTo>
                      <a:pt x="45" y="228"/>
                      <a:pt x="45" y="228"/>
                      <a:pt x="45" y="228"/>
                    </a:cubicBezTo>
                    <a:cubicBezTo>
                      <a:pt x="45" y="226"/>
                      <a:pt x="44" y="225"/>
                      <a:pt x="44" y="224"/>
                    </a:cubicBezTo>
                    <a:cubicBezTo>
                      <a:pt x="44" y="222"/>
                      <a:pt x="43" y="221"/>
                      <a:pt x="42" y="220"/>
                    </a:cubicBezTo>
                    <a:cubicBezTo>
                      <a:pt x="42" y="216"/>
                      <a:pt x="40" y="214"/>
                      <a:pt x="38" y="211"/>
                    </a:cubicBezTo>
                    <a:cubicBezTo>
                      <a:pt x="38" y="211"/>
                      <a:pt x="37" y="211"/>
                      <a:pt x="37" y="211"/>
                    </a:cubicBezTo>
                    <a:cubicBezTo>
                      <a:pt x="37" y="211"/>
                      <a:pt x="38" y="211"/>
                      <a:pt x="38" y="211"/>
                    </a:cubicBezTo>
                    <a:cubicBezTo>
                      <a:pt x="38" y="210"/>
                      <a:pt x="37" y="209"/>
                      <a:pt x="37" y="208"/>
                    </a:cubicBezTo>
                    <a:cubicBezTo>
                      <a:pt x="35" y="208"/>
                      <a:pt x="34" y="207"/>
                      <a:pt x="33" y="206"/>
                    </a:cubicBezTo>
                    <a:cubicBezTo>
                      <a:pt x="32" y="203"/>
                      <a:pt x="30" y="202"/>
                      <a:pt x="28" y="201"/>
                    </a:cubicBezTo>
                    <a:cubicBezTo>
                      <a:pt x="26" y="198"/>
                      <a:pt x="22" y="198"/>
                      <a:pt x="19" y="198"/>
                    </a:cubicBezTo>
                    <a:cubicBezTo>
                      <a:pt x="18" y="198"/>
                      <a:pt x="17" y="199"/>
                      <a:pt x="16" y="200"/>
                    </a:cubicBezTo>
                    <a:cubicBezTo>
                      <a:pt x="15" y="201"/>
                      <a:pt x="15" y="201"/>
                      <a:pt x="14" y="202"/>
                    </a:cubicBezTo>
                    <a:cubicBezTo>
                      <a:pt x="12" y="205"/>
                      <a:pt x="10" y="208"/>
                      <a:pt x="8" y="211"/>
                    </a:cubicBezTo>
                    <a:cubicBezTo>
                      <a:pt x="7" y="214"/>
                      <a:pt x="6" y="217"/>
                      <a:pt x="8" y="220"/>
                    </a:cubicBezTo>
                    <a:cubicBezTo>
                      <a:pt x="10" y="223"/>
                      <a:pt x="10" y="227"/>
                      <a:pt x="13" y="230"/>
                    </a:cubicBezTo>
                    <a:cubicBezTo>
                      <a:pt x="14" y="232"/>
                      <a:pt x="15" y="233"/>
                      <a:pt x="16" y="235"/>
                    </a:cubicBezTo>
                    <a:cubicBezTo>
                      <a:pt x="16" y="236"/>
                      <a:pt x="17" y="237"/>
                      <a:pt x="17" y="237"/>
                    </a:cubicBezTo>
                    <a:cubicBezTo>
                      <a:pt x="38" y="237"/>
                      <a:pt x="38" y="237"/>
                      <a:pt x="38" y="237"/>
                    </a:cubicBezTo>
                    <a:cubicBezTo>
                      <a:pt x="37" y="234"/>
                      <a:pt x="35" y="232"/>
                      <a:pt x="34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32"/>
                      <a:pt x="37" y="234"/>
                      <a:pt x="38" y="237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3" y="234"/>
                      <a:pt x="54" y="230"/>
                      <a:pt x="54" y="227"/>
                    </a:cubicBezTo>
                    <a:cubicBezTo>
                      <a:pt x="54" y="224"/>
                      <a:pt x="53" y="221"/>
                      <a:pt x="53" y="219"/>
                    </a:cubicBezTo>
                    <a:close/>
                    <a:moveTo>
                      <a:pt x="80" y="162"/>
                    </a:move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lose/>
                    <a:moveTo>
                      <a:pt x="79" y="149"/>
                    </a:moveTo>
                    <a:cubicBezTo>
                      <a:pt x="79" y="149"/>
                      <a:pt x="79" y="149"/>
                      <a:pt x="79" y="148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8" y="150"/>
                      <a:pt x="77" y="151"/>
                      <a:pt x="77" y="152"/>
                    </a:cubicBezTo>
                    <a:cubicBezTo>
                      <a:pt x="77" y="151"/>
                      <a:pt x="78" y="150"/>
                      <a:pt x="79" y="149"/>
                    </a:cubicBezTo>
                    <a:close/>
                    <a:moveTo>
                      <a:pt x="63" y="79"/>
                    </a:moveTo>
                    <a:cubicBezTo>
                      <a:pt x="63" y="80"/>
                      <a:pt x="64" y="82"/>
                      <a:pt x="64" y="83"/>
                    </a:cubicBezTo>
                    <a:cubicBezTo>
                      <a:pt x="63" y="84"/>
                      <a:pt x="63" y="85"/>
                      <a:pt x="63" y="86"/>
                    </a:cubicBezTo>
                    <a:cubicBezTo>
                      <a:pt x="63" y="85"/>
                      <a:pt x="63" y="84"/>
                      <a:pt x="64" y="83"/>
                    </a:cubicBezTo>
                    <a:cubicBezTo>
                      <a:pt x="64" y="82"/>
                      <a:pt x="63" y="80"/>
                      <a:pt x="63" y="79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1" y="80"/>
                      <a:pt x="61" y="79"/>
                    </a:cubicBezTo>
                    <a:cubicBezTo>
                      <a:pt x="61" y="80"/>
                      <a:pt x="60" y="80"/>
                      <a:pt x="60" y="80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60" y="81"/>
                      <a:pt x="60" y="80"/>
                    </a:cubicBezTo>
                    <a:close/>
                    <a:moveTo>
                      <a:pt x="60" y="99"/>
                    </a:moveTo>
                    <a:cubicBezTo>
                      <a:pt x="60" y="99"/>
                      <a:pt x="60" y="99"/>
                      <a:pt x="60" y="99"/>
                    </a:cubicBezTo>
                    <a:cubicBezTo>
                      <a:pt x="60" y="96"/>
                      <a:pt x="61" y="93"/>
                      <a:pt x="62" y="91"/>
                    </a:cubicBezTo>
                    <a:cubicBezTo>
                      <a:pt x="61" y="93"/>
                      <a:pt x="60" y="96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58" y="101"/>
                      <a:pt x="57" y="104"/>
                      <a:pt x="56" y="107"/>
                    </a:cubicBezTo>
                    <a:cubicBezTo>
                      <a:pt x="57" y="104"/>
                      <a:pt x="58" y="101"/>
                      <a:pt x="60" y="99"/>
                    </a:cubicBezTo>
                    <a:close/>
                    <a:moveTo>
                      <a:pt x="52" y="103"/>
                    </a:moveTo>
                    <a:cubicBezTo>
                      <a:pt x="52" y="103"/>
                      <a:pt x="52" y="102"/>
                      <a:pt x="52" y="102"/>
                    </a:cubicBezTo>
                    <a:cubicBezTo>
                      <a:pt x="52" y="102"/>
                      <a:pt x="52" y="103"/>
                      <a:pt x="52" y="103"/>
                    </a:cubicBezTo>
                    <a:cubicBezTo>
                      <a:pt x="52" y="103"/>
                      <a:pt x="52" y="104"/>
                      <a:pt x="52" y="104"/>
                    </a:cubicBezTo>
                    <a:cubicBezTo>
                      <a:pt x="52" y="104"/>
                      <a:pt x="52" y="103"/>
                      <a:pt x="52" y="10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11" y="17"/>
                      <a:pt x="12" y="16"/>
                      <a:pt x="13" y="16"/>
                    </a:cubicBezTo>
                    <a:close/>
                    <a:moveTo>
                      <a:pt x="17" y="46"/>
                    </a:move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5"/>
                      <a:pt x="16" y="44"/>
                      <a:pt x="16" y="43"/>
                    </a:cubicBezTo>
                    <a:cubicBezTo>
                      <a:pt x="16" y="44"/>
                      <a:pt x="16" y="45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7" y="46"/>
                      <a:pt x="17" y="46"/>
                      <a:pt x="17" y="46"/>
                    </a:cubicBezTo>
                    <a:close/>
                    <a:moveTo>
                      <a:pt x="19" y="39"/>
                    </a:moveTo>
                    <a:cubicBezTo>
                      <a:pt x="18" y="36"/>
                      <a:pt x="16" y="32"/>
                      <a:pt x="15" y="28"/>
                    </a:cubicBezTo>
                    <a:cubicBezTo>
                      <a:pt x="14" y="26"/>
                      <a:pt x="13" y="24"/>
                      <a:pt x="12" y="22"/>
                    </a:cubicBezTo>
                    <a:cubicBezTo>
                      <a:pt x="11" y="22"/>
                      <a:pt x="10" y="21"/>
                      <a:pt x="9" y="21"/>
                    </a:cubicBezTo>
                    <a:cubicBezTo>
                      <a:pt x="10" y="21"/>
                      <a:pt x="11" y="22"/>
                      <a:pt x="12" y="22"/>
                    </a:cubicBezTo>
                    <a:cubicBezTo>
                      <a:pt x="13" y="24"/>
                      <a:pt x="14" y="26"/>
                      <a:pt x="15" y="28"/>
                    </a:cubicBezTo>
                    <a:cubicBezTo>
                      <a:pt x="16" y="32"/>
                      <a:pt x="18" y="36"/>
                      <a:pt x="19" y="39"/>
                    </a:cubicBezTo>
                    <a:cubicBezTo>
                      <a:pt x="20" y="41"/>
                      <a:pt x="21" y="43"/>
                      <a:pt x="22" y="45"/>
                    </a:cubicBezTo>
                    <a:cubicBezTo>
                      <a:pt x="21" y="43"/>
                      <a:pt x="20" y="41"/>
                      <a:pt x="19" y="39"/>
                    </a:cubicBezTo>
                    <a:close/>
                    <a:moveTo>
                      <a:pt x="28" y="51"/>
                    </a:moveTo>
                    <a:cubicBezTo>
                      <a:pt x="28" y="50"/>
                      <a:pt x="28" y="50"/>
                      <a:pt x="29" y="50"/>
                    </a:cubicBezTo>
                    <a:cubicBezTo>
                      <a:pt x="28" y="50"/>
                      <a:pt x="28" y="50"/>
                      <a:pt x="28" y="51"/>
                    </a:cubicBezTo>
                    <a:cubicBezTo>
                      <a:pt x="29" y="52"/>
                      <a:pt x="29" y="53"/>
                      <a:pt x="30" y="55"/>
                    </a:cubicBezTo>
                    <a:cubicBezTo>
                      <a:pt x="29" y="53"/>
                      <a:pt x="29" y="52"/>
                      <a:pt x="28" y="51"/>
                    </a:cubicBezTo>
                    <a:close/>
                    <a:moveTo>
                      <a:pt x="17" y="224"/>
                    </a:moveTo>
                    <a:cubicBezTo>
                      <a:pt x="17" y="224"/>
                      <a:pt x="16" y="223"/>
                      <a:pt x="16" y="223"/>
                    </a:cubicBezTo>
                    <a:cubicBezTo>
                      <a:pt x="16" y="223"/>
                      <a:pt x="17" y="224"/>
                      <a:pt x="17" y="224"/>
                    </a:cubicBezTo>
                    <a:close/>
                    <a:moveTo>
                      <a:pt x="23" y="222"/>
                    </a:moveTo>
                    <a:cubicBezTo>
                      <a:pt x="23" y="222"/>
                      <a:pt x="23" y="222"/>
                      <a:pt x="23" y="222"/>
                    </a:cubicBezTo>
                    <a:cubicBezTo>
                      <a:pt x="23" y="222"/>
                      <a:pt x="23" y="221"/>
                      <a:pt x="23" y="221"/>
                    </a:cubicBezTo>
                    <a:cubicBezTo>
                      <a:pt x="23" y="221"/>
                      <a:pt x="23" y="222"/>
                      <a:pt x="23" y="222"/>
                    </a:cubicBezTo>
                    <a:close/>
                    <a:moveTo>
                      <a:pt x="27" y="227"/>
                    </a:moveTo>
                    <a:cubicBezTo>
                      <a:pt x="24" y="228"/>
                      <a:pt x="22" y="229"/>
                      <a:pt x="19" y="230"/>
                    </a:cubicBezTo>
                    <a:cubicBezTo>
                      <a:pt x="22" y="229"/>
                      <a:pt x="24" y="228"/>
                      <a:pt x="27" y="227"/>
                    </a:cubicBezTo>
                    <a:close/>
                    <a:moveTo>
                      <a:pt x="48" y="225"/>
                    </a:moveTo>
                    <a:cubicBezTo>
                      <a:pt x="48" y="225"/>
                      <a:pt x="47" y="225"/>
                      <a:pt x="47" y="225"/>
                    </a:cubicBezTo>
                    <a:cubicBezTo>
                      <a:pt x="47" y="225"/>
                      <a:pt x="48" y="225"/>
                      <a:pt x="48" y="225"/>
                    </a:cubicBezTo>
                    <a:close/>
                    <a:moveTo>
                      <a:pt x="46" y="181"/>
                    </a:moveTo>
                    <a:cubicBezTo>
                      <a:pt x="46" y="181"/>
                      <a:pt x="46" y="181"/>
                      <a:pt x="46" y="181"/>
                    </a:cubicBezTo>
                    <a:cubicBezTo>
                      <a:pt x="47" y="181"/>
                      <a:pt x="48" y="181"/>
                      <a:pt x="49" y="181"/>
                    </a:cubicBezTo>
                    <a:cubicBezTo>
                      <a:pt x="48" y="181"/>
                      <a:pt x="47" y="181"/>
                      <a:pt x="46" y="181"/>
                    </a:cubicBezTo>
                    <a:close/>
                    <a:moveTo>
                      <a:pt x="52" y="182"/>
                    </a:moveTo>
                    <a:cubicBezTo>
                      <a:pt x="52" y="182"/>
                      <a:pt x="52" y="182"/>
                      <a:pt x="52" y="182"/>
                    </a:cubicBezTo>
                    <a:cubicBezTo>
                      <a:pt x="52" y="182"/>
                      <a:pt x="51" y="181"/>
                      <a:pt x="50" y="181"/>
                    </a:cubicBezTo>
                    <a:cubicBezTo>
                      <a:pt x="51" y="181"/>
                      <a:pt x="52" y="182"/>
                      <a:pt x="52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58DF1C34-11BC-41F6-8095-F74F22D14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639" y="4028609"/>
                <a:ext cx="542925" cy="1368425"/>
              </a:xfrm>
              <a:custGeom>
                <a:gdLst>
                  <a:gd fmla="*/ 74 w 86" name="T0"/>
                  <a:gd fmla="*/ 76 h 216" name="T1"/>
                  <a:gd fmla="*/ 51 w 86" name="T2"/>
                  <a:gd fmla="*/ 65 h 216" name="T3"/>
                  <a:gd fmla="*/ 34 w 86" name="T4"/>
                  <a:gd fmla="*/ 33 h 216" name="T5"/>
                  <a:gd fmla="*/ 28 w 86" name="T6"/>
                  <a:gd fmla="*/ 24 h 216" name="T7"/>
                  <a:gd fmla="*/ 21 w 86" name="T8"/>
                  <a:gd fmla="*/ 14 h 216" name="T9"/>
                  <a:gd fmla="*/ 11 w 86" name="T10"/>
                  <a:gd fmla="*/ 5 h 216" name="T11"/>
                  <a:gd fmla="*/ 1 w 86" name="T12"/>
                  <a:gd fmla="*/ 1 h 216" name="T13"/>
                  <a:gd fmla="*/ 12 w 86" name="T14"/>
                  <a:gd fmla="*/ 14 h 216" name="T15"/>
                  <a:gd fmla="*/ 32 w 86" name="T16"/>
                  <a:gd fmla="*/ 36 h 216" name="T17"/>
                  <a:gd fmla="*/ 49 w 86" name="T18"/>
                  <a:gd fmla="*/ 66 h 216" name="T19"/>
                  <a:gd fmla="*/ 47 w 86" name="T20"/>
                  <a:gd fmla="*/ 72 h 216" name="T21"/>
                  <a:gd fmla="*/ 30 w 86" name="T22"/>
                  <a:gd fmla="*/ 91 h 216" name="T23"/>
                  <a:gd fmla="*/ 37 w 86" name="T24"/>
                  <a:gd fmla="*/ 106 h 216" name="T25"/>
                  <a:gd fmla="*/ 48 w 86" name="T26"/>
                  <a:gd fmla="*/ 90 h 216" name="T27"/>
                  <a:gd fmla="*/ 52 w 86" name="T28"/>
                  <a:gd fmla="*/ 79 h 216" name="T29"/>
                  <a:gd fmla="*/ 55 w 86" name="T30"/>
                  <a:gd fmla="*/ 93 h 216" name="T31"/>
                  <a:gd fmla="*/ 47 w 86" name="T32"/>
                  <a:gd fmla="*/ 110 h 216" name="T33"/>
                  <a:gd fmla="*/ 44 w 86" name="T34"/>
                  <a:gd fmla="*/ 130 h 216" name="T35"/>
                  <a:gd fmla="*/ 56 w 86" name="T36"/>
                  <a:gd fmla="*/ 118 h 216" name="T37"/>
                  <a:gd fmla="*/ 54 w 86" name="T38"/>
                  <a:gd fmla="*/ 132 h 216" name="T39"/>
                  <a:gd fmla="*/ 40 w 86" name="T40"/>
                  <a:gd fmla="*/ 150 h 216" name="T41"/>
                  <a:gd fmla="*/ 53 w 86" name="T42"/>
                  <a:gd fmla="*/ 151 h 216" name="T43"/>
                  <a:gd fmla="*/ 40 w 86" name="T44"/>
                  <a:gd fmla="*/ 166 h 216" name="T45"/>
                  <a:gd fmla="*/ 45 w 86" name="T46"/>
                  <a:gd fmla="*/ 174 h 216" name="T47"/>
                  <a:gd fmla="*/ 50 w 86" name="T48"/>
                  <a:gd fmla="*/ 168 h 216" name="T49"/>
                  <a:gd fmla="*/ 43 w 86" name="T50"/>
                  <a:gd fmla="*/ 190 h 216" name="T51"/>
                  <a:gd fmla="*/ 38 w 86" name="T52"/>
                  <a:gd fmla="*/ 194 h 216" name="T53"/>
                  <a:gd fmla="*/ 35 w 86" name="T54"/>
                  <a:gd fmla="*/ 215 h 216" name="T55"/>
                  <a:gd fmla="*/ 46 w 86" name="T56"/>
                  <a:gd fmla="*/ 188 h 216" name="T57"/>
                  <a:gd fmla="*/ 58 w 86" name="T58"/>
                  <a:gd fmla="*/ 190 h 216" name="T59"/>
                  <a:gd fmla="*/ 62 w 86" name="T60"/>
                  <a:gd fmla="*/ 179 h 216" name="T61"/>
                  <a:gd fmla="*/ 55 w 86" name="T62"/>
                  <a:gd fmla="*/ 160 h 216" name="T63"/>
                  <a:gd fmla="*/ 58 w 86" name="T64"/>
                  <a:gd fmla="*/ 145 h 216" name="T65"/>
                  <a:gd fmla="*/ 72 w 86" name="T66"/>
                  <a:gd fmla="*/ 161 h 216" name="T67"/>
                  <a:gd fmla="*/ 67 w 86" name="T68"/>
                  <a:gd fmla="*/ 143 h 216" name="T69"/>
                  <a:gd fmla="*/ 59 w 86" name="T70"/>
                  <a:gd fmla="*/ 128 h 216" name="T71"/>
                  <a:gd fmla="*/ 60 w 86" name="T72"/>
                  <a:gd fmla="*/ 108 h 216" name="T73"/>
                  <a:gd fmla="*/ 63 w 86" name="T74"/>
                  <a:gd fmla="*/ 114 h 216" name="T75"/>
                  <a:gd fmla="*/ 79 w 86" name="T76"/>
                  <a:gd fmla="*/ 131 h 216" name="T77"/>
                  <a:gd fmla="*/ 77 w 86" name="T78"/>
                  <a:gd fmla="*/ 113 h 216" name="T79"/>
                  <a:gd fmla="*/ 60 w 86" name="T80"/>
                  <a:gd fmla="*/ 99 h 216" name="T81"/>
                  <a:gd fmla="*/ 57 w 86" name="T82"/>
                  <a:gd fmla="*/ 82 h 216" name="T83"/>
                  <a:gd fmla="*/ 64 w 86" name="T84"/>
                  <a:gd fmla="*/ 88 h 216" name="T85"/>
                  <a:gd fmla="*/ 81 w 86" name="T86"/>
                  <a:gd fmla="*/ 99 h 216" name="T87"/>
                  <a:gd fmla="*/ 32 w 86" name="T88"/>
                  <a:gd fmla="*/ 101 h 216" name="T89"/>
                  <a:gd fmla="*/ 37 w 86" name="T90"/>
                  <a:gd fmla="*/ 96 h 216" name="T91"/>
                  <a:gd fmla="*/ 38 w 86" name="T92"/>
                  <a:gd fmla="*/ 104 h 216" name="T93"/>
                  <a:gd fmla="*/ 48 w 86" name="T94"/>
                  <a:gd fmla="*/ 90 h 216" name="T95"/>
                  <a:gd fmla="*/ 44 w 86" name="T96"/>
                  <a:gd fmla="*/ 119 h 216" name="T97"/>
                  <a:gd fmla="*/ 36 w 86" name="T98"/>
                  <a:gd fmla="*/ 197 h 216" name="T99"/>
                  <a:gd fmla="*/ 37 w 86" name="T100"/>
                  <a:gd fmla="*/ 196 h 216" name="T101"/>
                  <a:gd fmla="*/ 43 w 86" name="T102"/>
                  <a:gd fmla="*/ 193 h 216" name="T103"/>
                  <a:gd fmla="*/ 58 w 86" name="T104"/>
                  <a:gd fmla="*/ 183 h 216" name="T105"/>
                  <a:gd fmla="*/ 69 w 86" name="T106"/>
                  <a:gd fmla="*/ 113 h 216" name="T107"/>
                  <a:gd fmla="*/ 71 w 86" name="T108"/>
                  <a:gd fmla="*/ 120 h 216" name="T109"/>
                  <a:gd fmla="*/ 74 w 86" name="T110"/>
                  <a:gd fmla="*/ 94 h 21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16" w="86">
                    <a:moveTo>
                      <a:pt x="85" y="93"/>
                    </a:moveTo>
                    <a:cubicBezTo>
                      <a:pt x="85" y="92"/>
                      <a:pt x="84" y="90"/>
                      <a:pt x="84" y="89"/>
                    </a:cubicBezTo>
                    <a:cubicBezTo>
                      <a:pt x="84" y="89"/>
                      <a:pt x="84" y="88"/>
                      <a:pt x="83" y="87"/>
                    </a:cubicBezTo>
                    <a:cubicBezTo>
                      <a:pt x="83" y="86"/>
                      <a:pt x="82" y="85"/>
                      <a:pt x="82" y="84"/>
                    </a:cubicBezTo>
                    <a:cubicBezTo>
                      <a:pt x="81" y="83"/>
                      <a:pt x="80" y="82"/>
                      <a:pt x="80" y="81"/>
                    </a:cubicBezTo>
                    <a:cubicBezTo>
                      <a:pt x="78" y="81"/>
                      <a:pt x="77" y="80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5" y="77"/>
                      <a:pt x="75" y="77"/>
                      <a:pt x="74" y="76"/>
                    </a:cubicBezTo>
                    <a:cubicBezTo>
                      <a:pt x="73" y="75"/>
                      <a:pt x="72" y="75"/>
                      <a:pt x="70" y="74"/>
                    </a:cubicBezTo>
                    <a:cubicBezTo>
                      <a:pt x="68" y="73"/>
                      <a:pt x="67" y="72"/>
                      <a:pt x="65" y="72"/>
                    </a:cubicBezTo>
                    <a:cubicBezTo>
                      <a:pt x="62" y="71"/>
                      <a:pt x="60" y="70"/>
                      <a:pt x="58" y="70"/>
                    </a:cubicBezTo>
                    <a:cubicBezTo>
                      <a:pt x="57" y="69"/>
                      <a:pt x="56" y="69"/>
                      <a:pt x="55" y="69"/>
                    </a:cubicBezTo>
                    <a:cubicBezTo>
                      <a:pt x="54" y="68"/>
                      <a:pt x="53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7"/>
                      <a:pt x="52" y="67"/>
                      <a:pt x="51" y="67"/>
                    </a:cubicBezTo>
                    <a:cubicBezTo>
                      <a:pt x="51" y="66"/>
                      <a:pt x="51" y="66"/>
                      <a:pt x="51" y="65"/>
                    </a:cubicBezTo>
                    <a:cubicBezTo>
                      <a:pt x="50" y="64"/>
                      <a:pt x="50" y="62"/>
                      <a:pt x="49" y="61"/>
                    </a:cubicBezTo>
                    <a:cubicBezTo>
                      <a:pt x="49" y="61"/>
                      <a:pt x="49" y="60"/>
                      <a:pt x="49" y="60"/>
                    </a:cubicBezTo>
                    <a:cubicBezTo>
                      <a:pt x="48" y="58"/>
                      <a:pt x="47" y="55"/>
                      <a:pt x="46" y="53"/>
                    </a:cubicBezTo>
                    <a:cubicBezTo>
                      <a:pt x="44" y="50"/>
                      <a:pt x="43" y="47"/>
                      <a:pt x="41" y="44"/>
                    </a:cubicBezTo>
                    <a:cubicBezTo>
                      <a:pt x="40" y="42"/>
                      <a:pt x="39" y="41"/>
                      <a:pt x="38" y="39"/>
                    </a:cubicBezTo>
                    <a:cubicBezTo>
                      <a:pt x="38" y="38"/>
                      <a:pt x="37" y="37"/>
                      <a:pt x="37" y="37"/>
                    </a:cubicBezTo>
                    <a:cubicBezTo>
                      <a:pt x="36" y="36"/>
                      <a:pt x="35" y="35"/>
                      <a:pt x="35" y="34"/>
                    </a:cubicBezTo>
                    <a:cubicBezTo>
                      <a:pt x="35" y="33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3" y="32"/>
                    </a:cubicBezTo>
                    <a:cubicBezTo>
                      <a:pt x="33" y="32"/>
                      <a:pt x="33" y="31"/>
                      <a:pt x="33" y="31"/>
                    </a:cubicBezTo>
                    <a:cubicBezTo>
                      <a:pt x="32" y="30"/>
                      <a:pt x="32" y="30"/>
                      <a:pt x="32" y="29"/>
                    </a:cubicBezTo>
                    <a:cubicBezTo>
                      <a:pt x="32" y="29"/>
                      <a:pt x="31" y="29"/>
                      <a:pt x="31" y="29"/>
                    </a:cubicBezTo>
                    <a:cubicBezTo>
                      <a:pt x="32" y="28"/>
                      <a:pt x="31" y="27"/>
                      <a:pt x="30" y="27"/>
                    </a:cubicBezTo>
                    <a:cubicBezTo>
                      <a:pt x="30" y="26"/>
                      <a:pt x="29" y="26"/>
                      <a:pt x="29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7" y="23"/>
                      <a:pt x="27" y="22"/>
                      <a:pt x="26" y="21"/>
                    </a:cubicBezTo>
                    <a:cubicBezTo>
                      <a:pt x="26" y="21"/>
                      <a:pt x="26" y="21"/>
                      <a:pt x="26" y="20"/>
                    </a:cubicBezTo>
                    <a:cubicBezTo>
                      <a:pt x="26" y="20"/>
                      <a:pt x="25" y="20"/>
                      <a:pt x="25" y="19"/>
                    </a:cubicBezTo>
                    <a:cubicBezTo>
                      <a:pt x="25" y="19"/>
                      <a:pt x="25" y="19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7"/>
                      <a:pt x="23" y="17"/>
                    </a:cubicBezTo>
                    <a:cubicBezTo>
                      <a:pt x="23" y="16"/>
                      <a:pt x="22" y="15"/>
                      <a:pt x="21" y="14"/>
                    </a:cubicBezTo>
                    <a:cubicBezTo>
                      <a:pt x="21" y="14"/>
                      <a:pt x="21" y="14"/>
                      <a:pt x="20" y="14"/>
                    </a:cubicBezTo>
                    <a:cubicBezTo>
                      <a:pt x="20" y="13"/>
                      <a:pt x="19" y="11"/>
                      <a:pt x="18" y="10"/>
                    </a:cubicBezTo>
                    <a:cubicBezTo>
                      <a:pt x="17" y="10"/>
                      <a:pt x="16" y="9"/>
                      <a:pt x="16" y="9"/>
                    </a:cubicBezTo>
                    <a:cubicBezTo>
                      <a:pt x="15" y="8"/>
                      <a:pt x="14" y="8"/>
                      <a:pt x="14" y="7"/>
                    </a:cubicBezTo>
                    <a:cubicBezTo>
                      <a:pt x="14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4"/>
                      <a:pt x="3" y="5"/>
                      <a:pt x="5" y="6"/>
                    </a:cubicBezTo>
                    <a:cubicBezTo>
                      <a:pt x="5" y="7"/>
                      <a:pt x="6" y="7"/>
                      <a:pt x="7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1" y="12"/>
                      <a:pt x="12" y="14"/>
                    </a:cubicBezTo>
                    <a:cubicBezTo>
                      <a:pt x="14" y="15"/>
                      <a:pt x="15" y="17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9"/>
                      <a:pt x="18" y="20"/>
                      <a:pt x="19" y="21"/>
                    </a:cubicBezTo>
                    <a:cubicBezTo>
                      <a:pt x="19" y="21"/>
                      <a:pt x="19" y="22"/>
                      <a:pt x="20" y="22"/>
                    </a:cubicBezTo>
                    <a:cubicBezTo>
                      <a:pt x="20" y="22"/>
                      <a:pt x="20" y="23"/>
                      <a:pt x="21" y="23"/>
                    </a:cubicBezTo>
                    <a:cubicBezTo>
                      <a:pt x="21" y="24"/>
                      <a:pt x="22" y="25"/>
                      <a:pt x="23" y="26"/>
                    </a:cubicBezTo>
                    <a:cubicBezTo>
                      <a:pt x="24" y="27"/>
                      <a:pt x="25" y="28"/>
                      <a:pt x="26" y="29"/>
                    </a:cubicBezTo>
                    <a:cubicBezTo>
                      <a:pt x="28" y="31"/>
                      <a:pt x="30" y="34"/>
                      <a:pt x="32" y="36"/>
                    </a:cubicBezTo>
                    <a:cubicBezTo>
                      <a:pt x="33" y="37"/>
                      <a:pt x="34" y="38"/>
                      <a:pt x="35" y="39"/>
                    </a:cubicBezTo>
                    <a:cubicBezTo>
                      <a:pt x="36" y="40"/>
                      <a:pt x="37" y="42"/>
                      <a:pt x="38" y="43"/>
                    </a:cubicBezTo>
                    <a:cubicBezTo>
                      <a:pt x="38" y="43"/>
                      <a:pt x="38" y="43"/>
                      <a:pt x="38" y="44"/>
                    </a:cubicBezTo>
                    <a:cubicBezTo>
                      <a:pt x="39" y="46"/>
                      <a:pt x="41" y="47"/>
                      <a:pt x="41" y="49"/>
                    </a:cubicBezTo>
                    <a:cubicBezTo>
                      <a:pt x="43" y="52"/>
                      <a:pt x="44" y="55"/>
                      <a:pt x="45" y="58"/>
                    </a:cubicBezTo>
                    <a:cubicBezTo>
                      <a:pt x="46" y="59"/>
                      <a:pt x="46" y="60"/>
                      <a:pt x="47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8" y="64"/>
                      <a:pt x="48" y="65"/>
                      <a:pt x="49" y="66"/>
                    </a:cubicBezTo>
                    <a:cubicBezTo>
                      <a:pt x="49" y="67"/>
                      <a:pt x="49" y="67"/>
                      <a:pt x="49" y="68"/>
                    </a:cubicBezTo>
                    <a:cubicBezTo>
                      <a:pt x="49" y="68"/>
                      <a:pt x="49" y="68"/>
                      <a:pt x="49" y="69"/>
                    </a:cubicBezTo>
                    <a:cubicBezTo>
                      <a:pt x="50" y="70"/>
                      <a:pt x="50" y="70"/>
                      <a:pt x="49" y="70"/>
                    </a:cubicBezTo>
                    <a:cubicBezTo>
                      <a:pt x="49" y="70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0"/>
                      <a:pt x="49" y="70"/>
                    </a:cubicBezTo>
                    <a:cubicBezTo>
                      <a:pt x="47" y="70"/>
                      <a:pt x="46" y="71"/>
                      <a:pt x="47" y="72"/>
                    </a:cubicBezTo>
                    <a:cubicBezTo>
                      <a:pt x="46" y="73"/>
                      <a:pt x="46" y="74"/>
                      <a:pt x="46" y="74"/>
                    </a:cubicBezTo>
                    <a:cubicBezTo>
                      <a:pt x="45" y="75"/>
                      <a:pt x="45" y="76"/>
                      <a:pt x="44" y="77"/>
                    </a:cubicBezTo>
                    <a:cubicBezTo>
                      <a:pt x="44" y="77"/>
                      <a:pt x="44" y="77"/>
                      <a:pt x="44" y="78"/>
                    </a:cubicBezTo>
                    <a:cubicBezTo>
                      <a:pt x="42" y="79"/>
                      <a:pt x="41" y="80"/>
                      <a:pt x="40" y="82"/>
                    </a:cubicBezTo>
                    <a:cubicBezTo>
                      <a:pt x="39" y="83"/>
                      <a:pt x="37" y="84"/>
                      <a:pt x="36" y="85"/>
                    </a:cubicBezTo>
                    <a:cubicBezTo>
                      <a:pt x="36" y="85"/>
                      <a:pt x="35" y="86"/>
                      <a:pt x="34" y="86"/>
                    </a:cubicBezTo>
                    <a:cubicBezTo>
                      <a:pt x="34" y="87"/>
                      <a:pt x="33" y="87"/>
                      <a:pt x="32" y="88"/>
                    </a:cubicBezTo>
                    <a:cubicBezTo>
                      <a:pt x="31" y="89"/>
                      <a:pt x="30" y="90"/>
                      <a:pt x="30" y="91"/>
                    </a:cubicBezTo>
                    <a:cubicBezTo>
                      <a:pt x="29" y="93"/>
                      <a:pt x="28" y="94"/>
                      <a:pt x="28" y="96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9"/>
                      <a:pt x="26" y="100"/>
                      <a:pt x="27" y="102"/>
                    </a:cubicBezTo>
                    <a:cubicBezTo>
                      <a:pt x="27" y="103"/>
                      <a:pt x="27" y="104"/>
                      <a:pt x="27" y="106"/>
                    </a:cubicBezTo>
                    <a:cubicBezTo>
                      <a:pt x="27" y="106"/>
                      <a:pt x="28" y="106"/>
                      <a:pt x="28" y="107"/>
                    </a:cubicBezTo>
                    <a:cubicBezTo>
                      <a:pt x="28" y="108"/>
                      <a:pt x="30" y="109"/>
                      <a:pt x="32" y="109"/>
                    </a:cubicBezTo>
                    <a:cubicBezTo>
                      <a:pt x="33" y="109"/>
                      <a:pt x="34" y="108"/>
                      <a:pt x="34" y="108"/>
                    </a:cubicBezTo>
                    <a:cubicBezTo>
                      <a:pt x="35" y="108"/>
                      <a:pt x="36" y="107"/>
                      <a:pt x="37" y="106"/>
                    </a:cubicBezTo>
                    <a:cubicBezTo>
                      <a:pt x="38" y="106"/>
                      <a:pt x="38" y="106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0" y="104"/>
                      <a:pt x="40" y="104"/>
                      <a:pt x="41" y="103"/>
                    </a:cubicBezTo>
                    <a:cubicBezTo>
                      <a:pt x="42" y="102"/>
                      <a:pt x="43" y="101"/>
                      <a:pt x="44" y="100"/>
                    </a:cubicBezTo>
                    <a:cubicBezTo>
                      <a:pt x="44" y="99"/>
                      <a:pt x="45" y="98"/>
                      <a:pt x="45" y="96"/>
                    </a:cubicBezTo>
                    <a:cubicBezTo>
                      <a:pt x="46" y="96"/>
                      <a:pt x="46" y="96"/>
                      <a:pt x="46" y="95"/>
                    </a:cubicBezTo>
                    <a:cubicBezTo>
                      <a:pt x="46" y="95"/>
                      <a:pt x="47" y="95"/>
                      <a:pt x="47" y="94"/>
                    </a:cubicBezTo>
                    <a:cubicBezTo>
                      <a:pt x="47" y="93"/>
                      <a:pt x="48" y="92"/>
                      <a:pt x="48" y="90"/>
                    </a:cubicBezTo>
                    <a:cubicBezTo>
                      <a:pt x="49" y="90"/>
                      <a:pt x="49" y="89"/>
                      <a:pt x="49" y="89"/>
                    </a:cubicBezTo>
                    <a:cubicBezTo>
                      <a:pt x="49" y="88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4"/>
                      <a:pt x="50" y="82"/>
                      <a:pt x="51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9"/>
                      <a:pt x="51" y="78"/>
                      <a:pt x="51" y="76"/>
                    </a:cubicBezTo>
                    <a:cubicBezTo>
                      <a:pt x="51" y="76"/>
                      <a:pt x="51" y="75"/>
                      <a:pt x="51" y="74"/>
                    </a:cubicBezTo>
                    <a:cubicBezTo>
                      <a:pt x="52" y="76"/>
                      <a:pt x="52" y="77"/>
                      <a:pt x="52" y="79"/>
                    </a:cubicBezTo>
                    <a:cubicBezTo>
                      <a:pt x="53" y="81"/>
                      <a:pt x="53" y="83"/>
                      <a:pt x="54" y="84"/>
                    </a:cubicBezTo>
                    <a:cubicBezTo>
                      <a:pt x="54" y="85"/>
                      <a:pt x="54" y="85"/>
                      <a:pt x="54" y="86"/>
                    </a:cubicBezTo>
                    <a:cubicBezTo>
                      <a:pt x="54" y="86"/>
                      <a:pt x="54" y="87"/>
                      <a:pt x="54" y="87"/>
                    </a:cubicBezTo>
                    <a:cubicBezTo>
                      <a:pt x="54" y="89"/>
                      <a:pt x="54" y="90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2"/>
                      <a:pt x="55" y="92"/>
                      <a:pt x="55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5" y="94"/>
                      <a:pt x="55" y="95"/>
                      <a:pt x="55" y="96"/>
                    </a:cubicBezTo>
                    <a:cubicBezTo>
                      <a:pt x="55" y="96"/>
                      <a:pt x="55" y="96"/>
                      <a:pt x="55" y="97"/>
                    </a:cubicBezTo>
                    <a:cubicBezTo>
                      <a:pt x="55" y="98"/>
                      <a:pt x="54" y="99"/>
                      <a:pt x="54" y="100"/>
                    </a:cubicBezTo>
                    <a:cubicBezTo>
                      <a:pt x="54" y="101"/>
                      <a:pt x="53" y="102"/>
                      <a:pt x="52" y="103"/>
                    </a:cubicBezTo>
                    <a:cubicBezTo>
                      <a:pt x="52" y="103"/>
                      <a:pt x="51" y="104"/>
                      <a:pt x="51" y="105"/>
                    </a:cubicBezTo>
                    <a:cubicBezTo>
                      <a:pt x="50" y="106"/>
                      <a:pt x="49" y="107"/>
                      <a:pt x="48" y="108"/>
                    </a:cubicBezTo>
                    <a:cubicBezTo>
                      <a:pt x="48" y="109"/>
                      <a:pt x="47" y="109"/>
                      <a:pt x="47" y="110"/>
                    </a:cubicBezTo>
                    <a:cubicBezTo>
                      <a:pt x="47" y="110"/>
                      <a:pt x="46" y="111"/>
                      <a:pt x="45" y="112"/>
                    </a:cubicBezTo>
                    <a:cubicBezTo>
                      <a:pt x="44" y="112"/>
                      <a:pt x="44" y="113"/>
                      <a:pt x="44" y="114"/>
                    </a:cubicBezTo>
                    <a:cubicBezTo>
                      <a:pt x="43" y="114"/>
                      <a:pt x="43" y="115"/>
                      <a:pt x="42" y="116"/>
                    </a:cubicBezTo>
                    <a:cubicBezTo>
                      <a:pt x="41" y="117"/>
                      <a:pt x="41" y="119"/>
                      <a:pt x="40" y="120"/>
                    </a:cubicBezTo>
                    <a:cubicBezTo>
                      <a:pt x="39" y="121"/>
                      <a:pt x="39" y="123"/>
                      <a:pt x="39" y="124"/>
                    </a:cubicBezTo>
                    <a:cubicBezTo>
                      <a:pt x="40" y="125"/>
                      <a:pt x="41" y="126"/>
                      <a:pt x="42" y="128"/>
                    </a:cubicBezTo>
                    <a:cubicBezTo>
                      <a:pt x="42" y="128"/>
                      <a:pt x="42" y="129"/>
                      <a:pt x="42" y="129"/>
                    </a:cubicBezTo>
                    <a:cubicBezTo>
                      <a:pt x="43" y="129"/>
                      <a:pt x="43" y="130"/>
                      <a:pt x="44" y="130"/>
                    </a:cubicBezTo>
                    <a:cubicBezTo>
                      <a:pt x="45" y="130"/>
                      <a:pt x="47" y="130"/>
                      <a:pt x="48" y="129"/>
                    </a:cubicBezTo>
                    <a:cubicBezTo>
                      <a:pt x="48" y="128"/>
                      <a:pt x="50" y="128"/>
                      <a:pt x="50" y="127"/>
                    </a:cubicBezTo>
                    <a:cubicBezTo>
                      <a:pt x="50" y="127"/>
                      <a:pt x="51" y="126"/>
                      <a:pt x="52" y="126"/>
                    </a:cubicBezTo>
                    <a:cubicBezTo>
                      <a:pt x="52" y="126"/>
                      <a:pt x="52" y="125"/>
                      <a:pt x="52" y="125"/>
                    </a:cubicBezTo>
                    <a:cubicBezTo>
                      <a:pt x="53" y="124"/>
                      <a:pt x="54" y="123"/>
                      <a:pt x="55" y="121"/>
                    </a:cubicBezTo>
                    <a:cubicBezTo>
                      <a:pt x="55" y="121"/>
                      <a:pt x="55" y="120"/>
                      <a:pt x="56" y="120"/>
                    </a:cubicBezTo>
                    <a:cubicBezTo>
                      <a:pt x="56" y="119"/>
                      <a:pt x="56" y="119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9"/>
                    </a:cubicBezTo>
                    <a:cubicBezTo>
                      <a:pt x="56" y="119"/>
                      <a:pt x="56" y="120"/>
                      <a:pt x="56" y="121"/>
                    </a:cubicBezTo>
                    <a:cubicBezTo>
                      <a:pt x="56" y="122"/>
                      <a:pt x="56" y="123"/>
                      <a:pt x="56" y="124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25"/>
                      <a:pt x="56" y="126"/>
                      <a:pt x="56" y="127"/>
                    </a:cubicBezTo>
                    <a:cubicBezTo>
                      <a:pt x="55" y="128"/>
                      <a:pt x="55" y="128"/>
                      <a:pt x="55" y="128"/>
                    </a:cubicBezTo>
                    <a:cubicBezTo>
                      <a:pt x="55" y="129"/>
                      <a:pt x="55" y="129"/>
                      <a:pt x="55" y="130"/>
                    </a:cubicBezTo>
                    <a:cubicBezTo>
                      <a:pt x="54" y="131"/>
                      <a:pt x="54" y="131"/>
                      <a:pt x="54" y="132"/>
                    </a:cubicBezTo>
                    <a:cubicBezTo>
                      <a:pt x="53" y="132"/>
                      <a:pt x="53" y="133"/>
                      <a:pt x="52" y="134"/>
                    </a:cubicBezTo>
                    <a:cubicBezTo>
                      <a:pt x="51" y="135"/>
                      <a:pt x="49" y="136"/>
                      <a:pt x="48" y="137"/>
                    </a:cubicBezTo>
                    <a:cubicBezTo>
                      <a:pt x="47" y="138"/>
                      <a:pt x="46" y="139"/>
                      <a:pt x="45" y="140"/>
                    </a:cubicBezTo>
                    <a:cubicBezTo>
                      <a:pt x="45" y="141"/>
                      <a:pt x="44" y="142"/>
                      <a:pt x="43" y="142"/>
                    </a:cubicBezTo>
                    <a:cubicBezTo>
                      <a:pt x="43" y="142"/>
                      <a:pt x="43" y="143"/>
                      <a:pt x="43" y="143"/>
                    </a:cubicBezTo>
                    <a:cubicBezTo>
                      <a:pt x="43" y="143"/>
                      <a:pt x="42" y="144"/>
                      <a:pt x="42" y="144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0" y="145"/>
                      <a:pt x="39" y="148"/>
                      <a:pt x="40" y="150"/>
                    </a:cubicBezTo>
                    <a:cubicBezTo>
                      <a:pt x="41" y="151"/>
                      <a:pt x="41" y="151"/>
                      <a:pt x="42" y="152"/>
                    </a:cubicBezTo>
                    <a:cubicBezTo>
                      <a:pt x="43" y="152"/>
                      <a:pt x="44" y="153"/>
                      <a:pt x="46" y="152"/>
                    </a:cubicBezTo>
                    <a:cubicBezTo>
                      <a:pt x="47" y="152"/>
                      <a:pt x="47" y="152"/>
                      <a:pt x="48" y="151"/>
                    </a:cubicBezTo>
                    <a:cubicBezTo>
                      <a:pt x="48" y="151"/>
                      <a:pt x="49" y="151"/>
                      <a:pt x="49" y="151"/>
                    </a:cubicBezTo>
                    <a:cubicBezTo>
                      <a:pt x="50" y="150"/>
                      <a:pt x="50" y="150"/>
                      <a:pt x="51" y="150"/>
                    </a:cubicBezTo>
                    <a:cubicBezTo>
                      <a:pt x="52" y="150"/>
                      <a:pt x="53" y="150"/>
                      <a:pt x="53" y="149"/>
                    </a:cubicBezTo>
                    <a:cubicBezTo>
                      <a:pt x="54" y="149"/>
                      <a:pt x="53" y="149"/>
                      <a:pt x="54" y="149"/>
                    </a:cubicBezTo>
                    <a:cubicBezTo>
                      <a:pt x="53" y="150"/>
                      <a:pt x="53" y="151"/>
                      <a:pt x="53" y="151"/>
                    </a:cubicBezTo>
                    <a:cubicBezTo>
                      <a:pt x="53" y="152"/>
                      <a:pt x="53" y="154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6"/>
                      <a:pt x="52" y="156"/>
                      <a:pt x="52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7"/>
                      <a:pt x="50" y="158"/>
                      <a:pt x="50" y="159"/>
                    </a:cubicBezTo>
                    <a:cubicBezTo>
                      <a:pt x="48" y="161"/>
                      <a:pt x="45" y="163"/>
                      <a:pt x="43" y="164"/>
                    </a:cubicBezTo>
                    <a:cubicBezTo>
                      <a:pt x="42" y="165"/>
                      <a:pt x="41" y="165"/>
                      <a:pt x="40" y="166"/>
                    </a:cubicBezTo>
                    <a:cubicBezTo>
                      <a:pt x="38" y="166"/>
                      <a:pt x="37" y="167"/>
                      <a:pt x="36" y="169"/>
                    </a:cubicBezTo>
                    <a:cubicBezTo>
                      <a:pt x="35" y="170"/>
                      <a:pt x="34" y="171"/>
                      <a:pt x="33" y="172"/>
                    </a:cubicBezTo>
                    <a:cubicBezTo>
                      <a:pt x="32" y="175"/>
                      <a:pt x="33" y="177"/>
                      <a:pt x="35" y="179"/>
                    </a:cubicBezTo>
                    <a:cubicBezTo>
                      <a:pt x="35" y="179"/>
                      <a:pt x="35" y="179"/>
                      <a:pt x="35" y="180"/>
                    </a:cubicBezTo>
                    <a:cubicBezTo>
                      <a:pt x="36" y="181"/>
                      <a:pt x="38" y="181"/>
                      <a:pt x="39" y="180"/>
                    </a:cubicBezTo>
                    <a:cubicBezTo>
                      <a:pt x="40" y="179"/>
                      <a:pt x="41" y="178"/>
                      <a:pt x="42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4" y="176"/>
                      <a:pt x="45" y="175"/>
                      <a:pt x="45" y="174"/>
                    </a:cubicBezTo>
                    <a:cubicBezTo>
                      <a:pt x="46" y="173"/>
                      <a:pt x="46" y="173"/>
                      <a:pt x="47" y="172"/>
                    </a:cubicBezTo>
                    <a:cubicBezTo>
                      <a:pt x="47" y="171"/>
                      <a:pt x="47" y="170"/>
                      <a:pt x="47" y="169"/>
                    </a:cubicBezTo>
                    <a:cubicBezTo>
                      <a:pt x="47" y="169"/>
                      <a:pt x="47" y="168"/>
                      <a:pt x="47" y="168"/>
                    </a:cubicBezTo>
                    <a:cubicBezTo>
                      <a:pt x="48" y="167"/>
                      <a:pt x="49" y="166"/>
                      <a:pt x="50" y="165"/>
                    </a:cubicBezTo>
                    <a:cubicBezTo>
                      <a:pt x="50" y="164"/>
                      <a:pt x="51" y="164"/>
                      <a:pt x="51" y="162"/>
                    </a:cubicBezTo>
                    <a:cubicBezTo>
                      <a:pt x="50" y="162"/>
                      <a:pt x="51" y="162"/>
                      <a:pt x="51" y="161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51" y="164"/>
                      <a:pt x="50" y="166"/>
                      <a:pt x="50" y="168"/>
                    </a:cubicBezTo>
                    <a:cubicBezTo>
                      <a:pt x="50" y="169"/>
                      <a:pt x="49" y="170"/>
                      <a:pt x="49" y="171"/>
                    </a:cubicBezTo>
                    <a:cubicBezTo>
                      <a:pt x="49" y="172"/>
                      <a:pt x="48" y="173"/>
                      <a:pt x="48" y="175"/>
                    </a:cubicBezTo>
                    <a:cubicBezTo>
                      <a:pt x="47" y="176"/>
                      <a:pt x="47" y="177"/>
                      <a:pt x="47" y="177"/>
                    </a:cubicBezTo>
                    <a:cubicBezTo>
                      <a:pt x="47" y="178"/>
                      <a:pt x="46" y="179"/>
                      <a:pt x="46" y="180"/>
                    </a:cubicBezTo>
                    <a:cubicBezTo>
                      <a:pt x="45" y="181"/>
                      <a:pt x="45" y="183"/>
                      <a:pt x="44" y="184"/>
                    </a:cubicBezTo>
                    <a:cubicBezTo>
                      <a:pt x="44" y="185"/>
                      <a:pt x="43" y="186"/>
                      <a:pt x="43" y="188"/>
                    </a:cubicBezTo>
                    <a:cubicBezTo>
                      <a:pt x="43" y="188"/>
                      <a:pt x="43" y="189"/>
                      <a:pt x="43" y="189"/>
                    </a:cubicBezTo>
                    <a:cubicBezTo>
                      <a:pt x="43" y="189"/>
                      <a:pt x="43" y="190"/>
                      <a:pt x="43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1"/>
                    </a:cubicBezTo>
                    <a:cubicBezTo>
                      <a:pt x="42" y="191"/>
                      <a:pt x="41" y="191"/>
                      <a:pt x="41" y="191"/>
                    </a:cubicBezTo>
                    <a:cubicBezTo>
                      <a:pt x="40" y="192"/>
                      <a:pt x="40" y="193"/>
                      <a:pt x="39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6" y="195"/>
                      <a:pt x="35" y="196"/>
                      <a:pt x="34" y="196"/>
                    </a:cubicBezTo>
                    <a:cubicBezTo>
                      <a:pt x="33" y="197"/>
                      <a:pt x="33" y="198"/>
                      <a:pt x="32" y="200"/>
                    </a:cubicBezTo>
                    <a:cubicBezTo>
                      <a:pt x="32" y="201"/>
                      <a:pt x="31" y="202"/>
                      <a:pt x="31" y="203"/>
                    </a:cubicBezTo>
                    <a:cubicBezTo>
                      <a:pt x="31" y="204"/>
                      <a:pt x="30" y="205"/>
                      <a:pt x="30" y="206"/>
                    </a:cubicBezTo>
                    <a:cubicBezTo>
                      <a:pt x="30" y="208"/>
                      <a:pt x="29" y="211"/>
                      <a:pt x="30" y="214"/>
                    </a:cubicBezTo>
                    <a:cubicBezTo>
                      <a:pt x="31" y="215"/>
                      <a:pt x="32" y="215"/>
                      <a:pt x="33" y="215"/>
                    </a:cubicBezTo>
                    <a:cubicBezTo>
                      <a:pt x="34" y="215"/>
                      <a:pt x="34" y="216"/>
                      <a:pt x="35" y="215"/>
                    </a:cubicBezTo>
                    <a:cubicBezTo>
                      <a:pt x="36" y="215"/>
                      <a:pt x="36" y="215"/>
                      <a:pt x="37" y="214"/>
                    </a:cubicBezTo>
                    <a:cubicBezTo>
                      <a:pt x="37" y="213"/>
                      <a:pt x="38" y="212"/>
                      <a:pt x="39" y="212"/>
                    </a:cubicBezTo>
                    <a:cubicBezTo>
                      <a:pt x="39" y="210"/>
                      <a:pt x="40" y="208"/>
                      <a:pt x="41" y="207"/>
                    </a:cubicBezTo>
                    <a:cubicBezTo>
                      <a:pt x="42" y="204"/>
                      <a:pt x="42" y="202"/>
                      <a:pt x="42" y="200"/>
                    </a:cubicBezTo>
                    <a:cubicBezTo>
                      <a:pt x="42" y="199"/>
                      <a:pt x="42" y="199"/>
                      <a:pt x="42" y="198"/>
                    </a:cubicBezTo>
                    <a:cubicBezTo>
                      <a:pt x="43" y="196"/>
                      <a:pt x="44" y="195"/>
                      <a:pt x="44" y="193"/>
                    </a:cubicBezTo>
                    <a:cubicBezTo>
                      <a:pt x="45" y="192"/>
                      <a:pt x="45" y="190"/>
                      <a:pt x="46" y="189"/>
                    </a:cubicBezTo>
                    <a:cubicBezTo>
                      <a:pt x="46" y="189"/>
                      <a:pt x="46" y="188"/>
                      <a:pt x="46" y="188"/>
                    </a:cubicBezTo>
                    <a:cubicBezTo>
                      <a:pt x="47" y="185"/>
                      <a:pt x="48" y="182"/>
                      <a:pt x="49" y="179"/>
                    </a:cubicBezTo>
                    <a:cubicBezTo>
                      <a:pt x="50" y="178"/>
                      <a:pt x="51" y="176"/>
                      <a:pt x="51" y="175"/>
                    </a:cubicBezTo>
                    <a:cubicBezTo>
                      <a:pt x="51" y="176"/>
                      <a:pt x="52" y="179"/>
                      <a:pt x="52" y="181"/>
                    </a:cubicBezTo>
                    <a:cubicBezTo>
                      <a:pt x="53" y="182"/>
                      <a:pt x="53" y="183"/>
                      <a:pt x="53" y="185"/>
                    </a:cubicBezTo>
                    <a:cubicBezTo>
                      <a:pt x="54" y="185"/>
                      <a:pt x="54" y="186"/>
                      <a:pt x="54" y="187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55" y="188"/>
                      <a:pt x="56" y="189"/>
                      <a:pt x="57" y="189"/>
                    </a:cubicBezTo>
                    <a:cubicBezTo>
                      <a:pt x="57" y="190"/>
                      <a:pt x="58" y="190"/>
                      <a:pt x="58" y="190"/>
                    </a:cubicBezTo>
                    <a:cubicBezTo>
                      <a:pt x="60" y="191"/>
                      <a:pt x="63" y="189"/>
                      <a:pt x="63" y="187"/>
                    </a:cubicBezTo>
                    <a:cubicBezTo>
                      <a:pt x="63" y="187"/>
                      <a:pt x="63" y="186"/>
                      <a:pt x="63" y="185"/>
                    </a:cubicBezTo>
                    <a:cubicBezTo>
                      <a:pt x="63" y="184"/>
                      <a:pt x="62" y="182"/>
                      <a:pt x="62" y="181"/>
                    </a:cubicBezTo>
                    <a:cubicBezTo>
                      <a:pt x="62" y="181"/>
                      <a:pt x="62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2" y="181"/>
                      <a:pt x="62" y="181"/>
                      <a:pt x="62" y="181"/>
                    </a:cubicBezTo>
                    <a:cubicBezTo>
                      <a:pt x="62" y="180"/>
                      <a:pt x="62" y="180"/>
                      <a:pt x="62" y="179"/>
                    </a:cubicBezTo>
                    <a:cubicBezTo>
                      <a:pt x="62" y="177"/>
                      <a:pt x="61" y="176"/>
                      <a:pt x="61" y="174"/>
                    </a:cubicBezTo>
                    <a:cubicBezTo>
                      <a:pt x="61" y="174"/>
                      <a:pt x="60" y="173"/>
                      <a:pt x="60" y="172"/>
                    </a:cubicBezTo>
                    <a:cubicBezTo>
                      <a:pt x="60" y="172"/>
                      <a:pt x="60" y="172"/>
                      <a:pt x="60" y="171"/>
                    </a:cubicBezTo>
                    <a:cubicBezTo>
                      <a:pt x="59" y="169"/>
                      <a:pt x="59" y="167"/>
                      <a:pt x="58" y="166"/>
                    </a:cubicBezTo>
                    <a:cubicBezTo>
                      <a:pt x="57" y="166"/>
                      <a:pt x="57" y="165"/>
                      <a:pt x="57" y="165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6" y="163"/>
                      <a:pt x="56" y="162"/>
                      <a:pt x="56" y="162"/>
                    </a:cubicBezTo>
                    <a:cubicBezTo>
                      <a:pt x="55" y="161"/>
                      <a:pt x="55" y="161"/>
                      <a:pt x="55" y="160"/>
                    </a:cubicBezTo>
                    <a:cubicBezTo>
                      <a:pt x="55" y="160"/>
                      <a:pt x="55" y="159"/>
                      <a:pt x="55" y="158"/>
                    </a:cubicBezTo>
                    <a:cubicBezTo>
                      <a:pt x="55" y="158"/>
                      <a:pt x="56" y="157"/>
                      <a:pt x="56" y="156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6" y="154"/>
                      <a:pt x="56" y="153"/>
                      <a:pt x="56" y="151"/>
                    </a:cubicBezTo>
                    <a:cubicBezTo>
                      <a:pt x="56" y="151"/>
                      <a:pt x="57" y="151"/>
                      <a:pt x="57" y="150"/>
                    </a:cubicBezTo>
                    <a:cubicBezTo>
                      <a:pt x="57" y="150"/>
                      <a:pt x="57" y="149"/>
                      <a:pt x="57" y="148"/>
                    </a:cubicBezTo>
                    <a:cubicBezTo>
                      <a:pt x="57" y="147"/>
                      <a:pt x="58" y="146"/>
                      <a:pt x="58" y="145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9" y="146"/>
                      <a:pt x="59" y="147"/>
                      <a:pt x="60" y="149"/>
                    </a:cubicBezTo>
                    <a:cubicBezTo>
                      <a:pt x="60" y="150"/>
                      <a:pt x="61" y="151"/>
                      <a:pt x="61" y="152"/>
                    </a:cubicBezTo>
                    <a:cubicBezTo>
                      <a:pt x="62" y="154"/>
                      <a:pt x="62" y="155"/>
                      <a:pt x="63" y="157"/>
                    </a:cubicBezTo>
                    <a:cubicBezTo>
                      <a:pt x="63" y="157"/>
                      <a:pt x="64" y="157"/>
                      <a:pt x="64" y="158"/>
                    </a:cubicBezTo>
                    <a:cubicBezTo>
                      <a:pt x="64" y="158"/>
                      <a:pt x="64" y="158"/>
                      <a:pt x="65" y="159"/>
                    </a:cubicBezTo>
                    <a:cubicBezTo>
                      <a:pt x="66" y="160"/>
                      <a:pt x="67" y="161"/>
                      <a:pt x="69" y="162"/>
                    </a:cubicBezTo>
                    <a:cubicBezTo>
                      <a:pt x="69" y="162"/>
                      <a:pt x="70" y="162"/>
                      <a:pt x="71" y="162"/>
                    </a:cubicBezTo>
                    <a:cubicBezTo>
                      <a:pt x="71" y="162"/>
                      <a:pt x="72" y="162"/>
                      <a:pt x="72" y="161"/>
                    </a:cubicBezTo>
                    <a:cubicBezTo>
                      <a:pt x="73" y="160"/>
                      <a:pt x="74" y="160"/>
                      <a:pt x="74" y="159"/>
                    </a:cubicBezTo>
                    <a:cubicBezTo>
                      <a:pt x="74" y="158"/>
                      <a:pt x="75" y="157"/>
                      <a:pt x="75" y="156"/>
                    </a:cubicBezTo>
                    <a:cubicBezTo>
                      <a:pt x="75" y="156"/>
                      <a:pt x="75" y="155"/>
                      <a:pt x="75" y="155"/>
                    </a:cubicBezTo>
                    <a:cubicBezTo>
                      <a:pt x="75" y="155"/>
                      <a:pt x="75" y="155"/>
                      <a:pt x="75" y="154"/>
                    </a:cubicBezTo>
                    <a:cubicBezTo>
                      <a:pt x="74" y="152"/>
                      <a:pt x="74" y="150"/>
                      <a:pt x="72" y="149"/>
                    </a:cubicBezTo>
                    <a:cubicBezTo>
                      <a:pt x="72" y="148"/>
                      <a:pt x="71" y="148"/>
                      <a:pt x="71" y="148"/>
                    </a:cubicBezTo>
                    <a:cubicBezTo>
                      <a:pt x="71" y="148"/>
                      <a:pt x="71" y="147"/>
                      <a:pt x="70" y="147"/>
                    </a:cubicBezTo>
                    <a:cubicBezTo>
                      <a:pt x="70" y="146"/>
                      <a:pt x="69" y="144"/>
                      <a:pt x="67" y="143"/>
                    </a:cubicBezTo>
                    <a:cubicBezTo>
                      <a:pt x="66" y="142"/>
                      <a:pt x="66" y="142"/>
                      <a:pt x="65" y="141"/>
                    </a:cubicBezTo>
                    <a:cubicBezTo>
                      <a:pt x="65" y="140"/>
                      <a:pt x="64" y="140"/>
                      <a:pt x="63" y="139"/>
                    </a:cubicBezTo>
                    <a:cubicBezTo>
                      <a:pt x="63" y="139"/>
                      <a:pt x="62" y="138"/>
                      <a:pt x="62" y="138"/>
                    </a:cubicBezTo>
                    <a:cubicBezTo>
                      <a:pt x="61" y="137"/>
                      <a:pt x="61" y="136"/>
                      <a:pt x="60" y="136"/>
                    </a:cubicBezTo>
                    <a:cubicBezTo>
                      <a:pt x="60" y="135"/>
                      <a:pt x="60" y="134"/>
                      <a:pt x="60" y="133"/>
                    </a:cubicBezTo>
                    <a:cubicBezTo>
                      <a:pt x="60" y="133"/>
                      <a:pt x="60" y="133"/>
                      <a:pt x="59" y="133"/>
                    </a:cubicBezTo>
                    <a:cubicBezTo>
                      <a:pt x="59" y="132"/>
                      <a:pt x="59" y="132"/>
                      <a:pt x="59" y="131"/>
                    </a:cubicBezTo>
                    <a:cubicBezTo>
                      <a:pt x="58" y="130"/>
                      <a:pt x="59" y="129"/>
                      <a:pt x="59" y="128"/>
                    </a:cubicBezTo>
                    <a:cubicBezTo>
                      <a:pt x="59" y="128"/>
                      <a:pt x="59" y="128"/>
                      <a:pt x="59" y="127"/>
                    </a:cubicBezTo>
                    <a:cubicBezTo>
                      <a:pt x="59" y="127"/>
                      <a:pt x="59" y="126"/>
                      <a:pt x="59" y="125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9" y="125"/>
                      <a:pt x="59" y="125"/>
                      <a:pt x="59" y="124"/>
                    </a:cubicBezTo>
                    <a:cubicBezTo>
                      <a:pt x="59" y="124"/>
                      <a:pt x="59" y="123"/>
                      <a:pt x="59" y="122"/>
                    </a:cubicBezTo>
                    <a:cubicBezTo>
                      <a:pt x="59" y="121"/>
                      <a:pt x="60" y="120"/>
                      <a:pt x="60" y="119"/>
                    </a:cubicBezTo>
                    <a:cubicBezTo>
                      <a:pt x="60" y="116"/>
                      <a:pt x="60" y="114"/>
                      <a:pt x="60" y="112"/>
                    </a:cubicBezTo>
                    <a:cubicBezTo>
                      <a:pt x="60" y="110"/>
                      <a:pt x="60" y="109"/>
                      <a:pt x="60" y="108"/>
                    </a:cubicBezTo>
                    <a:cubicBezTo>
                      <a:pt x="60" y="108"/>
                      <a:pt x="60" y="108"/>
                      <a:pt x="61" y="108"/>
                    </a:cubicBezTo>
                    <a:cubicBezTo>
                      <a:pt x="60" y="106"/>
                      <a:pt x="59" y="105"/>
                      <a:pt x="58" y="104"/>
                    </a:cubicBezTo>
                    <a:cubicBezTo>
                      <a:pt x="58" y="104"/>
                      <a:pt x="58" y="104"/>
                      <a:pt x="58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5"/>
                      <a:pt x="60" y="106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8"/>
                      <a:pt x="61" y="109"/>
                      <a:pt x="61" y="109"/>
                    </a:cubicBezTo>
                    <a:cubicBezTo>
                      <a:pt x="62" y="110"/>
                      <a:pt x="62" y="112"/>
                      <a:pt x="63" y="114"/>
                    </a:cubicBezTo>
                    <a:cubicBezTo>
                      <a:pt x="64" y="116"/>
                      <a:pt x="64" y="118"/>
                      <a:pt x="65" y="120"/>
                    </a:cubicBezTo>
                    <a:cubicBezTo>
                      <a:pt x="65" y="121"/>
                      <a:pt x="66" y="122"/>
                      <a:pt x="66" y="123"/>
                    </a:cubicBezTo>
                    <a:cubicBezTo>
                      <a:pt x="67" y="124"/>
                      <a:pt x="67" y="125"/>
                      <a:pt x="68" y="126"/>
                    </a:cubicBezTo>
                    <a:cubicBezTo>
                      <a:pt x="69" y="128"/>
                      <a:pt x="71" y="129"/>
                      <a:pt x="72" y="131"/>
                    </a:cubicBezTo>
                    <a:cubicBezTo>
                      <a:pt x="72" y="132"/>
                      <a:pt x="73" y="132"/>
                      <a:pt x="73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5" y="134"/>
                      <a:pt x="77" y="134"/>
                      <a:pt x="78" y="133"/>
                    </a:cubicBezTo>
                    <a:cubicBezTo>
                      <a:pt x="79" y="132"/>
                      <a:pt x="79" y="132"/>
                      <a:pt x="79" y="131"/>
                    </a:cubicBezTo>
                    <a:cubicBezTo>
                      <a:pt x="79" y="131"/>
                      <a:pt x="80" y="130"/>
                      <a:pt x="80" y="130"/>
                    </a:cubicBezTo>
                    <a:cubicBezTo>
                      <a:pt x="80" y="129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1" y="125"/>
                      <a:pt x="82" y="124"/>
                      <a:pt x="82" y="122"/>
                    </a:cubicBezTo>
                    <a:cubicBezTo>
                      <a:pt x="82" y="121"/>
                      <a:pt x="81" y="120"/>
                      <a:pt x="81" y="119"/>
                    </a:cubicBezTo>
                    <a:cubicBezTo>
                      <a:pt x="80" y="118"/>
                      <a:pt x="80" y="118"/>
                      <a:pt x="80" y="117"/>
                    </a:cubicBezTo>
                    <a:cubicBezTo>
                      <a:pt x="80" y="117"/>
                      <a:pt x="80" y="117"/>
                      <a:pt x="79" y="116"/>
                    </a:cubicBezTo>
                    <a:cubicBezTo>
                      <a:pt x="78" y="115"/>
                      <a:pt x="78" y="114"/>
                      <a:pt x="77" y="113"/>
                    </a:cubicBezTo>
                    <a:cubicBezTo>
                      <a:pt x="75" y="111"/>
                      <a:pt x="73" y="109"/>
                      <a:pt x="71" y="108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0" y="108"/>
                      <a:pt x="70" y="107"/>
                      <a:pt x="70" y="107"/>
                    </a:cubicBezTo>
                    <a:cubicBezTo>
                      <a:pt x="69" y="107"/>
                      <a:pt x="68" y="106"/>
                      <a:pt x="67" y="105"/>
                    </a:cubicBezTo>
                    <a:cubicBezTo>
                      <a:pt x="66" y="105"/>
                      <a:pt x="65" y="105"/>
                      <a:pt x="64" y="104"/>
                    </a:cubicBezTo>
                    <a:cubicBezTo>
                      <a:pt x="63" y="103"/>
                      <a:pt x="62" y="103"/>
                      <a:pt x="62" y="102"/>
                    </a:cubicBezTo>
                    <a:cubicBezTo>
                      <a:pt x="61" y="102"/>
                      <a:pt x="61" y="101"/>
                      <a:pt x="61" y="101"/>
                    </a:cubicBezTo>
                    <a:cubicBezTo>
                      <a:pt x="60" y="100"/>
                      <a:pt x="60" y="100"/>
                      <a:pt x="60" y="99"/>
                    </a:cubicBezTo>
                    <a:cubicBezTo>
                      <a:pt x="60" y="98"/>
                      <a:pt x="60" y="98"/>
                      <a:pt x="60" y="97"/>
                    </a:cubicBezTo>
                    <a:cubicBezTo>
                      <a:pt x="58" y="97"/>
                      <a:pt x="57" y="96"/>
                      <a:pt x="56" y="96"/>
                    </a:cubicBezTo>
                    <a:cubicBezTo>
                      <a:pt x="57" y="96"/>
                      <a:pt x="58" y="97"/>
                      <a:pt x="60" y="97"/>
                    </a:cubicBezTo>
                    <a:cubicBezTo>
                      <a:pt x="60" y="96"/>
                      <a:pt x="60" y="94"/>
                      <a:pt x="59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9" y="91"/>
                      <a:pt x="59" y="90"/>
                      <a:pt x="59" y="88"/>
                    </a:cubicBezTo>
                    <a:cubicBezTo>
                      <a:pt x="58" y="88"/>
                      <a:pt x="59" y="87"/>
                      <a:pt x="58" y="86"/>
                    </a:cubicBezTo>
                    <a:cubicBezTo>
                      <a:pt x="58" y="85"/>
                      <a:pt x="58" y="84"/>
                      <a:pt x="57" y="82"/>
                    </a:cubicBezTo>
                    <a:cubicBezTo>
                      <a:pt x="57" y="81"/>
                      <a:pt x="57" y="81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80"/>
                      <a:pt x="57" y="80"/>
                      <a:pt x="58" y="80"/>
                    </a:cubicBezTo>
                    <a:cubicBezTo>
                      <a:pt x="58" y="80"/>
                      <a:pt x="58" y="80"/>
                      <a:pt x="58" y="81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9" y="82"/>
                      <a:pt x="59" y="83"/>
                      <a:pt x="60" y="83"/>
                    </a:cubicBezTo>
                    <a:cubicBezTo>
                      <a:pt x="60" y="84"/>
                      <a:pt x="60" y="84"/>
                      <a:pt x="61" y="84"/>
                    </a:cubicBezTo>
                    <a:cubicBezTo>
                      <a:pt x="62" y="85"/>
                      <a:pt x="63" y="87"/>
                      <a:pt x="64" y="88"/>
                    </a:cubicBezTo>
                    <a:cubicBezTo>
                      <a:pt x="65" y="89"/>
                      <a:pt x="66" y="90"/>
                      <a:pt x="67" y="92"/>
                    </a:cubicBezTo>
                    <a:cubicBezTo>
                      <a:pt x="68" y="92"/>
                      <a:pt x="69" y="93"/>
                      <a:pt x="69" y="94"/>
                    </a:cubicBezTo>
                    <a:cubicBezTo>
                      <a:pt x="70" y="94"/>
                      <a:pt x="71" y="95"/>
                      <a:pt x="71" y="95"/>
                    </a:cubicBezTo>
                    <a:cubicBezTo>
                      <a:pt x="72" y="95"/>
                      <a:pt x="72" y="96"/>
                      <a:pt x="73" y="96"/>
                    </a:cubicBezTo>
                    <a:cubicBezTo>
                      <a:pt x="73" y="97"/>
                      <a:pt x="74" y="97"/>
                      <a:pt x="74" y="97"/>
                    </a:cubicBezTo>
                    <a:cubicBezTo>
                      <a:pt x="75" y="98"/>
                      <a:pt x="76" y="99"/>
                      <a:pt x="78" y="99"/>
                    </a:cubicBezTo>
                    <a:cubicBezTo>
                      <a:pt x="78" y="99"/>
                      <a:pt x="79" y="99"/>
                      <a:pt x="80" y="99"/>
                    </a:cubicBezTo>
                    <a:cubicBezTo>
                      <a:pt x="80" y="99"/>
                      <a:pt x="81" y="99"/>
                      <a:pt x="81" y="99"/>
                    </a:cubicBezTo>
                    <a:cubicBezTo>
                      <a:pt x="81" y="100"/>
                      <a:pt x="82" y="100"/>
                      <a:pt x="82" y="100"/>
                    </a:cubicBezTo>
                    <a:cubicBezTo>
                      <a:pt x="83" y="100"/>
                      <a:pt x="85" y="99"/>
                      <a:pt x="85" y="98"/>
                    </a:cubicBezTo>
                    <a:cubicBezTo>
                      <a:pt x="85" y="97"/>
                      <a:pt x="85" y="97"/>
                      <a:pt x="86" y="96"/>
                    </a:cubicBezTo>
                    <a:cubicBezTo>
                      <a:pt x="86" y="96"/>
                      <a:pt x="85" y="95"/>
                      <a:pt x="85" y="95"/>
                    </a:cubicBezTo>
                    <a:cubicBezTo>
                      <a:pt x="85" y="94"/>
                      <a:pt x="85" y="93"/>
                      <a:pt x="85" y="93"/>
                    </a:cubicBezTo>
                    <a:close/>
                    <a:moveTo>
                      <a:pt x="32" y="101"/>
                    </a:moveTo>
                    <a:cubicBezTo>
                      <a:pt x="32" y="101"/>
                      <a:pt x="32" y="101"/>
                      <a:pt x="32" y="100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3" y="102"/>
                      <a:pt x="33" y="102"/>
                      <a:pt x="32" y="101"/>
                    </a:cubicBezTo>
                    <a:close/>
                    <a:moveTo>
                      <a:pt x="38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7" y="95"/>
                      <a:pt x="37" y="95"/>
                      <a:pt x="36" y="95"/>
                    </a:cubicBezTo>
                    <a:cubicBezTo>
                      <a:pt x="37" y="95"/>
                      <a:pt x="37" y="95"/>
                      <a:pt x="38" y="95"/>
                    </a:cubicBezTo>
                    <a:close/>
                    <a:moveTo>
                      <a:pt x="37" y="97"/>
                    </a:moveTo>
                    <a:cubicBezTo>
                      <a:pt x="37" y="97"/>
                      <a:pt x="37" y="96"/>
                      <a:pt x="37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7" y="96"/>
                      <a:pt x="37" y="97"/>
                      <a:pt x="37" y="97"/>
                    </a:cubicBezTo>
                    <a:close/>
                    <a:moveTo>
                      <a:pt x="38" y="104"/>
                    </a:moveTo>
                    <a:cubicBezTo>
                      <a:pt x="38" y="104"/>
                      <a:pt x="38" y="104"/>
                      <a:pt x="37" y="104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104"/>
                      <a:pt x="38" y="105"/>
                      <a:pt x="38" y="105"/>
                    </a:cubicBezTo>
                    <a:cubicBezTo>
                      <a:pt x="38" y="105"/>
                      <a:pt x="38" y="104"/>
                      <a:pt x="38" y="104"/>
                    </a:cubicBezTo>
                    <a:close/>
                    <a:moveTo>
                      <a:pt x="40" y="86"/>
                    </a:move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lose/>
                    <a:moveTo>
                      <a:pt x="48" y="90"/>
                    </a:move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lose/>
                    <a:moveTo>
                      <a:pt x="48" y="77"/>
                    </a:moveTo>
                    <a:cubicBezTo>
                      <a:pt x="48" y="78"/>
                      <a:pt x="48" y="78"/>
                      <a:pt x="47" y="79"/>
                    </a:cubicBezTo>
                    <a:cubicBezTo>
                      <a:pt x="48" y="78"/>
                      <a:pt x="48" y="78"/>
                      <a:pt x="48" y="77"/>
                    </a:cubicBezTo>
                    <a:cubicBezTo>
                      <a:pt x="49" y="76"/>
                      <a:pt x="49" y="75"/>
                      <a:pt x="50" y="73"/>
                    </a:cubicBezTo>
                    <a:cubicBezTo>
                      <a:pt x="49" y="75"/>
                      <a:pt x="49" y="76"/>
                      <a:pt x="48" y="77"/>
                    </a:cubicBezTo>
                    <a:close/>
                    <a:moveTo>
                      <a:pt x="43" y="119"/>
                    </a:moveTo>
                    <a:cubicBezTo>
                      <a:pt x="43" y="119"/>
                      <a:pt x="44" y="119"/>
                      <a:pt x="44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9"/>
                      <a:pt x="43" y="119"/>
                      <a:pt x="43" y="119"/>
                    </a:cubicBezTo>
                    <a:close/>
                    <a:moveTo>
                      <a:pt x="34" y="206"/>
                    </a:moveTo>
                    <a:cubicBezTo>
                      <a:pt x="34" y="206"/>
                      <a:pt x="33" y="206"/>
                      <a:pt x="33" y="206"/>
                    </a:cubicBezTo>
                    <a:cubicBezTo>
                      <a:pt x="33" y="206"/>
                      <a:pt x="34" y="206"/>
                      <a:pt x="34" y="206"/>
                    </a:cubicBezTo>
                    <a:cubicBezTo>
                      <a:pt x="35" y="205"/>
                      <a:pt x="35" y="204"/>
                      <a:pt x="35" y="204"/>
                    </a:cubicBezTo>
                    <a:cubicBezTo>
                      <a:pt x="35" y="204"/>
                      <a:pt x="35" y="205"/>
                      <a:pt x="34" y="206"/>
                    </a:cubicBezTo>
                    <a:close/>
                    <a:moveTo>
                      <a:pt x="36" y="197"/>
                    </a:move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lose/>
                    <a:moveTo>
                      <a:pt x="37" y="196"/>
                    </a:move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7"/>
                      <a:pt x="37" y="197"/>
                    </a:cubicBezTo>
                    <a:cubicBezTo>
                      <a:pt x="37" y="197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lose/>
                    <a:moveTo>
                      <a:pt x="42" y="194"/>
                    </a:moveTo>
                    <a:cubicBezTo>
                      <a:pt x="42" y="194"/>
                      <a:pt x="42" y="195"/>
                      <a:pt x="42" y="195"/>
                    </a:cubicBezTo>
                    <a:cubicBezTo>
                      <a:pt x="42" y="195"/>
                      <a:pt x="42" y="194"/>
                      <a:pt x="42" y="194"/>
                    </a:cubicBezTo>
                    <a:cubicBezTo>
                      <a:pt x="42" y="194"/>
                      <a:pt x="43" y="193"/>
                      <a:pt x="43" y="193"/>
                    </a:cubicBezTo>
                    <a:cubicBezTo>
                      <a:pt x="43" y="193"/>
                      <a:pt x="42" y="194"/>
                      <a:pt x="42" y="194"/>
                    </a:cubicBezTo>
                    <a:close/>
                    <a:moveTo>
                      <a:pt x="51" y="161"/>
                    </a:moveTo>
                    <a:cubicBezTo>
                      <a:pt x="51" y="160"/>
                      <a:pt x="51" y="160"/>
                      <a:pt x="51" y="160"/>
                    </a:cubicBezTo>
                    <a:cubicBezTo>
                      <a:pt x="51" y="160"/>
                      <a:pt x="51" y="160"/>
                      <a:pt x="51" y="161"/>
                    </a:cubicBezTo>
                    <a:cubicBezTo>
                      <a:pt x="51" y="161"/>
                      <a:pt x="51" y="161"/>
                      <a:pt x="52" y="161"/>
                    </a:cubicBezTo>
                    <a:cubicBezTo>
                      <a:pt x="51" y="161"/>
                      <a:pt x="51" y="161"/>
                      <a:pt x="51" y="161"/>
                    </a:cubicBezTo>
                    <a:close/>
                    <a:moveTo>
                      <a:pt x="58" y="183"/>
                    </a:moveTo>
                    <a:cubicBezTo>
                      <a:pt x="58" y="183"/>
                      <a:pt x="58" y="183"/>
                      <a:pt x="58" y="183"/>
                    </a:cubicBezTo>
                    <a:cubicBezTo>
                      <a:pt x="58" y="183"/>
                      <a:pt x="57" y="183"/>
                      <a:pt x="57" y="182"/>
                    </a:cubicBezTo>
                    <a:cubicBezTo>
                      <a:pt x="57" y="183"/>
                      <a:pt x="58" y="183"/>
                      <a:pt x="58" y="183"/>
                    </a:cubicBezTo>
                    <a:close/>
                    <a:moveTo>
                      <a:pt x="69" y="148"/>
                    </a:move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lose/>
                    <a:moveTo>
                      <a:pt x="69" y="113"/>
                    </a:move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2"/>
                      <a:pt x="68" y="111"/>
                      <a:pt x="67" y="110"/>
                    </a:cubicBezTo>
                    <a:cubicBezTo>
                      <a:pt x="68" y="111"/>
                      <a:pt x="69" y="112"/>
                      <a:pt x="69" y="113"/>
                    </a:cubicBezTo>
                    <a:close/>
                    <a:moveTo>
                      <a:pt x="71" y="120"/>
                    </a:moveTo>
                    <a:cubicBezTo>
                      <a:pt x="71" y="120"/>
                      <a:pt x="72" y="120"/>
                      <a:pt x="72" y="120"/>
                    </a:cubicBezTo>
                    <a:cubicBezTo>
                      <a:pt x="72" y="120"/>
                      <a:pt x="71" y="120"/>
                      <a:pt x="71" y="120"/>
                    </a:cubicBezTo>
                    <a:cubicBezTo>
                      <a:pt x="70" y="118"/>
                      <a:pt x="68" y="116"/>
                      <a:pt x="67" y="115"/>
                    </a:cubicBezTo>
                    <a:cubicBezTo>
                      <a:pt x="68" y="116"/>
                      <a:pt x="70" y="118"/>
                      <a:pt x="71" y="120"/>
                    </a:cubicBezTo>
                    <a:close/>
                    <a:moveTo>
                      <a:pt x="56" y="79"/>
                    </a:move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9"/>
                      <a:pt x="56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6" y="79"/>
                      <a:pt x="56" y="79"/>
                    </a:cubicBezTo>
                    <a:close/>
                    <a:moveTo>
                      <a:pt x="73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4" y="93"/>
                      <a:pt x="74" y="93"/>
                      <a:pt x="74" y="94"/>
                    </a:cubicBezTo>
                    <a:cubicBezTo>
                      <a:pt x="74" y="93"/>
                      <a:pt x="74" y="93"/>
                      <a:pt x="73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ECD6713-A7B0-4073-B12C-217E3E5955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2094" y="2940747"/>
                <a:ext cx="1636713" cy="962025"/>
              </a:xfrm>
              <a:custGeom>
                <a:gdLst>
                  <a:gd fmla="*/ 224 w 259" name="T0"/>
                  <a:gd fmla="*/ 105 h 152" name="T1"/>
                  <a:gd fmla="*/ 208 w 259" name="T2"/>
                  <a:gd fmla="*/ 78 h 152" name="T3"/>
                  <a:gd fmla="*/ 178 w 259" name="T4"/>
                  <a:gd fmla="*/ 53 h 152" name="T5"/>
                  <a:gd fmla="*/ 176 w 259" name="T6"/>
                  <a:gd fmla="*/ 70 h 152" name="T7"/>
                  <a:gd fmla="*/ 193 w 259" name="T8"/>
                  <a:gd fmla="*/ 94 h 152" name="T9"/>
                  <a:gd fmla="*/ 209 w 259" name="T10"/>
                  <a:gd fmla="*/ 106 h 152" name="T11"/>
                  <a:gd fmla="*/ 188 w 259" name="T12"/>
                  <a:gd fmla="*/ 104 h 152" name="T13"/>
                  <a:gd fmla="*/ 174 w 259" name="T14"/>
                  <a:gd fmla="*/ 98 h 152" name="T15"/>
                  <a:gd fmla="*/ 150 w 259" name="T16"/>
                  <a:gd fmla="*/ 64 h 152" name="T17"/>
                  <a:gd fmla="*/ 135 w 259" name="T18"/>
                  <a:gd fmla="*/ 82 h 152" name="T19"/>
                  <a:gd fmla="*/ 140 w 259" name="T20"/>
                  <a:gd fmla="*/ 90 h 152" name="T21"/>
                  <a:gd fmla="*/ 118 w 259" name="T22"/>
                  <a:gd fmla="*/ 69 h 152" name="T23"/>
                  <a:gd fmla="*/ 95 w 259" name="T24"/>
                  <a:gd fmla="*/ 57 h 152" name="T25"/>
                  <a:gd fmla="*/ 88 w 259" name="T26"/>
                  <a:gd fmla="*/ 67 h 152" name="T27"/>
                  <a:gd fmla="*/ 74 w 259" name="T28"/>
                  <a:gd fmla="*/ 32 h 152" name="T29"/>
                  <a:gd fmla="*/ 64 w 259" name="T30"/>
                  <a:gd fmla="*/ 48 h 152" name="T31"/>
                  <a:gd fmla="*/ 64 w 259" name="T32"/>
                  <a:gd fmla="*/ 53 h 152" name="T33"/>
                  <a:gd fmla="*/ 37 w 259" name="T34"/>
                  <a:gd fmla="*/ 32 h 152" name="T35"/>
                  <a:gd fmla="*/ 33 w 259" name="T36"/>
                  <a:gd fmla="*/ 20 h 152" name="T37"/>
                  <a:gd fmla="*/ 2 w 259" name="T38"/>
                  <a:gd fmla="*/ 10 h 152" name="T39"/>
                  <a:gd fmla="*/ 31 w 259" name="T40"/>
                  <a:gd fmla="*/ 33 h 152" name="T41"/>
                  <a:gd fmla="*/ 35 w 259" name="T42"/>
                  <a:gd fmla="*/ 53 h 152" name="T43"/>
                  <a:gd fmla="*/ 42 w 259" name="T44"/>
                  <a:gd fmla="*/ 66 h 152" name="T45"/>
                  <a:gd fmla="*/ 69 w 259" name="T46"/>
                  <a:gd fmla="*/ 69 h 152" name="T47"/>
                  <a:gd fmla="*/ 92 w 259" name="T48"/>
                  <a:gd fmla="*/ 75 h 152" name="T49"/>
                  <a:gd fmla="*/ 75 w 259" name="T50"/>
                  <a:gd fmla="*/ 84 h 152" name="T51"/>
                  <a:gd fmla="*/ 87 w 259" name="T52"/>
                  <a:gd fmla="*/ 102 h 152" name="T53"/>
                  <a:gd fmla="*/ 118 w 259" name="T54"/>
                  <a:gd fmla="*/ 89 h 152" name="T55"/>
                  <a:gd fmla="*/ 132 w 259" name="T56"/>
                  <a:gd fmla="*/ 93 h 152" name="T57"/>
                  <a:gd fmla="*/ 157 w 259" name="T58"/>
                  <a:gd fmla="*/ 105 h 152" name="T59"/>
                  <a:gd fmla="*/ 110 w 259" name="T60"/>
                  <a:gd fmla="*/ 119 h 152" name="T61"/>
                  <a:gd fmla="*/ 135 w 259" name="T62"/>
                  <a:gd fmla="*/ 130 h 152" name="T63"/>
                  <a:gd fmla="*/ 169 w 259" name="T64"/>
                  <a:gd fmla="*/ 109 h 152" name="T65"/>
                  <a:gd fmla="*/ 201 w 259" name="T66"/>
                  <a:gd fmla="*/ 113 h 152" name="T67"/>
                  <a:gd fmla="*/ 204 w 259" name="T68"/>
                  <a:gd fmla="*/ 117 h 152" name="T69"/>
                  <a:gd fmla="*/ 177 w 259" name="T70"/>
                  <a:gd fmla="*/ 126 h 152" name="T71"/>
                  <a:gd fmla="*/ 161 w 259" name="T72"/>
                  <a:gd fmla="*/ 148 h 152" name="T73"/>
                  <a:gd fmla="*/ 197 w 259" name="T74"/>
                  <a:gd fmla="*/ 145 h 152" name="T75"/>
                  <a:gd fmla="*/ 227 w 259" name="T76"/>
                  <a:gd fmla="*/ 112 h 152" name="T77"/>
                  <a:gd fmla="*/ 259 w 259" name="T78"/>
                  <a:gd fmla="*/ 105 h 152" name="T79"/>
                  <a:gd fmla="*/ 188 w 259" name="T80"/>
                  <a:gd fmla="*/ 72 h 152" name="T81"/>
                  <a:gd fmla="*/ 193 w 259" name="T82"/>
                  <a:gd fmla="*/ 73 h 152" name="T83"/>
                  <a:gd fmla="*/ 31 w 259" name="T84"/>
                  <a:gd fmla="*/ 20 h 152" name="T85"/>
                  <a:gd fmla="*/ 19 w 259" name="T86"/>
                  <a:gd fmla="*/ 14 h 152" name="T87"/>
                  <a:gd fmla="*/ 31 w 259" name="T88"/>
                  <a:gd fmla="*/ 29 h 152" name="T89"/>
                  <a:gd fmla="*/ 40 w 259" name="T90"/>
                  <a:gd fmla="*/ 60 h 152" name="T91"/>
                  <a:gd fmla="*/ 59 w 259" name="T92"/>
                  <a:gd fmla="*/ 60 h 152" name="T93"/>
                  <a:gd fmla="*/ 54 w 259" name="T94"/>
                  <a:gd fmla="*/ 64 h 152" name="T95"/>
                  <a:gd fmla="*/ 90 w 259" name="T96"/>
                  <a:gd fmla="*/ 96 h 152" name="T97"/>
                  <a:gd fmla="*/ 142 w 259" name="T98"/>
                  <a:gd fmla="*/ 93 h 152" name="T99"/>
                  <a:gd fmla="*/ 150 w 259" name="T100"/>
                  <a:gd fmla="*/ 79 h 152" name="T101"/>
                  <a:gd fmla="*/ 127 w 259" name="T102"/>
                  <a:gd fmla="*/ 120 h 152" name="T103"/>
                  <a:gd fmla="*/ 144 w 259" name="T104"/>
                  <a:gd fmla="*/ 110 h 152" name="T105"/>
                  <a:gd fmla="*/ 174 w 259" name="T106"/>
                  <a:gd fmla="*/ 134 h 152" name="T107"/>
                  <a:gd fmla="*/ 207 w 259" name="T108"/>
                  <a:gd fmla="*/ 113 h 152" name="T109"/>
                  <a:gd fmla="*/ 219 w 259" name="T110"/>
                  <a:gd fmla="*/ 106 h 152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52" w="259">
                    <a:moveTo>
                      <a:pt x="240" y="107"/>
                    </a:moveTo>
                    <a:cubicBezTo>
                      <a:pt x="240" y="107"/>
                      <a:pt x="239" y="107"/>
                      <a:pt x="239" y="107"/>
                    </a:cubicBezTo>
                    <a:cubicBezTo>
                      <a:pt x="236" y="107"/>
                      <a:pt x="233" y="107"/>
                      <a:pt x="231" y="108"/>
                    </a:cubicBezTo>
                    <a:cubicBezTo>
                      <a:pt x="230" y="108"/>
                      <a:pt x="229" y="107"/>
                      <a:pt x="228" y="107"/>
                    </a:cubicBezTo>
                    <a:cubicBezTo>
                      <a:pt x="228" y="107"/>
                      <a:pt x="227" y="107"/>
                      <a:pt x="227" y="107"/>
                    </a:cubicBezTo>
                    <a:cubicBezTo>
                      <a:pt x="225" y="107"/>
                      <a:pt x="225" y="107"/>
                      <a:pt x="226" y="105"/>
                    </a:cubicBezTo>
                    <a:cubicBezTo>
                      <a:pt x="225" y="105"/>
                      <a:pt x="224" y="105"/>
                      <a:pt x="224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224" y="105"/>
                      <a:pt x="225" y="105"/>
                      <a:pt x="226" y="105"/>
                    </a:cubicBezTo>
                    <a:cubicBezTo>
                      <a:pt x="226" y="103"/>
                      <a:pt x="225" y="101"/>
                      <a:pt x="223" y="101"/>
                    </a:cubicBezTo>
                    <a:cubicBezTo>
                      <a:pt x="223" y="101"/>
                      <a:pt x="223" y="101"/>
                      <a:pt x="223" y="101"/>
                    </a:cubicBezTo>
                    <a:cubicBezTo>
                      <a:pt x="222" y="100"/>
                      <a:pt x="221" y="100"/>
                      <a:pt x="219" y="99"/>
                    </a:cubicBezTo>
                    <a:cubicBezTo>
                      <a:pt x="219" y="98"/>
                      <a:pt x="218" y="96"/>
                      <a:pt x="217" y="95"/>
                    </a:cubicBezTo>
                    <a:cubicBezTo>
                      <a:pt x="217" y="94"/>
                      <a:pt x="216" y="94"/>
                      <a:pt x="216" y="93"/>
                    </a:cubicBezTo>
                    <a:cubicBezTo>
                      <a:pt x="214" y="90"/>
                      <a:pt x="213" y="88"/>
                      <a:pt x="211" y="85"/>
                    </a:cubicBezTo>
                    <a:cubicBezTo>
                      <a:pt x="210" y="82"/>
                      <a:pt x="209" y="80"/>
                      <a:pt x="208" y="78"/>
                    </a:cubicBezTo>
                    <a:cubicBezTo>
                      <a:pt x="208" y="76"/>
                      <a:pt x="207" y="75"/>
                      <a:pt x="207" y="74"/>
                    </a:cubicBezTo>
                    <a:cubicBezTo>
                      <a:pt x="206" y="73"/>
                      <a:pt x="206" y="71"/>
                      <a:pt x="205" y="70"/>
                    </a:cubicBezTo>
                    <a:cubicBezTo>
                      <a:pt x="204" y="68"/>
                      <a:pt x="203" y="66"/>
                      <a:pt x="201" y="64"/>
                    </a:cubicBezTo>
                    <a:cubicBezTo>
                      <a:pt x="199" y="62"/>
                      <a:pt x="197" y="60"/>
                      <a:pt x="195" y="58"/>
                    </a:cubicBezTo>
                    <a:cubicBezTo>
                      <a:pt x="194" y="57"/>
                      <a:pt x="193" y="56"/>
                      <a:pt x="192" y="55"/>
                    </a:cubicBezTo>
                    <a:cubicBezTo>
                      <a:pt x="190" y="54"/>
                      <a:pt x="188" y="53"/>
                      <a:pt x="186" y="53"/>
                    </a:cubicBezTo>
                    <a:cubicBezTo>
                      <a:pt x="184" y="53"/>
                      <a:pt x="182" y="52"/>
                      <a:pt x="179" y="52"/>
                    </a:cubicBezTo>
                    <a:cubicBezTo>
                      <a:pt x="179" y="52"/>
                      <a:pt x="178" y="52"/>
                      <a:pt x="178" y="53"/>
                    </a:cubicBezTo>
                    <a:cubicBezTo>
                      <a:pt x="175" y="53"/>
                      <a:pt x="173" y="54"/>
                      <a:pt x="172" y="58"/>
                    </a:cubicBezTo>
                    <a:cubicBezTo>
                      <a:pt x="172" y="59"/>
                      <a:pt x="172" y="61"/>
                      <a:pt x="172" y="62"/>
                    </a:cubicBezTo>
                    <a:cubicBezTo>
                      <a:pt x="172" y="64"/>
                      <a:pt x="173" y="66"/>
                      <a:pt x="173" y="68"/>
                    </a:cubicBezTo>
                    <a:cubicBezTo>
                      <a:pt x="173" y="69"/>
                      <a:pt x="174" y="70"/>
                      <a:pt x="174" y="71"/>
                    </a:cubicBezTo>
                    <a:cubicBezTo>
                      <a:pt x="175" y="71"/>
                      <a:pt x="175" y="70"/>
                      <a:pt x="175" y="70"/>
                    </a:cubicBezTo>
                    <a:cubicBezTo>
                      <a:pt x="175" y="70"/>
                      <a:pt x="176" y="70"/>
                      <a:pt x="176" y="70"/>
                    </a:cubicBezTo>
                    <a:cubicBezTo>
                      <a:pt x="177" y="70"/>
                      <a:pt x="177" y="70"/>
                      <a:pt x="178" y="70"/>
                    </a:cubicBezTo>
                    <a:cubicBezTo>
                      <a:pt x="177" y="70"/>
                      <a:pt x="177" y="70"/>
                      <a:pt x="176" y="70"/>
                    </a:cubicBezTo>
                    <a:cubicBezTo>
                      <a:pt x="176" y="70"/>
                      <a:pt x="175" y="70"/>
                      <a:pt x="175" y="70"/>
                    </a:cubicBezTo>
                    <a:cubicBezTo>
                      <a:pt x="175" y="70"/>
                      <a:pt x="175" y="71"/>
                      <a:pt x="174" y="71"/>
                    </a:cubicBezTo>
                    <a:cubicBezTo>
                      <a:pt x="175" y="73"/>
                      <a:pt x="176" y="74"/>
                      <a:pt x="176" y="76"/>
                    </a:cubicBezTo>
                    <a:cubicBezTo>
                      <a:pt x="177" y="78"/>
                      <a:pt x="178" y="80"/>
                      <a:pt x="180" y="82"/>
                    </a:cubicBezTo>
                    <a:cubicBezTo>
                      <a:pt x="182" y="83"/>
                      <a:pt x="183" y="85"/>
                      <a:pt x="185" y="86"/>
                    </a:cubicBezTo>
                    <a:cubicBezTo>
                      <a:pt x="185" y="87"/>
                      <a:pt x="186" y="87"/>
                      <a:pt x="186" y="88"/>
                    </a:cubicBezTo>
                    <a:cubicBezTo>
                      <a:pt x="187" y="88"/>
                      <a:pt x="187" y="89"/>
                      <a:pt x="187" y="89"/>
                    </a:cubicBezTo>
                    <a:cubicBezTo>
                      <a:pt x="189" y="91"/>
                      <a:pt x="191" y="93"/>
                      <a:pt x="193" y="94"/>
                    </a:cubicBezTo>
                    <a:cubicBezTo>
                      <a:pt x="194" y="95"/>
                      <a:pt x="194" y="95"/>
                      <a:pt x="195" y="96"/>
                    </a:cubicBezTo>
                    <a:cubicBezTo>
                      <a:pt x="196" y="97"/>
                      <a:pt x="197" y="98"/>
                      <a:pt x="198" y="98"/>
                    </a:cubicBezTo>
                    <a:cubicBezTo>
                      <a:pt x="199" y="98"/>
                      <a:pt x="199" y="98"/>
                      <a:pt x="199" y="98"/>
                    </a:cubicBezTo>
                    <a:cubicBezTo>
                      <a:pt x="202" y="100"/>
                      <a:pt x="205" y="101"/>
                      <a:pt x="207" y="103"/>
                    </a:cubicBezTo>
                    <a:cubicBezTo>
                      <a:pt x="207" y="103"/>
                      <a:pt x="207" y="103"/>
                      <a:pt x="207" y="103"/>
                    </a:cubicBezTo>
                    <a:cubicBezTo>
                      <a:pt x="210" y="104"/>
                      <a:pt x="212" y="105"/>
                      <a:pt x="214" y="106"/>
                    </a:cubicBezTo>
                    <a:cubicBezTo>
                      <a:pt x="215" y="106"/>
                      <a:pt x="216" y="107"/>
                      <a:pt x="217" y="107"/>
                    </a:cubicBezTo>
                    <a:cubicBezTo>
                      <a:pt x="214" y="107"/>
                      <a:pt x="211" y="107"/>
                      <a:pt x="209" y="106"/>
                    </a:cubicBezTo>
                    <a:cubicBezTo>
                      <a:pt x="206" y="106"/>
                      <a:pt x="203" y="106"/>
                      <a:pt x="200" y="105"/>
                    </a:cubicBezTo>
                    <a:cubicBezTo>
                      <a:pt x="199" y="106"/>
                      <a:pt x="198" y="106"/>
                      <a:pt x="197" y="106"/>
                    </a:cubicBezTo>
                    <a:cubicBezTo>
                      <a:pt x="197" y="106"/>
                      <a:pt x="197" y="107"/>
                      <a:pt x="197" y="107"/>
                    </a:cubicBezTo>
                    <a:cubicBezTo>
                      <a:pt x="197" y="107"/>
                      <a:pt x="198" y="108"/>
                      <a:pt x="199" y="108"/>
                    </a:cubicBezTo>
                    <a:cubicBezTo>
                      <a:pt x="198" y="108"/>
                      <a:pt x="197" y="107"/>
                      <a:pt x="197" y="107"/>
                    </a:cubicBezTo>
                    <a:cubicBezTo>
                      <a:pt x="197" y="107"/>
                      <a:pt x="197" y="106"/>
                      <a:pt x="197" y="106"/>
                    </a:cubicBezTo>
                    <a:cubicBezTo>
                      <a:pt x="196" y="106"/>
                      <a:pt x="195" y="105"/>
                      <a:pt x="195" y="105"/>
                    </a:cubicBezTo>
                    <a:cubicBezTo>
                      <a:pt x="192" y="104"/>
                      <a:pt x="190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7" y="103"/>
                      <a:pt x="186" y="103"/>
                      <a:pt x="186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3" y="102"/>
                      <a:pt x="182" y="102"/>
                      <a:pt x="181" y="102"/>
                    </a:cubicBezTo>
                    <a:cubicBezTo>
                      <a:pt x="180" y="102"/>
                      <a:pt x="180" y="101"/>
                      <a:pt x="179" y="101"/>
                    </a:cubicBezTo>
                    <a:cubicBezTo>
                      <a:pt x="178" y="100"/>
                      <a:pt x="176" y="99"/>
                      <a:pt x="174" y="98"/>
                    </a:cubicBezTo>
                    <a:cubicBezTo>
                      <a:pt x="173" y="97"/>
                      <a:pt x="172" y="95"/>
                      <a:pt x="171" y="94"/>
                    </a:cubicBezTo>
                    <a:cubicBezTo>
                      <a:pt x="170" y="93"/>
                      <a:pt x="169" y="91"/>
                      <a:pt x="169" y="90"/>
                    </a:cubicBezTo>
                    <a:cubicBezTo>
                      <a:pt x="167" y="88"/>
                      <a:pt x="166" y="86"/>
                      <a:pt x="164" y="84"/>
                    </a:cubicBezTo>
                    <a:cubicBezTo>
                      <a:pt x="164" y="83"/>
                      <a:pt x="163" y="82"/>
                      <a:pt x="163" y="82"/>
                    </a:cubicBezTo>
                    <a:cubicBezTo>
                      <a:pt x="162" y="81"/>
                      <a:pt x="161" y="79"/>
                      <a:pt x="160" y="77"/>
                    </a:cubicBezTo>
                    <a:cubicBezTo>
                      <a:pt x="160" y="76"/>
                      <a:pt x="159" y="75"/>
                      <a:pt x="158" y="74"/>
                    </a:cubicBezTo>
                    <a:cubicBezTo>
                      <a:pt x="157" y="73"/>
                      <a:pt x="156" y="72"/>
                      <a:pt x="155" y="71"/>
                    </a:cubicBezTo>
                    <a:cubicBezTo>
                      <a:pt x="154" y="68"/>
                      <a:pt x="152" y="67"/>
                      <a:pt x="150" y="64"/>
                    </a:cubicBezTo>
                    <a:cubicBezTo>
                      <a:pt x="149" y="63"/>
                      <a:pt x="147" y="62"/>
                      <a:pt x="144" y="62"/>
                    </a:cubicBezTo>
                    <a:cubicBezTo>
                      <a:pt x="142" y="62"/>
                      <a:pt x="139" y="63"/>
                      <a:pt x="137" y="63"/>
                    </a:cubicBezTo>
                    <a:cubicBezTo>
                      <a:pt x="136" y="64"/>
                      <a:pt x="135" y="64"/>
                      <a:pt x="134" y="64"/>
                    </a:cubicBezTo>
                    <a:cubicBezTo>
                      <a:pt x="134" y="65"/>
                      <a:pt x="132" y="65"/>
                      <a:pt x="132" y="66"/>
                    </a:cubicBezTo>
                    <a:cubicBezTo>
                      <a:pt x="131" y="68"/>
                      <a:pt x="131" y="70"/>
                      <a:pt x="132" y="72"/>
                    </a:cubicBezTo>
                    <a:cubicBezTo>
                      <a:pt x="132" y="74"/>
                      <a:pt x="132" y="76"/>
                      <a:pt x="133" y="77"/>
                    </a:cubicBezTo>
                    <a:cubicBezTo>
                      <a:pt x="134" y="78"/>
                      <a:pt x="134" y="79"/>
                      <a:pt x="134" y="80"/>
                    </a:cubicBezTo>
                    <a:cubicBezTo>
                      <a:pt x="134" y="81"/>
                      <a:pt x="135" y="82"/>
                      <a:pt x="135" y="82"/>
                    </a:cubicBezTo>
                    <a:cubicBezTo>
                      <a:pt x="135" y="82"/>
                      <a:pt x="136" y="82"/>
                      <a:pt x="136" y="82"/>
                    </a:cubicBezTo>
                    <a:cubicBezTo>
                      <a:pt x="136" y="82"/>
                      <a:pt x="135" y="82"/>
                      <a:pt x="135" y="82"/>
                    </a:cubicBezTo>
                    <a:cubicBezTo>
                      <a:pt x="137" y="84"/>
                      <a:pt x="138" y="86"/>
                      <a:pt x="140" y="88"/>
                    </a:cubicBezTo>
                    <a:cubicBezTo>
                      <a:pt x="141" y="88"/>
                      <a:pt x="141" y="89"/>
                      <a:pt x="142" y="90"/>
                    </a:cubicBezTo>
                    <a:cubicBezTo>
                      <a:pt x="143" y="91"/>
                      <a:pt x="144" y="91"/>
                      <a:pt x="145" y="92"/>
                    </a:cubicBezTo>
                    <a:cubicBezTo>
                      <a:pt x="145" y="92"/>
                      <a:pt x="144" y="92"/>
                      <a:pt x="144" y="92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2" y="91"/>
                      <a:pt x="141" y="91"/>
                      <a:pt x="140" y="90"/>
                    </a:cubicBezTo>
                    <a:cubicBezTo>
                      <a:pt x="138" y="90"/>
                      <a:pt x="137" y="89"/>
                      <a:pt x="135" y="89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3" y="87"/>
                      <a:pt x="132" y="87"/>
                      <a:pt x="130" y="86"/>
                    </a:cubicBezTo>
                    <a:cubicBezTo>
                      <a:pt x="130" y="86"/>
                      <a:pt x="129" y="86"/>
                      <a:pt x="129" y="85"/>
                    </a:cubicBezTo>
                    <a:cubicBezTo>
                      <a:pt x="128" y="85"/>
                      <a:pt x="127" y="84"/>
                      <a:pt x="126" y="83"/>
                    </a:cubicBezTo>
                    <a:cubicBezTo>
                      <a:pt x="126" y="82"/>
                      <a:pt x="125" y="82"/>
                      <a:pt x="124" y="81"/>
                    </a:cubicBezTo>
                    <a:cubicBezTo>
                      <a:pt x="123" y="80"/>
                      <a:pt x="122" y="78"/>
                      <a:pt x="122" y="77"/>
                    </a:cubicBezTo>
                    <a:cubicBezTo>
                      <a:pt x="120" y="74"/>
                      <a:pt x="119" y="72"/>
                      <a:pt x="118" y="69"/>
                    </a:cubicBezTo>
                    <a:cubicBezTo>
                      <a:pt x="117" y="67"/>
                      <a:pt x="116" y="65"/>
                      <a:pt x="115" y="63"/>
                    </a:cubicBezTo>
                    <a:cubicBezTo>
                      <a:pt x="114" y="62"/>
                      <a:pt x="113" y="60"/>
                      <a:pt x="113" y="59"/>
                    </a:cubicBezTo>
                    <a:cubicBezTo>
                      <a:pt x="113" y="58"/>
                      <a:pt x="112" y="58"/>
                      <a:pt x="112" y="58"/>
                    </a:cubicBezTo>
                    <a:cubicBezTo>
                      <a:pt x="112" y="57"/>
                      <a:pt x="111" y="56"/>
                      <a:pt x="111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09" y="52"/>
                      <a:pt x="106" y="48"/>
                      <a:pt x="102" y="50"/>
                    </a:cubicBezTo>
                    <a:cubicBezTo>
                      <a:pt x="101" y="50"/>
                      <a:pt x="99" y="50"/>
                      <a:pt x="98" y="52"/>
                    </a:cubicBezTo>
                    <a:cubicBezTo>
                      <a:pt x="97" y="53"/>
                      <a:pt x="95" y="55"/>
                      <a:pt x="95" y="57"/>
                    </a:cubicBezTo>
                    <a:cubicBezTo>
                      <a:pt x="95" y="58"/>
                      <a:pt x="96" y="60"/>
                      <a:pt x="96" y="61"/>
                    </a:cubicBezTo>
                    <a:cubicBezTo>
                      <a:pt x="96" y="62"/>
                      <a:pt x="96" y="63"/>
                      <a:pt x="96" y="64"/>
                    </a:cubicBezTo>
                    <a:cubicBezTo>
                      <a:pt x="96" y="64"/>
                      <a:pt x="96" y="65"/>
                      <a:pt x="96" y="66"/>
                    </a:cubicBezTo>
                    <a:cubicBezTo>
                      <a:pt x="96" y="68"/>
                      <a:pt x="96" y="69"/>
                      <a:pt x="97" y="71"/>
                    </a:cubicBezTo>
                    <a:cubicBezTo>
                      <a:pt x="97" y="72"/>
                      <a:pt x="96" y="71"/>
                      <a:pt x="96" y="71"/>
                    </a:cubicBezTo>
                    <a:cubicBezTo>
                      <a:pt x="95" y="71"/>
                      <a:pt x="94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1" y="69"/>
                      <a:pt x="89" y="68"/>
                      <a:pt x="88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6" y="66"/>
                      <a:pt x="85" y="66"/>
                      <a:pt x="85" y="65"/>
                    </a:cubicBezTo>
                    <a:cubicBezTo>
                      <a:pt x="84" y="65"/>
                      <a:pt x="84" y="65"/>
                      <a:pt x="84" y="64"/>
                    </a:cubicBezTo>
                    <a:cubicBezTo>
                      <a:pt x="85" y="63"/>
                      <a:pt x="84" y="62"/>
                      <a:pt x="83" y="60"/>
                    </a:cubicBezTo>
                    <a:cubicBezTo>
                      <a:pt x="81" y="56"/>
                      <a:pt x="79" y="51"/>
                      <a:pt x="77" y="46"/>
                    </a:cubicBezTo>
                    <a:cubicBezTo>
                      <a:pt x="77" y="44"/>
                      <a:pt x="77" y="43"/>
                      <a:pt x="77" y="41"/>
                    </a:cubicBezTo>
                    <a:cubicBezTo>
                      <a:pt x="77" y="38"/>
                      <a:pt x="76" y="35"/>
                      <a:pt x="74" y="32"/>
                    </a:cubicBezTo>
                    <a:cubicBezTo>
                      <a:pt x="73" y="30"/>
                      <a:pt x="71" y="28"/>
                      <a:pt x="70" y="26"/>
                    </a:cubicBezTo>
                    <a:cubicBezTo>
                      <a:pt x="67" y="23"/>
                      <a:pt x="62" y="23"/>
                      <a:pt x="59" y="25"/>
                    </a:cubicBezTo>
                    <a:cubicBezTo>
                      <a:pt x="58" y="25"/>
                      <a:pt x="58" y="25"/>
                      <a:pt x="57" y="26"/>
                    </a:cubicBezTo>
                    <a:cubicBezTo>
                      <a:pt x="55" y="26"/>
                      <a:pt x="54" y="29"/>
                      <a:pt x="55" y="31"/>
                    </a:cubicBezTo>
                    <a:cubicBezTo>
                      <a:pt x="56" y="33"/>
                      <a:pt x="57" y="35"/>
                      <a:pt x="58" y="38"/>
                    </a:cubicBezTo>
                    <a:cubicBezTo>
                      <a:pt x="58" y="38"/>
                      <a:pt x="58" y="39"/>
                      <a:pt x="58" y="39"/>
                    </a:cubicBezTo>
                    <a:cubicBezTo>
                      <a:pt x="58" y="41"/>
                      <a:pt x="59" y="43"/>
                      <a:pt x="61" y="44"/>
                    </a:cubicBezTo>
                    <a:cubicBezTo>
                      <a:pt x="62" y="46"/>
                      <a:pt x="62" y="47"/>
                      <a:pt x="64" y="48"/>
                    </a:cubicBezTo>
                    <a:cubicBezTo>
                      <a:pt x="65" y="49"/>
                      <a:pt x="66" y="49"/>
                      <a:pt x="67" y="50"/>
                    </a:cubicBezTo>
                    <a:cubicBezTo>
                      <a:pt x="68" y="51"/>
                      <a:pt x="69" y="51"/>
                      <a:pt x="69" y="52"/>
                    </a:cubicBezTo>
                    <a:cubicBezTo>
                      <a:pt x="70" y="53"/>
                      <a:pt x="72" y="55"/>
                      <a:pt x="73" y="57"/>
                    </a:cubicBezTo>
                    <a:cubicBezTo>
                      <a:pt x="74" y="57"/>
                      <a:pt x="75" y="59"/>
                      <a:pt x="77" y="59"/>
                    </a:cubicBezTo>
                    <a:cubicBezTo>
                      <a:pt x="77" y="59"/>
                      <a:pt x="77" y="61"/>
                      <a:pt x="78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4" y="59"/>
                      <a:pt x="71" y="57"/>
                      <a:pt x="68" y="56"/>
                    </a:cubicBezTo>
                    <a:cubicBezTo>
                      <a:pt x="67" y="55"/>
                      <a:pt x="65" y="54"/>
                      <a:pt x="64" y="53"/>
                    </a:cubicBezTo>
                    <a:cubicBezTo>
                      <a:pt x="62" y="51"/>
                      <a:pt x="60" y="50"/>
                      <a:pt x="58" y="48"/>
                    </a:cubicBezTo>
                    <a:cubicBezTo>
                      <a:pt x="57" y="47"/>
                      <a:pt x="56" y="46"/>
                      <a:pt x="55" y="45"/>
                    </a:cubicBezTo>
                    <a:cubicBezTo>
                      <a:pt x="53" y="45"/>
                      <a:pt x="52" y="44"/>
                      <a:pt x="51" y="43"/>
                    </a:cubicBezTo>
                    <a:cubicBezTo>
                      <a:pt x="49" y="41"/>
                      <a:pt x="47" y="39"/>
                      <a:pt x="45" y="38"/>
                    </a:cubicBezTo>
                    <a:cubicBezTo>
                      <a:pt x="43" y="37"/>
                      <a:pt x="42" y="35"/>
                      <a:pt x="40" y="34"/>
                    </a:cubicBezTo>
                    <a:cubicBezTo>
                      <a:pt x="39" y="34"/>
                      <a:pt x="39" y="33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1"/>
                    </a:cubicBezTo>
                    <a:cubicBezTo>
                      <a:pt x="37" y="31"/>
                      <a:pt x="37" y="31"/>
                      <a:pt x="36" y="31"/>
                    </a:cubicBezTo>
                    <a:cubicBezTo>
                      <a:pt x="36" y="30"/>
                      <a:pt x="36" y="30"/>
                      <a:pt x="35" y="29"/>
                    </a:cubicBezTo>
                    <a:cubicBezTo>
                      <a:pt x="34" y="28"/>
                      <a:pt x="33" y="26"/>
                      <a:pt x="32" y="24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4" y="23"/>
                      <a:pt x="34" y="23"/>
                    </a:cubicBezTo>
                    <a:cubicBezTo>
                      <a:pt x="33" y="22"/>
                      <a:pt x="33" y="21"/>
                      <a:pt x="33" y="20"/>
                    </a:cubicBezTo>
                    <a:cubicBezTo>
                      <a:pt x="33" y="19"/>
                      <a:pt x="32" y="17"/>
                      <a:pt x="31" y="16"/>
                    </a:cubicBezTo>
                    <a:cubicBezTo>
                      <a:pt x="30" y="13"/>
                      <a:pt x="29" y="12"/>
                      <a:pt x="27" y="10"/>
                    </a:cubicBezTo>
                    <a:cubicBezTo>
                      <a:pt x="25" y="9"/>
                      <a:pt x="24" y="8"/>
                      <a:pt x="23" y="7"/>
                    </a:cubicBezTo>
                    <a:cubicBezTo>
                      <a:pt x="21" y="6"/>
                      <a:pt x="20" y="5"/>
                      <a:pt x="18" y="4"/>
                    </a:cubicBezTo>
                    <a:cubicBezTo>
                      <a:pt x="14" y="2"/>
                      <a:pt x="10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3" y="11"/>
                      <a:pt x="3" y="13"/>
                      <a:pt x="4" y="14"/>
                    </a:cubicBezTo>
                    <a:cubicBezTo>
                      <a:pt x="7" y="16"/>
                      <a:pt x="9" y="18"/>
                      <a:pt x="11" y="20"/>
                    </a:cubicBezTo>
                    <a:cubicBezTo>
                      <a:pt x="14" y="23"/>
                      <a:pt x="18" y="25"/>
                      <a:pt x="22" y="26"/>
                    </a:cubicBezTo>
                    <a:cubicBezTo>
                      <a:pt x="22" y="27"/>
                      <a:pt x="23" y="27"/>
                      <a:pt x="24" y="28"/>
                    </a:cubicBezTo>
                    <a:cubicBezTo>
                      <a:pt x="26" y="29"/>
                      <a:pt x="29" y="31"/>
                      <a:pt x="31" y="33"/>
                    </a:cubicBezTo>
                    <a:cubicBezTo>
                      <a:pt x="31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1" y="33"/>
                      <a:pt x="31" y="33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7" y="38"/>
                      <a:pt x="38" y="39"/>
                      <a:pt x="39" y="39"/>
                    </a:cubicBezTo>
                    <a:cubicBezTo>
                      <a:pt x="42" y="42"/>
                      <a:pt x="46" y="45"/>
                      <a:pt x="50" y="48"/>
                    </a:cubicBezTo>
                    <a:cubicBezTo>
                      <a:pt x="52" y="50"/>
                      <a:pt x="55" y="52"/>
                      <a:pt x="56" y="54"/>
                    </a:cubicBezTo>
                    <a:cubicBezTo>
                      <a:pt x="54" y="53"/>
                      <a:pt x="50" y="53"/>
                      <a:pt x="47" y="53"/>
                    </a:cubicBezTo>
                    <a:cubicBezTo>
                      <a:pt x="44" y="52"/>
                      <a:pt x="42" y="52"/>
                      <a:pt x="39" y="52"/>
                    </a:cubicBezTo>
                    <a:cubicBezTo>
                      <a:pt x="38" y="52"/>
                      <a:pt x="37" y="52"/>
                      <a:pt x="36" y="52"/>
                    </a:cubicBezTo>
                    <a:cubicBezTo>
                      <a:pt x="36" y="52"/>
                      <a:pt x="35" y="52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3"/>
                      <a:pt x="32" y="54"/>
                      <a:pt x="30" y="55"/>
                    </a:cubicBezTo>
                    <a:cubicBezTo>
                      <a:pt x="30" y="55"/>
                      <a:pt x="29" y="56"/>
                      <a:pt x="29" y="57"/>
                    </a:cubicBezTo>
                    <a:cubicBezTo>
                      <a:pt x="26" y="60"/>
                      <a:pt x="27" y="64"/>
                      <a:pt x="31" y="66"/>
                    </a:cubicBezTo>
                    <a:cubicBezTo>
                      <a:pt x="32" y="66"/>
                      <a:pt x="33" y="67"/>
                      <a:pt x="34" y="67"/>
                    </a:cubicBezTo>
                    <a:cubicBezTo>
                      <a:pt x="36" y="68"/>
                      <a:pt x="39" y="68"/>
                      <a:pt x="41" y="68"/>
                    </a:cubicBezTo>
                    <a:cubicBezTo>
                      <a:pt x="41" y="68"/>
                      <a:pt x="41" y="67"/>
                      <a:pt x="41" y="67"/>
                    </a:cubicBezTo>
                    <a:cubicBezTo>
                      <a:pt x="41" y="66"/>
                      <a:pt x="41" y="66"/>
                      <a:pt x="42" y="66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1" y="67"/>
                      <a:pt x="41" y="68"/>
                      <a:pt x="41" y="68"/>
                    </a:cubicBezTo>
                    <a:cubicBezTo>
                      <a:pt x="42" y="68"/>
                      <a:pt x="43" y="68"/>
                      <a:pt x="44" y="69"/>
                    </a:cubicBezTo>
                    <a:cubicBezTo>
                      <a:pt x="47" y="69"/>
                      <a:pt x="49" y="69"/>
                      <a:pt x="52" y="70"/>
                    </a:cubicBezTo>
                    <a:cubicBezTo>
                      <a:pt x="53" y="70"/>
                      <a:pt x="55" y="70"/>
                      <a:pt x="56" y="70"/>
                    </a:cubicBezTo>
                    <a:cubicBezTo>
                      <a:pt x="56" y="70"/>
                      <a:pt x="57" y="70"/>
                      <a:pt x="58" y="70"/>
                    </a:cubicBezTo>
                    <a:cubicBezTo>
                      <a:pt x="61" y="70"/>
                      <a:pt x="64" y="70"/>
                      <a:pt x="67" y="69"/>
                    </a:cubicBezTo>
                    <a:cubicBezTo>
                      <a:pt x="68" y="69"/>
                      <a:pt x="69" y="69"/>
                      <a:pt x="69" y="69"/>
                    </a:cubicBezTo>
                    <a:cubicBezTo>
                      <a:pt x="70" y="69"/>
                      <a:pt x="70" y="68"/>
                      <a:pt x="71" y="68"/>
                    </a:cubicBezTo>
                    <a:cubicBezTo>
                      <a:pt x="73" y="68"/>
                      <a:pt x="74" y="68"/>
                      <a:pt x="75" y="68"/>
                    </a:cubicBezTo>
                    <a:cubicBezTo>
                      <a:pt x="76" y="68"/>
                      <a:pt x="77" y="68"/>
                      <a:pt x="78" y="68"/>
                    </a:cubicBezTo>
                    <a:cubicBezTo>
                      <a:pt x="79" y="68"/>
                      <a:pt x="80" y="69"/>
                      <a:pt x="81" y="69"/>
                    </a:cubicBezTo>
                    <a:cubicBezTo>
                      <a:pt x="82" y="70"/>
                      <a:pt x="83" y="70"/>
                      <a:pt x="84" y="71"/>
                    </a:cubicBezTo>
                    <a:cubicBezTo>
                      <a:pt x="84" y="71"/>
                      <a:pt x="85" y="71"/>
                      <a:pt x="85" y="71"/>
                    </a:cubicBezTo>
                    <a:cubicBezTo>
                      <a:pt x="87" y="72"/>
                      <a:pt x="89" y="73"/>
                      <a:pt x="91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4" y="76"/>
                      <a:pt x="95" y="77"/>
                      <a:pt x="96" y="78"/>
                    </a:cubicBezTo>
                    <a:cubicBezTo>
                      <a:pt x="98" y="78"/>
                      <a:pt x="99" y="79"/>
                      <a:pt x="100" y="80"/>
                    </a:cubicBezTo>
                    <a:cubicBezTo>
                      <a:pt x="100" y="80"/>
                      <a:pt x="100" y="81"/>
                      <a:pt x="100" y="81"/>
                    </a:cubicBezTo>
                    <a:cubicBezTo>
                      <a:pt x="98" y="81"/>
                      <a:pt x="96" y="81"/>
                      <a:pt x="94" y="81"/>
                    </a:cubicBezTo>
                    <a:cubicBezTo>
                      <a:pt x="92" y="81"/>
                      <a:pt x="90" y="81"/>
                      <a:pt x="88" y="82"/>
                    </a:cubicBezTo>
                    <a:cubicBezTo>
                      <a:pt x="85" y="82"/>
                      <a:pt x="82" y="82"/>
                      <a:pt x="79" y="82"/>
                    </a:cubicBezTo>
                    <a:cubicBezTo>
                      <a:pt x="78" y="83"/>
                      <a:pt x="78" y="83"/>
                      <a:pt x="77" y="83"/>
                    </a:cubicBezTo>
                    <a:cubicBezTo>
                      <a:pt x="76" y="83"/>
                      <a:pt x="76" y="84"/>
                      <a:pt x="75" y="84"/>
                    </a:cubicBezTo>
                    <a:cubicBezTo>
                      <a:pt x="72" y="85"/>
                      <a:pt x="70" y="86"/>
                      <a:pt x="68" y="88"/>
                    </a:cubicBezTo>
                    <a:cubicBezTo>
                      <a:pt x="67" y="90"/>
                      <a:pt x="67" y="91"/>
                      <a:pt x="67" y="92"/>
                    </a:cubicBezTo>
                    <a:cubicBezTo>
                      <a:pt x="67" y="93"/>
                      <a:pt x="66" y="94"/>
                      <a:pt x="67" y="95"/>
                    </a:cubicBezTo>
                    <a:cubicBezTo>
                      <a:pt x="68" y="96"/>
                      <a:pt x="69" y="98"/>
                      <a:pt x="69" y="99"/>
                    </a:cubicBezTo>
                    <a:cubicBezTo>
                      <a:pt x="71" y="100"/>
                      <a:pt x="72" y="101"/>
                      <a:pt x="74" y="102"/>
                    </a:cubicBezTo>
                    <a:cubicBezTo>
                      <a:pt x="74" y="102"/>
                      <a:pt x="75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80" y="103"/>
                      <a:pt x="84" y="104"/>
                      <a:pt x="87" y="102"/>
                    </a:cubicBezTo>
                    <a:cubicBezTo>
                      <a:pt x="88" y="101"/>
                      <a:pt x="88" y="100"/>
                      <a:pt x="89" y="100"/>
                    </a:cubicBezTo>
                    <a:cubicBezTo>
                      <a:pt x="89" y="99"/>
                      <a:pt x="90" y="99"/>
                      <a:pt x="90" y="99"/>
                    </a:cubicBezTo>
                    <a:cubicBezTo>
                      <a:pt x="93" y="99"/>
                      <a:pt x="96" y="98"/>
                      <a:pt x="99" y="96"/>
                    </a:cubicBezTo>
                    <a:cubicBezTo>
                      <a:pt x="100" y="95"/>
                      <a:pt x="102" y="95"/>
                      <a:pt x="103" y="94"/>
                    </a:cubicBezTo>
                    <a:cubicBezTo>
                      <a:pt x="104" y="93"/>
                      <a:pt x="106" y="93"/>
                      <a:pt x="107" y="92"/>
                    </a:cubicBezTo>
                    <a:cubicBezTo>
                      <a:pt x="108" y="91"/>
                      <a:pt x="109" y="90"/>
                      <a:pt x="111" y="90"/>
                    </a:cubicBezTo>
                    <a:cubicBezTo>
                      <a:pt x="112" y="90"/>
                      <a:pt x="113" y="90"/>
                      <a:pt x="114" y="89"/>
                    </a:cubicBezTo>
                    <a:cubicBezTo>
                      <a:pt x="116" y="89"/>
                      <a:pt x="117" y="89"/>
                      <a:pt x="118" y="89"/>
                    </a:cubicBezTo>
                    <a:cubicBezTo>
                      <a:pt x="118" y="89"/>
                      <a:pt x="119" y="89"/>
                      <a:pt x="119" y="89"/>
                    </a:cubicBezTo>
                    <a:cubicBezTo>
                      <a:pt x="120" y="89"/>
                      <a:pt x="121" y="90"/>
                      <a:pt x="122" y="90"/>
                    </a:cubicBezTo>
                    <a:cubicBezTo>
                      <a:pt x="124" y="89"/>
                      <a:pt x="125" y="90"/>
                      <a:pt x="126" y="91"/>
                    </a:cubicBezTo>
                    <a:cubicBezTo>
                      <a:pt x="127" y="91"/>
                      <a:pt x="128" y="91"/>
                      <a:pt x="128" y="91"/>
                    </a:cubicBezTo>
                    <a:cubicBezTo>
                      <a:pt x="129" y="92"/>
                      <a:pt x="131" y="92"/>
                      <a:pt x="132" y="93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2" y="92"/>
                      <a:pt x="132" y="92"/>
                      <a:pt x="132" y="93"/>
                    </a:cubicBezTo>
                    <a:cubicBezTo>
                      <a:pt x="132" y="93"/>
                      <a:pt x="132" y="93"/>
                      <a:pt x="132" y="93"/>
                    </a:cubicBezTo>
                    <a:cubicBezTo>
                      <a:pt x="132" y="93"/>
                      <a:pt x="133" y="93"/>
                      <a:pt x="133" y="93"/>
                    </a:cubicBezTo>
                    <a:cubicBezTo>
                      <a:pt x="134" y="93"/>
                      <a:pt x="135" y="94"/>
                      <a:pt x="136" y="95"/>
                    </a:cubicBezTo>
                    <a:cubicBezTo>
                      <a:pt x="138" y="95"/>
                      <a:pt x="140" y="96"/>
                      <a:pt x="142" y="97"/>
                    </a:cubicBezTo>
                    <a:cubicBezTo>
                      <a:pt x="145" y="99"/>
                      <a:pt x="149" y="100"/>
                      <a:pt x="153" y="102"/>
                    </a:cubicBezTo>
                    <a:cubicBezTo>
                      <a:pt x="155" y="102"/>
                      <a:pt x="157" y="103"/>
                      <a:pt x="158" y="104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8" y="105"/>
                      <a:pt x="158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4" y="106"/>
                      <a:pt x="151" y="105"/>
                      <a:pt x="147" y="105"/>
                    </a:cubicBezTo>
                    <a:cubicBezTo>
                      <a:pt x="144" y="105"/>
                      <a:pt x="141" y="105"/>
                      <a:pt x="137" y="105"/>
                    </a:cubicBezTo>
                    <a:cubicBezTo>
                      <a:pt x="135" y="105"/>
                      <a:pt x="134" y="105"/>
                      <a:pt x="132" y="106"/>
                    </a:cubicBezTo>
                    <a:cubicBezTo>
                      <a:pt x="130" y="106"/>
                      <a:pt x="128" y="106"/>
                      <a:pt x="126" y="107"/>
                    </a:cubicBezTo>
                    <a:cubicBezTo>
                      <a:pt x="122" y="108"/>
                      <a:pt x="119" y="109"/>
                      <a:pt x="115" y="110"/>
                    </a:cubicBezTo>
                    <a:cubicBezTo>
                      <a:pt x="114" y="110"/>
                      <a:pt x="114" y="111"/>
                      <a:pt x="113" y="112"/>
                    </a:cubicBezTo>
                    <a:cubicBezTo>
                      <a:pt x="113" y="112"/>
                      <a:pt x="112" y="113"/>
                      <a:pt x="112" y="113"/>
                    </a:cubicBezTo>
                    <a:cubicBezTo>
                      <a:pt x="110" y="113"/>
                      <a:pt x="109" y="117"/>
                      <a:pt x="110" y="119"/>
                    </a:cubicBezTo>
                    <a:cubicBezTo>
                      <a:pt x="110" y="120"/>
                      <a:pt x="111" y="121"/>
                      <a:pt x="111" y="122"/>
                    </a:cubicBezTo>
                    <a:cubicBezTo>
                      <a:pt x="112" y="122"/>
                      <a:pt x="113" y="123"/>
                      <a:pt x="113" y="123"/>
                    </a:cubicBezTo>
                    <a:cubicBezTo>
                      <a:pt x="114" y="124"/>
                      <a:pt x="115" y="125"/>
                      <a:pt x="116" y="126"/>
                    </a:cubicBezTo>
                    <a:cubicBezTo>
                      <a:pt x="117" y="127"/>
                      <a:pt x="118" y="127"/>
                      <a:pt x="119" y="127"/>
                    </a:cubicBezTo>
                    <a:cubicBezTo>
                      <a:pt x="121" y="128"/>
                      <a:pt x="122" y="130"/>
                      <a:pt x="124" y="130"/>
                    </a:cubicBezTo>
                    <a:cubicBezTo>
                      <a:pt x="126" y="131"/>
                      <a:pt x="128" y="131"/>
                      <a:pt x="130" y="131"/>
                    </a:cubicBezTo>
                    <a:cubicBezTo>
                      <a:pt x="131" y="130"/>
                      <a:pt x="132" y="130"/>
                      <a:pt x="133" y="130"/>
                    </a:cubicBezTo>
                    <a:cubicBezTo>
                      <a:pt x="134" y="130"/>
                      <a:pt x="134" y="130"/>
                      <a:pt x="135" y="130"/>
                    </a:cubicBezTo>
                    <a:cubicBezTo>
                      <a:pt x="137" y="129"/>
                      <a:pt x="140" y="129"/>
                      <a:pt x="142" y="127"/>
                    </a:cubicBezTo>
                    <a:cubicBezTo>
                      <a:pt x="146" y="125"/>
                      <a:pt x="150" y="124"/>
                      <a:pt x="153" y="120"/>
                    </a:cubicBezTo>
                    <a:cubicBezTo>
                      <a:pt x="153" y="120"/>
                      <a:pt x="153" y="120"/>
                      <a:pt x="154" y="120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6" y="118"/>
                      <a:pt x="157" y="117"/>
                      <a:pt x="159" y="116"/>
                    </a:cubicBezTo>
                    <a:cubicBezTo>
                      <a:pt x="160" y="114"/>
                      <a:pt x="161" y="113"/>
                      <a:pt x="163" y="112"/>
                    </a:cubicBezTo>
                    <a:cubicBezTo>
                      <a:pt x="164" y="111"/>
                      <a:pt x="166" y="110"/>
                      <a:pt x="167" y="109"/>
                    </a:cubicBezTo>
                    <a:cubicBezTo>
                      <a:pt x="168" y="109"/>
                      <a:pt x="169" y="109"/>
                      <a:pt x="169" y="109"/>
                    </a:cubicBezTo>
                    <a:cubicBezTo>
                      <a:pt x="170" y="107"/>
                      <a:pt x="172" y="108"/>
                      <a:pt x="173" y="108"/>
                    </a:cubicBezTo>
                    <a:cubicBezTo>
                      <a:pt x="174" y="109"/>
                      <a:pt x="175" y="109"/>
                      <a:pt x="176" y="109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8" y="109"/>
                      <a:pt x="180" y="110"/>
                      <a:pt x="182" y="110"/>
                    </a:cubicBezTo>
                    <a:cubicBezTo>
                      <a:pt x="183" y="110"/>
                      <a:pt x="183" y="110"/>
                      <a:pt x="183" y="110"/>
                    </a:cubicBezTo>
                    <a:cubicBezTo>
                      <a:pt x="185" y="111"/>
                      <a:pt x="188" y="112"/>
                      <a:pt x="190" y="112"/>
                    </a:cubicBezTo>
                    <a:cubicBezTo>
                      <a:pt x="192" y="112"/>
                      <a:pt x="193" y="113"/>
                      <a:pt x="194" y="112"/>
                    </a:cubicBezTo>
                    <a:cubicBezTo>
                      <a:pt x="197" y="113"/>
                      <a:pt x="199" y="113"/>
                      <a:pt x="201" y="113"/>
                    </a:cubicBezTo>
                    <a:cubicBezTo>
                      <a:pt x="202" y="113"/>
                      <a:pt x="204" y="113"/>
                      <a:pt x="205" y="113"/>
                    </a:cubicBezTo>
                    <a:cubicBezTo>
                      <a:pt x="205" y="113"/>
                      <a:pt x="205" y="113"/>
                      <a:pt x="205" y="114"/>
                    </a:cubicBezTo>
                    <a:cubicBezTo>
                      <a:pt x="205" y="114"/>
                      <a:pt x="204" y="114"/>
                      <a:pt x="204" y="114"/>
                    </a:cubicBezTo>
                    <a:cubicBezTo>
                      <a:pt x="204" y="114"/>
                      <a:pt x="204" y="114"/>
                      <a:pt x="203" y="115"/>
                    </a:cubicBezTo>
                    <a:cubicBezTo>
                      <a:pt x="203" y="115"/>
                      <a:pt x="203" y="115"/>
                      <a:pt x="203" y="115"/>
                    </a:cubicBezTo>
                    <a:cubicBezTo>
                      <a:pt x="204" y="115"/>
                      <a:pt x="204" y="115"/>
                      <a:pt x="204" y="115"/>
                    </a:cubicBezTo>
                    <a:cubicBezTo>
                      <a:pt x="204" y="115"/>
                      <a:pt x="204" y="116"/>
                      <a:pt x="205" y="116"/>
                    </a:cubicBezTo>
                    <a:cubicBezTo>
                      <a:pt x="204" y="117"/>
                      <a:pt x="204" y="117"/>
                      <a:pt x="204" y="117"/>
                    </a:cubicBezTo>
                    <a:cubicBezTo>
                      <a:pt x="204" y="117"/>
                      <a:pt x="204" y="117"/>
                      <a:pt x="205" y="116"/>
                    </a:cubicBezTo>
                    <a:cubicBezTo>
                      <a:pt x="204" y="116"/>
                      <a:pt x="204" y="115"/>
                      <a:pt x="204" y="115"/>
                    </a:cubicBezTo>
                    <a:cubicBezTo>
                      <a:pt x="204" y="115"/>
                      <a:pt x="204" y="115"/>
                      <a:pt x="203" y="115"/>
                    </a:cubicBezTo>
                    <a:cubicBezTo>
                      <a:pt x="201" y="115"/>
                      <a:pt x="200" y="116"/>
                      <a:pt x="198" y="116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4" y="118"/>
                      <a:pt x="191" y="119"/>
                      <a:pt x="188" y="120"/>
                    </a:cubicBezTo>
                    <a:cubicBezTo>
                      <a:pt x="185" y="121"/>
                      <a:pt x="183" y="122"/>
                      <a:pt x="181" y="123"/>
                    </a:cubicBezTo>
                    <a:cubicBezTo>
                      <a:pt x="180" y="124"/>
                      <a:pt x="178" y="125"/>
                      <a:pt x="177" y="126"/>
                    </a:cubicBezTo>
                    <a:cubicBezTo>
                      <a:pt x="175" y="127"/>
                      <a:pt x="174" y="127"/>
                      <a:pt x="173" y="128"/>
                    </a:cubicBezTo>
                    <a:cubicBezTo>
                      <a:pt x="172" y="129"/>
                      <a:pt x="171" y="129"/>
                      <a:pt x="171" y="130"/>
                    </a:cubicBezTo>
                    <a:cubicBezTo>
                      <a:pt x="170" y="130"/>
                      <a:pt x="169" y="131"/>
                      <a:pt x="168" y="131"/>
                    </a:cubicBezTo>
                    <a:cubicBezTo>
                      <a:pt x="166" y="133"/>
                      <a:pt x="165" y="135"/>
                      <a:pt x="163" y="136"/>
                    </a:cubicBezTo>
                    <a:cubicBezTo>
                      <a:pt x="163" y="137"/>
                      <a:pt x="162" y="138"/>
                      <a:pt x="162" y="140"/>
                    </a:cubicBezTo>
                    <a:cubicBezTo>
                      <a:pt x="162" y="140"/>
                      <a:pt x="161" y="141"/>
                      <a:pt x="161" y="141"/>
                    </a:cubicBezTo>
                    <a:cubicBezTo>
                      <a:pt x="161" y="142"/>
                      <a:pt x="160" y="142"/>
                      <a:pt x="160" y="143"/>
                    </a:cubicBezTo>
                    <a:cubicBezTo>
                      <a:pt x="159" y="145"/>
                      <a:pt x="160" y="147"/>
                      <a:pt x="161" y="148"/>
                    </a:cubicBezTo>
                    <a:cubicBezTo>
                      <a:pt x="162" y="149"/>
                      <a:pt x="163" y="150"/>
                      <a:pt x="164" y="150"/>
                    </a:cubicBezTo>
                    <a:cubicBezTo>
                      <a:pt x="165" y="151"/>
                      <a:pt x="166" y="151"/>
                      <a:pt x="166" y="151"/>
                    </a:cubicBezTo>
                    <a:cubicBezTo>
                      <a:pt x="168" y="151"/>
                      <a:pt x="169" y="151"/>
                      <a:pt x="170" y="151"/>
                    </a:cubicBezTo>
                    <a:cubicBezTo>
                      <a:pt x="172" y="151"/>
                      <a:pt x="174" y="151"/>
                      <a:pt x="176" y="151"/>
                    </a:cubicBezTo>
                    <a:cubicBezTo>
                      <a:pt x="177" y="152"/>
                      <a:pt x="178" y="152"/>
                      <a:pt x="180" y="152"/>
                    </a:cubicBezTo>
                    <a:cubicBezTo>
                      <a:pt x="181" y="151"/>
                      <a:pt x="183" y="151"/>
                      <a:pt x="185" y="151"/>
                    </a:cubicBezTo>
                    <a:cubicBezTo>
                      <a:pt x="187" y="150"/>
                      <a:pt x="189" y="150"/>
                      <a:pt x="190" y="148"/>
                    </a:cubicBezTo>
                    <a:cubicBezTo>
                      <a:pt x="193" y="147"/>
                      <a:pt x="195" y="146"/>
                      <a:pt x="197" y="145"/>
                    </a:cubicBezTo>
                    <a:cubicBezTo>
                      <a:pt x="197" y="145"/>
                      <a:pt x="197" y="145"/>
                      <a:pt x="198" y="145"/>
                    </a:cubicBezTo>
                    <a:cubicBezTo>
                      <a:pt x="199" y="144"/>
                      <a:pt x="201" y="143"/>
                      <a:pt x="202" y="142"/>
                    </a:cubicBezTo>
                    <a:cubicBezTo>
                      <a:pt x="204" y="141"/>
                      <a:pt x="206" y="139"/>
                      <a:pt x="207" y="138"/>
                    </a:cubicBezTo>
                    <a:cubicBezTo>
                      <a:pt x="209" y="135"/>
                      <a:pt x="212" y="133"/>
                      <a:pt x="214" y="130"/>
                    </a:cubicBezTo>
                    <a:cubicBezTo>
                      <a:pt x="216" y="127"/>
                      <a:pt x="219" y="123"/>
                      <a:pt x="221" y="120"/>
                    </a:cubicBezTo>
                    <a:cubicBezTo>
                      <a:pt x="222" y="119"/>
                      <a:pt x="223" y="117"/>
                      <a:pt x="224" y="116"/>
                    </a:cubicBezTo>
                    <a:cubicBezTo>
                      <a:pt x="225" y="115"/>
                      <a:pt x="226" y="114"/>
                      <a:pt x="226" y="112"/>
                    </a:cubicBezTo>
                    <a:cubicBezTo>
                      <a:pt x="227" y="112"/>
                      <a:pt x="227" y="112"/>
                      <a:pt x="227" y="112"/>
                    </a:cubicBezTo>
                    <a:cubicBezTo>
                      <a:pt x="228" y="112"/>
                      <a:pt x="228" y="112"/>
                      <a:pt x="229" y="112"/>
                    </a:cubicBezTo>
                    <a:cubicBezTo>
                      <a:pt x="230" y="112"/>
                      <a:pt x="231" y="112"/>
                      <a:pt x="232" y="112"/>
                    </a:cubicBezTo>
                    <a:cubicBezTo>
                      <a:pt x="232" y="112"/>
                      <a:pt x="232" y="112"/>
                      <a:pt x="232" y="112"/>
                    </a:cubicBezTo>
                    <a:cubicBezTo>
                      <a:pt x="234" y="111"/>
                      <a:pt x="237" y="111"/>
                      <a:pt x="240" y="111"/>
                    </a:cubicBezTo>
                    <a:cubicBezTo>
                      <a:pt x="240" y="111"/>
                      <a:pt x="241" y="111"/>
                      <a:pt x="241" y="111"/>
                    </a:cubicBezTo>
                    <a:cubicBezTo>
                      <a:pt x="245" y="110"/>
                      <a:pt x="249" y="110"/>
                      <a:pt x="254" y="109"/>
                    </a:cubicBezTo>
                    <a:cubicBezTo>
                      <a:pt x="255" y="109"/>
                      <a:pt x="257" y="109"/>
                      <a:pt x="259" y="109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5" y="105"/>
                      <a:pt x="250" y="106"/>
                      <a:pt x="246" y="106"/>
                    </a:cubicBezTo>
                    <a:cubicBezTo>
                      <a:pt x="244" y="107"/>
                      <a:pt x="242" y="107"/>
                      <a:pt x="240" y="107"/>
                    </a:cubicBezTo>
                    <a:close/>
                    <a:moveTo>
                      <a:pt x="188" y="66"/>
                    </a:move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lose/>
                    <a:moveTo>
                      <a:pt x="189" y="73"/>
                    </a:moveTo>
                    <a:cubicBezTo>
                      <a:pt x="189" y="73"/>
                      <a:pt x="189" y="73"/>
                      <a:pt x="188" y="72"/>
                    </a:cubicBezTo>
                    <a:cubicBezTo>
                      <a:pt x="189" y="73"/>
                      <a:pt x="189" y="73"/>
                      <a:pt x="189" y="73"/>
                    </a:cubicBezTo>
                    <a:close/>
                    <a:moveTo>
                      <a:pt x="192" y="72"/>
                    </a:moveTo>
                    <a:cubicBezTo>
                      <a:pt x="192" y="73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2" y="73"/>
                      <a:pt x="192" y="72"/>
                    </a:cubicBezTo>
                    <a:cubicBezTo>
                      <a:pt x="193" y="73"/>
                      <a:pt x="193" y="73"/>
                      <a:pt x="193" y="73"/>
                    </a:cubicBezTo>
                    <a:cubicBezTo>
                      <a:pt x="194" y="73"/>
                      <a:pt x="195" y="73"/>
                      <a:pt x="196" y="72"/>
                    </a:cubicBezTo>
                    <a:cubicBezTo>
                      <a:pt x="195" y="73"/>
                      <a:pt x="194" y="73"/>
                      <a:pt x="193" y="73"/>
                    </a:cubicBezTo>
                    <a:cubicBezTo>
                      <a:pt x="193" y="73"/>
                      <a:pt x="193" y="73"/>
                      <a:pt x="192" y="72"/>
                    </a:cubicBezTo>
                    <a:close/>
                    <a:moveTo>
                      <a:pt x="198" y="84"/>
                    </a:moveTo>
                    <a:cubicBezTo>
                      <a:pt x="196" y="82"/>
                      <a:pt x="195" y="80"/>
                      <a:pt x="193" y="77"/>
                    </a:cubicBezTo>
                    <a:cubicBezTo>
                      <a:pt x="195" y="80"/>
                      <a:pt x="196" y="82"/>
                      <a:pt x="198" y="84"/>
                    </a:cubicBezTo>
                    <a:cubicBezTo>
                      <a:pt x="198" y="85"/>
                      <a:pt x="199" y="85"/>
                      <a:pt x="199" y="85"/>
                    </a:cubicBezTo>
                    <a:cubicBezTo>
                      <a:pt x="199" y="85"/>
                      <a:pt x="198" y="85"/>
                      <a:pt x="198" y="84"/>
                    </a:cubicBezTo>
                    <a:close/>
                    <a:moveTo>
                      <a:pt x="31" y="20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0"/>
                      <a:pt x="29" y="19"/>
                      <a:pt x="29" y="19"/>
                    </a:cubicBezTo>
                    <a:cubicBezTo>
                      <a:pt x="29" y="19"/>
                      <a:pt x="30" y="20"/>
                      <a:pt x="31" y="20"/>
                    </a:cubicBezTo>
                    <a:close/>
                    <a:moveTo>
                      <a:pt x="25" y="20"/>
                    </a:moveTo>
                    <a:cubicBezTo>
                      <a:pt x="23" y="18"/>
                      <a:pt x="21" y="16"/>
                      <a:pt x="19" y="14"/>
                    </a:cubicBezTo>
                    <a:cubicBezTo>
                      <a:pt x="18" y="13"/>
                      <a:pt x="17" y="11"/>
                      <a:pt x="16" y="10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7" y="11"/>
                      <a:pt x="18" y="13"/>
                      <a:pt x="19" y="14"/>
                    </a:cubicBezTo>
                    <a:cubicBezTo>
                      <a:pt x="21" y="16"/>
                      <a:pt x="23" y="18"/>
                      <a:pt x="25" y="20"/>
                    </a:cubicBezTo>
                    <a:cubicBezTo>
                      <a:pt x="27" y="21"/>
                      <a:pt x="28" y="22"/>
                      <a:pt x="29" y="23"/>
                    </a:cubicBezTo>
                    <a:cubicBezTo>
                      <a:pt x="28" y="22"/>
                      <a:pt x="27" y="21"/>
                      <a:pt x="25" y="20"/>
                    </a:cubicBezTo>
                    <a:close/>
                    <a:moveTo>
                      <a:pt x="31" y="29"/>
                    </a:move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1" y="29"/>
                    </a:cubicBezTo>
                    <a:cubicBezTo>
                      <a:pt x="31" y="30"/>
                      <a:pt x="32" y="31"/>
                      <a:pt x="32" y="32"/>
                    </a:cubicBezTo>
                    <a:cubicBezTo>
                      <a:pt x="32" y="31"/>
                      <a:pt x="31" y="30"/>
                      <a:pt x="31" y="29"/>
                    </a:cubicBezTo>
                    <a:close/>
                    <a:moveTo>
                      <a:pt x="41" y="59"/>
                    </a:moveTo>
                    <a:cubicBezTo>
                      <a:pt x="41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60"/>
                      <a:pt x="40" y="60"/>
                    </a:cubicBezTo>
                    <a:cubicBezTo>
                      <a:pt x="41" y="60"/>
                      <a:pt x="41" y="59"/>
                      <a:pt x="41" y="59"/>
                    </a:cubicBezTo>
                    <a:close/>
                    <a:moveTo>
                      <a:pt x="42" y="62"/>
                    </a:moveTo>
                    <a:cubicBezTo>
                      <a:pt x="41" y="62"/>
                      <a:pt x="40" y="61"/>
                      <a:pt x="39" y="61"/>
                    </a:cubicBezTo>
                    <a:cubicBezTo>
                      <a:pt x="40" y="61"/>
                      <a:pt x="41" y="62"/>
                      <a:pt x="42" y="62"/>
                    </a:cubicBezTo>
                    <a:cubicBezTo>
                      <a:pt x="43" y="63"/>
                      <a:pt x="43" y="63"/>
                      <a:pt x="44" y="63"/>
                    </a:cubicBezTo>
                    <a:cubicBezTo>
                      <a:pt x="43" y="63"/>
                      <a:pt x="43" y="63"/>
                      <a:pt x="42" y="62"/>
                    </a:cubicBezTo>
                    <a:close/>
                    <a:moveTo>
                      <a:pt x="59" y="60"/>
                    </a:move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8" y="60"/>
                      <a:pt x="58" y="60"/>
                    </a:cubicBezTo>
                    <a:cubicBezTo>
                      <a:pt x="58" y="60"/>
                      <a:pt x="59" y="60"/>
                      <a:pt x="59" y="60"/>
                    </a:cubicBezTo>
                    <a:close/>
                    <a:moveTo>
                      <a:pt x="54" y="64"/>
                    </a:move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6" y="64"/>
                      <a:pt x="58" y="64"/>
                      <a:pt x="60" y="64"/>
                    </a:cubicBezTo>
                    <a:cubicBezTo>
                      <a:pt x="58" y="64"/>
                      <a:pt x="56" y="64"/>
                      <a:pt x="54" y="64"/>
                    </a:cubicBezTo>
                    <a:close/>
                    <a:moveTo>
                      <a:pt x="82" y="92"/>
                    </a:moveTo>
                    <a:cubicBezTo>
                      <a:pt x="82" y="92"/>
                      <a:pt x="82" y="92"/>
                      <a:pt x="81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3" y="91"/>
                      <a:pt x="82" y="92"/>
                    </a:cubicBezTo>
                    <a:close/>
                    <a:moveTo>
                      <a:pt x="90" y="96"/>
                    </a:move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lose/>
                    <a:moveTo>
                      <a:pt x="112" y="83"/>
                    </a:moveTo>
                    <a:cubicBezTo>
                      <a:pt x="112" y="83"/>
                      <a:pt x="112" y="82"/>
                      <a:pt x="112" y="82"/>
                    </a:cubicBezTo>
                    <a:cubicBezTo>
                      <a:pt x="112" y="82"/>
                      <a:pt x="112" y="83"/>
                      <a:pt x="112" y="83"/>
                    </a:cubicBezTo>
                    <a:close/>
                    <a:moveTo>
                      <a:pt x="113" y="79"/>
                    </a:moveTo>
                    <a:cubicBezTo>
                      <a:pt x="113" y="80"/>
                      <a:pt x="113" y="80"/>
                      <a:pt x="112" y="81"/>
                    </a:cubicBezTo>
                    <a:cubicBezTo>
                      <a:pt x="113" y="80"/>
                      <a:pt x="113" y="80"/>
                      <a:pt x="113" y="79"/>
                    </a:cubicBezTo>
                    <a:close/>
                    <a:moveTo>
                      <a:pt x="142" y="93"/>
                    </a:move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3"/>
                      <a:pt x="142" y="92"/>
                      <a:pt x="142" y="92"/>
                    </a:cubicBezTo>
                    <a:cubicBezTo>
                      <a:pt x="142" y="92"/>
                      <a:pt x="142" y="93"/>
                      <a:pt x="142" y="93"/>
                    </a:cubicBezTo>
                    <a:close/>
                    <a:moveTo>
                      <a:pt x="150" y="71"/>
                    </a:move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lose/>
                    <a:moveTo>
                      <a:pt x="153" y="75"/>
                    </a:moveTo>
                    <a:cubicBezTo>
                      <a:pt x="152" y="76"/>
                      <a:pt x="151" y="78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78"/>
                      <a:pt x="152" y="76"/>
                      <a:pt x="153" y="75"/>
                    </a:cubicBezTo>
                    <a:close/>
                    <a:moveTo>
                      <a:pt x="149" y="84"/>
                    </a:moveTo>
                    <a:cubicBezTo>
                      <a:pt x="149" y="84"/>
                      <a:pt x="149" y="84"/>
                      <a:pt x="149" y="84"/>
                    </a:cubicBezTo>
                    <a:cubicBezTo>
                      <a:pt x="150" y="86"/>
                      <a:pt x="152" y="88"/>
                      <a:pt x="153" y="90"/>
                    </a:cubicBezTo>
                    <a:cubicBezTo>
                      <a:pt x="152" y="88"/>
                      <a:pt x="150" y="86"/>
                      <a:pt x="149" y="84"/>
                    </a:cubicBezTo>
                    <a:close/>
                    <a:moveTo>
                      <a:pt x="126" y="119"/>
                    </a:moveTo>
                    <a:cubicBezTo>
                      <a:pt x="126" y="119"/>
                      <a:pt x="127" y="120"/>
                      <a:pt x="127" y="120"/>
                    </a:cubicBezTo>
                    <a:cubicBezTo>
                      <a:pt x="127" y="120"/>
                      <a:pt x="126" y="119"/>
                      <a:pt x="126" y="119"/>
                    </a:cubicBezTo>
                    <a:close/>
                    <a:moveTo>
                      <a:pt x="131" y="122"/>
                    </a:moveTo>
                    <a:cubicBezTo>
                      <a:pt x="130" y="122"/>
                      <a:pt x="130" y="122"/>
                      <a:pt x="130" y="122"/>
                    </a:cubicBezTo>
                    <a:cubicBezTo>
                      <a:pt x="130" y="122"/>
                      <a:pt x="130" y="122"/>
                      <a:pt x="131" y="122"/>
                    </a:cubicBezTo>
                    <a:close/>
                    <a:moveTo>
                      <a:pt x="134" y="115"/>
                    </a:moveTo>
                    <a:cubicBezTo>
                      <a:pt x="134" y="115"/>
                      <a:pt x="133" y="116"/>
                      <a:pt x="133" y="116"/>
                    </a:cubicBezTo>
                    <a:cubicBezTo>
                      <a:pt x="133" y="116"/>
                      <a:pt x="134" y="115"/>
                      <a:pt x="134" y="115"/>
                    </a:cubicBezTo>
                    <a:cubicBezTo>
                      <a:pt x="137" y="114"/>
                      <a:pt x="141" y="112"/>
                      <a:pt x="144" y="110"/>
                    </a:cubicBezTo>
                    <a:cubicBezTo>
                      <a:pt x="141" y="112"/>
                      <a:pt x="137" y="114"/>
                      <a:pt x="134" y="115"/>
                    </a:cubicBezTo>
                    <a:close/>
                    <a:moveTo>
                      <a:pt x="146" y="116"/>
                    </a:moveTo>
                    <a:cubicBezTo>
                      <a:pt x="146" y="116"/>
                      <a:pt x="146" y="115"/>
                      <a:pt x="145" y="115"/>
                    </a:cubicBezTo>
                    <a:cubicBezTo>
                      <a:pt x="146" y="115"/>
                      <a:pt x="146" y="116"/>
                      <a:pt x="146" y="116"/>
                    </a:cubicBezTo>
                    <a:cubicBezTo>
                      <a:pt x="148" y="115"/>
                      <a:pt x="149" y="114"/>
                      <a:pt x="151" y="113"/>
                    </a:cubicBezTo>
                    <a:cubicBezTo>
                      <a:pt x="149" y="114"/>
                      <a:pt x="148" y="115"/>
                      <a:pt x="146" y="116"/>
                    </a:cubicBezTo>
                    <a:close/>
                    <a:moveTo>
                      <a:pt x="175" y="133"/>
                    </a:moveTo>
                    <a:cubicBezTo>
                      <a:pt x="175" y="133"/>
                      <a:pt x="174" y="133"/>
                      <a:pt x="174" y="134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6" y="133"/>
                      <a:pt x="176" y="133"/>
                      <a:pt x="176" y="134"/>
                    </a:cubicBezTo>
                    <a:cubicBezTo>
                      <a:pt x="176" y="133"/>
                      <a:pt x="176" y="133"/>
                      <a:pt x="175" y="133"/>
                    </a:cubicBezTo>
                    <a:close/>
                    <a:moveTo>
                      <a:pt x="207" y="113"/>
                    </a:moveTo>
                    <a:cubicBezTo>
                      <a:pt x="207" y="113"/>
                      <a:pt x="207" y="113"/>
                      <a:pt x="206" y="113"/>
                    </a:cubicBezTo>
                    <a:cubicBezTo>
                      <a:pt x="206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lose/>
                    <a:moveTo>
                      <a:pt x="216" y="98"/>
                    </a:moveTo>
                    <a:cubicBezTo>
                      <a:pt x="216" y="98"/>
                      <a:pt x="216" y="98"/>
                      <a:pt x="216" y="98"/>
                    </a:cubicBezTo>
                    <a:cubicBezTo>
                      <a:pt x="214" y="97"/>
                      <a:pt x="213" y="95"/>
                      <a:pt x="212" y="94"/>
                    </a:cubicBezTo>
                    <a:cubicBezTo>
                      <a:pt x="213" y="95"/>
                      <a:pt x="214" y="97"/>
                      <a:pt x="216" y="98"/>
                    </a:cubicBezTo>
                    <a:close/>
                    <a:moveTo>
                      <a:pt x="214" y="101"/>
                    </a:moveTo>
                    <a:cubicBezTo>
                      <a:pt x="213" y="100"/>
                      <a:pt x="212" y="99"/>
                      <a:pt x="212" y="99"/>
                    </a:cubicBezTo>
                    <a:cubicBezTo>
                      <a:pt x="212" y="99"/>
                      <a:pt x="213" y="100"/>
                      <a:pt x="214" y="101"/>
                    </a:cubicBezTo>
                    <a:cubicBezTo>
                      <a:pt x="216" y="102"/>
                      <a:pt x="218" y="104"/>
                      <a:pt x="219" y="106"/>
                    </a:cubicBezTo>
                    <a:cubicBezTo>
                      <a:pt x="218" y="104"/>
                      <a:pt x="216" y="102"/>
                      <a:pt x="21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sp>
        <p:nvSpPr>
          <p:cNvPr id="6" name="TextBox 71">
            <a:extLst>
              <a:ext uri="{FF2B5EF4-FFF2-40B4-BE49-F238E27FC236}">
                <a16:creationId xmlns:a16="http://schemas.microsoft.com/office/drawing/2014/main" id="{1B0FE92A-1CAA-45D5-A670-33C8DC3F1967}"/>
              </a:ext>
            </a:extLst>
          </p:cNvPr>
          <p:cNvSpPr txBox="1"/>
          <p:nvPr/>
        </p:nvSpPr>
        <p:spPr>
          <a:xfrm>
            <a:off x="3556337" y="1607603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8EA7A4C-DDA1-489A-8499-4F1C3741EB0C}"/>
              </a:ext>
            </a:extLst>
          </p:cNvPr>
          <p:cNvSpPr/>
          <p:nvPr/>
        </p:nvSpPr>
        <p:spPr>
          <a:xfrm>
            <a:off x="3810796" y="1128025"/>
            <a:ext cx="27673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pc="300" sz="36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cs charset="-78" panose="02040503050201020203" pitchFamily="18" typeface="Adobe Arabic"/>
                <a:sym charset="-122" panose="00000500000000000000" pitchFamily="2" typeface="inpin heiti"/>
              </a:rPr>
              <a:t>—03—</a:t>
            </a:r>
          </a:p>
        </p:txBody>
      </p:sp>
    </p:spTree>
    <p:extLst>
      <p:ext uri="{BB962C8B-B14F-4D97-AF65-F5344CB8AC3E}">
        <p14:creationId val="190886926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6786248" y="1059582"/>
            <a:ext cx="1326039" cy="1255390"/>
            <a:chOff x="6786248" y="1412189"/>
            <a:chExt cx="1326039" cy="1255390"/>
          </a:xfrm>
        </p:grpSpPr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EE035482-EC00-490A-9F0D-1D584FEC91BC}"/>
                </a:ext>
              </a:extLst>
            </p:cNvPr>
            <p:cNvSpPr/>
            <p:nvPr/>
          </p:nvSpPr>
          <p:spPr>
            <a:xfrm>
              <a:off x="6786248" y="1412189"/>
              <a:ext cx="1326039" cy="125539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3AF7B3A0-1E1B-40C3-BC31-1DA1EFC7C12F}"/>
                </a:ext>
              </a:extLst>
            </p:cNvPr>
            <p:cNvSpPr/>
            <p:nvPr/>
          </p:nvSpPr>
          <p:spPr>
            <a:xfrm>
              <a:off x="7195399" y="1914013"/>
              <a:ext cx="507740" cy="505355"/>
            </a:xfrm>
            <a:custGeom>
              <a:gdLst>
                <a:gd fmla="*/ 169069 w 338138" name="connsiteX0"/>
                <a:gd fmla="*/ 292100 h 336550" name="connsiteY0"/>
                <a:gd fmla="*/ 174625 w 338138" name="connsiteX1"/>
                <a:gd fmla="*/ 297241 h 336550" name="connsiteY1"/>
                <a:gd fmla="*/ 174625 w 338138" name="connsiteX2"/>
                <a:gd fmla="*/ 313948 h 336550" name="connsiteY2"/>
                <a:gd fmla="*/ 169069 w 338138" name="connsiteX3"/>
                <a:gd fmla="*/ 319088 h 336550" name="connsiteY3"/>
                <a:gd fmla="*/ 163512 w 338138" name="connsiteX4"/>
                <a:gd fmla="*/ 313948 h 336550" name="connsiteY4"/>
                <a:gd fmla="*/ 163512 w 338138" name="connsiteX5"/>
                <a:gd fmla="*/ 297241 h 336550" name="connsiteY5"/>
                <a:gd fmla="*/ 169069 w 338138" name="connsiteX6"/>
                <a:gd fmla="*/ 292100 h 336550" name="connsiteY6"/>
                <a:gd fmla="*/ 169069 w 338138" name="connsiteX7"/>
                <a:gd fmla="*/ 252413 h 336550" name="connsiteY7"/>
                <a:gd fmla="*/ 174625 w 338138" name="connsiteX8"/>
                <a:gd fmla="*/ 257554 h 336550" name="connsiteY8"/>
                <a:gd fmla="*/ 174625 w 338138" name="connsiteX9"/>
                <a:gd fmla="*/ 274261 h 336550" name="connsiteY9"/>
                <a:gd fmla="*/ 169069 w 338138" name="connsiteX10"/>
                <a:gd fmla="*/ 279401 h 336550" name="connsiteY10"/>
                <a:gd fmla="*/ 163512 w 338138" name="connsiteX11"/>
                <a:gd fmla="*/ 274261 h 336550" name="connsiteY11"/>
                <a:gd fmla="*/ 163512 w 338138" name="connsiteX12"/>
                <a:gd fmla="*/ 257554 h 336550" name="connsiteY12"/>
                <a:gd fmla="*/ 169069 w 338138" name="connsiteX13"/>
                <a:gd fmla="*/ 252413 h 336550" name="connsiteY13"/>
                <a:gd fmla="*/ 169069 w 338138" name="connsiteX14"/>
                <a:gd fmla="*/ 219075 h 336550" name="connsiteY14"/>
                <a:gd fmla="*/ 174625 w 338138" name="connsiteX15"/>
                <a:gd fmla="*/ 225612 h 336550" name="connsiteY15"/>
                <a:gd fmla="*/ 174625 w 338138" name="connsiteX16"/>
                <a:gd fmla="*/ 236071 h 336550" name="connsiteY16"/>
                <a:gd fmla="*/ 169069 w 338138" name="connsiteX17"/>
                <a:gd fmla="*/ 241300 h 336550" name="connsiteY17"/>
                <a:gd fmla="*/ 163512 w 338138" name="connsiteX18"/>
                <a:gd fmla="*/ 236071 h 336550" name="connsiteY18"/>
                <a:gd fmla="*/ 163512 w 338138" name="connsiteX19"/>
                <a:gd fmla="*/ 225612 h 336550" name="connsiteY19"/>
                <a:gd fmla="*/ 169069 w 338138" name="connsiteX20"/>
                <a:gd fmla="*/ 219075 h 336550" name="connsiteY20"/>
                <a:gd fmla="*/ 169069 w 338138" name="connsiteX21"/>
                <a:gd fmla="*/ 190500 h 336550" name="connsiteY21"/>
                <a:gd fmla="*/ 174625 w 338138" name="connsiteX22"/>
                <a:gd fmla="*/ 195730 h 336550" name="connsiteY22"/>
                <a:gd fmla="*/ 174625 w 338138" name="connsiteX23"/>
                <a:gd fmla="*/ 207496 h 336550" name="connsiteY23"/>
                <a:gd fmla="*/ 169069 w 338138" name="connsiteX24"/>
                <a:gd fmla="*/ 212725 h 336550" name="connsiteY24"/>
                <a:gd fmla="*/ 163512 w 338138" name="connsiteX25"/>
                <a:gd fmla="*/ 207496 h 336550" name="connsiteY25"/>
                <a:gd fmla="*/ 163512 w 338138" name="connsiteX26"/>
                <a:gd fmla="*/ 195730 h 336550" name="connsiteY26"/>
                <a:gd fmla="*/ 169069 w 338138" name="connsiteX27"/>
                <a:gd fmla="*/ 190500 h 336550" name="connsiteY27"/>
                <a:gd fmla="*/ 169069 w 338138" name="connsiteX28"/>
                <a:gd fmla="*/ 163513 h 336550" name="connsiteY28"/>
                <a:gd fmla="*/ 174625 w 338138" name="connsiteX29"/>
                <a:gd fmla="*/ 168743 h 336550" name="connsiteY29"/>
                <a:gd fmla="*/ 174625 w 338138" name="connsiteX30"/>
                <a:gd fmla="*/ 180509 h 336550" name="connsiteY30"/>
                <a:gd fmla="*/ 169069 w 338138" name="connsiteX31"/>
                <a:gd fmla="*/ 185738 h 336550" name="connsiteY31"/>
                <a:gd fmla="*/ 163512 w 338138" name="connsiteX32"/>
                <a:gd fmla="*/ 180509 h 336550" name="connsiteY32"/>
                <a:gd fmla="*/ 163512 w 338138" name="connsiteX33"/>
                <a:gd fmla="*/ 168743 h 336550" name="connsiteY33"/>
                <a:gd fmla="*/ 169069 w 338138" name="connsiteX34"/>
                <a:gd fmla="*/ 163513 h 336550" name="connsiteY34"/>
                <a:gd fmla="*/ 111125 w 338138" name="connsiteX35"/>
                <a:gd fmla="*/ 157163 h 336550" name="connsiteY35"/>
                <a:gd fmla="*/ 47625 w 338138" name="connsiteX36"/>
                <a:gd fmla="*/ 325438 h 336550" name="connsiteY36"/>
                <a:gd fmla="*/ 290513 w 338138" name="connsiteX37"/>
                <a:gd fmla="*/ 325438 h 336550" name="connsiteY37"/>
                <a:gd fmla="*/ 227013 w 338138" name="connsiteX38"/>
                <a:gd fmla="*/ 157163 h 336550" name="connsiteY38"/>
                <a:gd fmla="*/ 103188 w 338138" name="connsiteX39"/>
                <a:gd fmla="*/ 146050 h 336550" name="connsiteY39"/>
                <a:gd fmla="*/ 234951 w 338138" name="connsiteX40"/>
                <a:gd fmla="*/ 146050 h 336550" name="connsiteY40"/>
                <a:gd fmla="*/ 306388 w 338138" name="connsiteX41"/>
                <a:gd fmla="*/ 336550 h 336550" name="connsiteY41"/>
                <a:gd fmla="*/ 31750 w 338138" name="connsiteX42"/>
                <a:gd fmla="*/ 336550 h 336550" name="connsiteY42"/>
                <a:gd fmla="*/ 281782 w 338138" name="connsiteX43"/>
                <a:gd fmla="*/ 71438 h 336550" name="connsiteY43"/>
                <a:gd fmla="*/ 287339 w 338138" name="connsiteX44"/>
                <a:gd fmla="*/ 77788 h 336550" name="connsiteY44"/>
                <a:gd fmla="*/ 281782 w 338138" name="connsiteX45"/>
                <a:gd fmla="*/ 84138 h 336550" name="connsiteY45"/>
                <a:gd fmla="*/ 276225 w 338138" name="connsiteX46"/>
                <a:gd fmla="*/ 77788 h 336550" name="connsiteY46"/>
                <a:gd fmla="*/ 281782 w 338138" name="connsiteX47"/>
                <a:gd fmla="*/ 71438 h 336550" name="connsiteY47"/>
                <a:gd fmla="*/ 259557 w 338138" name="connsiteX48"/>
                <a:gd fmla="*/ 71438 h 336550" name="connsiteY48"/>
                <a:gd fmla="*/ 265114 w 338138" name="connsiteX49"/>
                <a:gd fmla="*/ 77788 h 336550" name="connsiteY49"/>
                <a:gd fmla="*/ 259557 w 338138" name="connsiteX50"/>
                <a:gd fmla="*/ 84138 h 336550" name="connsiteY50"/>
                <a:gd fmla="*/ 254000 w 338138" name="connsiteX51"/>
                <a:gd fmla="*/ 77788 h 336550" name="connsiteY51"/>
                <a:gd fmla="*/ 259557 w 338138" name="connsiteX52"/>
                <a:gd fmla="*/ 71438 h 336550" name="connsiteY52"/>
                <a:gd fmla="*/ 236539 w 338138" name="connsiteX53"/>
                <a:gd fmla="*/ 71438 h 336550" name="connsiteY53"/>
                <a:gd fmla="*/ 241302 w 338138" name="connsiteX54"/>
                <a:gd fmla="*/ 77788 h 336550" name="connsiteY54"/>
                <a:gd fmla="*/ 236539 w 338138" name="connsiteX55"/>
                <a:gd fmla="*/ 84138 h 336550" name="connsiteY55"/>
                <a:gd fmla="*/ 231775 w 338138" name="connsiteX56"/>
                <a:gd fmla="*/ 77788 h 336550" name="connsiteY56"/>
                <a:gd fmla="*/ 236539 w 338138" name="connsiteX57"/>
                <a:gd fmla="*/ 71438 h 336550" name="connsiteY57"/>
                <a:gd fmla="*/ 191294 w 338138" name="connsiteX58"/>
                <a:gd fmla="*/ 71438 h 336550" name="connsiteY58"/>
                <a:gd fmla="*/ 196851 w 338138" name="connsiteX59"/>
                <a:gd fmla="*/ 77788 h 336550" name="connsiteY59"/>
                <a:gd fmla="*/ 191294 w 338138" name="connsiteX60"/>
                <a:gd fmla="*/ 84138 h 336550" name="connsiteY60"/>
                <a:gd fmla="*/ 185737 w 338138" name="connsiteX61"/>
                <a:gd fmla="*/ 77788 h 336550" name="connsiteY61"/>
                <a:gd fmla="*/ 191294 w 338138" name="connsiteX62"/>
                <a:gd fmla="*/ 71438 h 336550" name="connsiteY62"/>
                <a:gd fmla="*/ 169069 w 338138" name="connsiteX63"/>
                <a:gd fmla="*/ 71438 h 336550" name="connsiteY63"/>
                <a:gd fmla="*/ 174626 w 338138" name="connsiteX64"/>
                <a:gd fmla="*/ 77788 h 336550" name="connsiteY64"/>
                <a:gd fmla="*/ 169069 w 338138" name="connsiteX65"/>
                <a:gd fmla="*/ 84138 h 336550" name="connsiteY65"/>
                <a:gd fmla="*/ 163512 w 338138" name="connsiteX66"/>
                <a:gd fmla="*/ 77788 h 336550" name="connsiteY66"/>
                <a:gd fmla="*/ 169069 w 338138" name="connsiteX67"/>
                <a:gd fmla="*/ 71438 h 336550" name="connsiteY67"/>
                <a:gd fmla="*/ 146844 w 338138" name="connsiteX68"/>
                <a:gd fmla="*/ 71438 h 336550" name="connsiteY68"/>
                <a:gd fmla="*/ 152401 w 338138" name="connsiteX69"/>
                <a:gd fmla="*/ 77788 h 336550" name="connsiteY69"/>
                <a:gd fmla="*/ 146844 w 338138" name="connsiteX70"/>
                <a:gd fmla="*/ 84138 h 336550" name="connsiteY70"/>
                <a:gd fmla="*/ 141287 w 338138" name="connsiteX71"/>
                <a:gd fmla="*/ 77788 h 336550" name="connsiteY71"/>
                <a:gd fmla="*/ 146844 w 338138" name="connsiteX72"/>
                <a:gd fmla="*/ 71438 h 336550" name="connsiteY72"/>
                <a:gd fmla="*/ 102394 w 338138" name="connsiteX73"/>
                <a:gd fmla="*/ 71438 h 336550" name="connsiteY73"/>
                <a:gd fmla="*/ 107951 w 338138" name="connsiteX74"/>
                <a:gd fmla="*/ 77788 h 336550" name="connsiteY74"/>
                <a:gd fmla="*/ 102394 w 338138" name="connsiteX75"/>
                <a:gd fmla="*/ 84138 h 336550" name="connsiteY75"/>
                <a:gd fmla="*/ 96837 w 338138" name="connsiteX76"/>
                <a:gd fmla="*/ 77788 h 336550" name="connsiteY76"/>
                <a:gd fmla="*/ 102394 w 338138" name="connsiteX77"/>
                <a:gd fmla="*/ 71438 h 336550" name="connsiteY77"/>
                <a:gd fmla="*/ 78582 w 338138" name="connsiteX78"/>
                <a:gd fmla="*/ 71438 h 336550" name="connsiteY78"/>
                <a:gd fmla="*/ 84139 w 338138" name="connsiteX79"/>
                <a:gd fmla="*/ 77788 h 336550" name="connsiteY79"/>
                <a:gd fmla="*/ 78582 w 338138" name="connsiteX80"/>
                <a:gd fmla="*/ 84138 h 336550" name="connsiteY80"/>
                <a:gd fmla="*/ 73025 w 338138" name="connsiteX81"/>
                <a:gd fmla="*/ 77788 h 336550" name="connsiteY81"/>
                <a:gd fmla="*/ 78582 w 338138" name="connsiteX82"/>
                <a:gd fmla="*/ 71438 h 336550" name="connsiteY82"/>
                <a:gd fmla="*/ 56357 w 338138" name="connsiteX83"/>
                <a:gd fmla="*/ 71438 h 336550" name="connsiteY83"/>
                <a:gd fmla="*/ 61914 w 338138" name="connsiteX84"/>
                <a:gd fmla="*/ 77788 h 336550" name="connsiteY84"/>
                <a:gd fmla="*/ 56357 w 338138" name="connsiteX85"/>
                <a:gd fmla="*/ 84138 h 336550" name="connsiteY85"/>
                <a:gd fmla="*/ 50800 w 338138" name="connsiteX86"/>
                <a:gd fmla="*/ 77788 h 336550" name="connsiteY86"/>
                <a:gd fmla="*/ 56357 w 338138" name="connsiteX87"/>
                <a:gd fmla="*/ 71438 h 336550" name="connsiteY87"/>
                <a:gd fmla="*/ 270669 w 338138" name="connsiteX88"/>
                <a:gd fmla="*/ 61913 h 336550" name="connsiteY88"/>
                <a:gd fmla="*/ 276225 w 338138" name="connsiteX89"/>
                <a:gd fmla="*/ 66676 h 336550" name="connsiteY89"/>
                <a:gd fmla="*/ 270669 w 338138" name="connsiteX90"/>
                <a:gd fmla="*/ 71440 h 336550" name="connsiteY90"/>
                <a:gd fmla="*/ 265112 w 338138" name="connsiteX91"/>
                <a:gd fmla="*/ 66676 h 336550" name="connsiteY91"/>
                <a:gd fmla="*/ 270669 w 338138" name="connsiteX92"/>
                <a:gd fmla="*/ 61913 h 336550" name="connsiteY92"/>
                <a:gd fmla="*/ 247650 w 338138" name="connsiteX93"/>
                <a:gd fmla="*/ 61913 h 336550" name="connsiteY93"/>
                <a:gd fmla="*/ 254000 w 338138" name="connsiteX94"/>
                <a:gd fmla="*/ 66676 h 336550" name="connsiteY94"/>
                <a:gd fmla="*/ 247650 w 338138" name="connsiteX95"/>
                <a:gd fmla="*/ 71440 h 336550" name="connsiteY95"/>
                <a:gd fmla="*/ 241300 w 338138" name="connsiteX96"/>
                <a:gd fmla="*/ 66676 h 336550" name="connsiteY96"/>
                <a:gd fmla="*/ 247650 w 338138" name="connsiteX97"/>
                <a:gd fmla="*/ 61913 h 336550" name="connsiteY97"/>
                <a:gd fmla="*/ 180182 w 338138" name="connsiteX98"/>
                <a:gd fmla="*/ 61913 h 336550" name="connsiteY98"/>
                <a:gd fmla="*/ 185738 w 338138" name="connsiteX99"/>
                <a:gd fmla="*/ 66676 h 336550" name="connsiteY99"/>
                <a:gd fmla="*/ 180182 w 338138" name="connsiteX100"/>
                <a:gd fmla="*/ 71440 h 336550" name="connsiteY100"/>
                <a:gd fmla="*/ 174625 w 338138" name="connsiteX101"/>
                <a:gd fmla="*/ 66676 h 336550" name="connsiteY101"/>
                <a:gd fmla="*/ 180182 w 338138" name="connsiteX102"/>
                <a:gd fmla="*/ 61913 h 336550" name="connsiteY102"/>
                <a:gd fmla="*/ 157956 w 338138" name="connsiteX103"/>
                <a:gd fmla="*/ 61913 h 336550" name="connsiteY103"/>
                <a:gd fmla="*/ 163513 w 338138" name="connsiteX104"/>
                <a:gd fmla="*/ 66676 h 336550" name="connsiteY104"/>
                <a:gd fmla="*/ 157956 w 338138" name="connsiteX105"/>
                <a:gd fmla="*/ 71440 h 336550" name="connsiteY105"/>
                <a:gd fmla="*/ 152400 w 338138" name="connsiteX106"/>
                <a:gd fmla="*/ 66676 h 336550" name="connsiteY106"/>
                <a:gd fmla="*/ 157956 w 338138" name="connsiteX107"/>
                <a:gd fmla="*/ 61913 h 336550" name="connsiteY107"/>
                <a:gd fmla="*/ 90487 w 338138" name="connsiteX108"/>
                <a:gd fmla="*/ 61913 h 336550" name="connsiteY108"/>
                <a:gd fmla="*/ 96837 w 338138" name="connsiteX109"/>
                <a:gd fmla="*/ 66676 h 336550" name="connsiteY109"/>
                <a:gd fmla="*/ 90487 w 338138" name="connsiteX110"/>
                <a:gd fmla="*/ 71440 h 336550" name="connsiteY110"/>
                <a:gd fmla="*/ 84137 w 338138" name="connsiteX111"/>
                <a:gd fmla="*/ 66676 h 336550" name="connsiteY111"/>
                <a:gd fmla="*/ 90487 w 338138" name="connsiteX112"/>
                <a:gd fmla="*/ 61913 h 336550" name="connsiteY112"/>
                <a:gd fmla="*/ 67468 w 338138" name="connsiteX113"/>
                <a:gd fmla="*/ 61913 h 336550" name="connsiteY113"/>
                <a:gd fmla="*/ 73025 w 338138" name="connsiteX114"/>
                <a:gd fmla="*/ 66676 h 336550" name="connsiteY114"/>
                <a:gd fmla="*/ 67468 w 338138" name="connsiteX115"/>
                <a:gd fmla="*/ 71440 h 336550" name="connsiteY115"/>
                <a:gd fmla="*/ 61912 w 338138" name="connsiteX116"/>
                <a:gd fmla="*/ 66676 h 336550" name="connsiteY116"/>
                <a:gd fmla="*/ 67468 w 338138" name="connsiteX117"/>
                <a:gd fmla="*/ 61913 h 336550" name="connsiteY117"/>
                <a:gd fmla="*/ 281782 w 338138" name="connsiteX118"/>
                <a:gd fmla="*/ 49213 h 336550" name="connsiteY118"/>
                <a:gd fmla="*/ 287339 w 338138" name="connsiteX119"/>
                <a:gd fmla="*/ 55563 h 336550" name="connsiteY119"/>
                <a:gd fmla="*/ 281782 w 338138" name="connsiteX120"/>
                <a:gd fmla="*/ 61913 h 336550" name="connsiteY120"/>
                <a:gd fmla="*/ 276225 w 338138" name="connsiteX121"/>
                <a:gd fmla="*/ 55563 h 336550" name="connsiteY121"/>
                <a:gd fmla="*/ 281782 w 338138" name="connsiteX122"/>
                <a:gd fmla="*/ 49213 h 336550" name="connsiteY122"/>
                <a:gd fmla="*/ 259557 w 338138" name="connsiteX123"/>
                <a:gd fmla="*/ 49213 h 336550" name="connsiteY123"/>
                <a:gd fmla="*/ 265114 w 338138" name="connsiteX124"/>
                <a:gd fmla="*/ 55563 h 336550" name="connsiteY124"/>
                <a:gd fmla="*/ 259557 w 338138" name="connsiteX125"/>
                <a:gd fmla="*/ 61913 h 336550" name="connsiteY125"/>
                <a:gd fmla="*/ 254000 w 338138" name="connsiteX126"/>
                <a:gd fmla="*/ 55563 h 336550" name="connsiteY126"/>
                <a:gd fmla="*/ 259557 w 338138" name="connsiteX127"/>
                <a:gd fmla="*/ 49213 h 336550" name="connsiteY127"/>
                <a:gd fmla="*/ 236539 w 338138" name="connsiteX128"/>
                <a:gd fmla="*/ 49213 h 336550" name="connsiteY128"/>
                <a:gd fmla="*/ 241302 w 338138" name="connsiteX129"/>
                <a:gd fmla="*/ 55563 h 336550" name="connsiteY129"/>
                <a:gd fmla="*/ 236539 w 338138" name="connsiteX130"/>
                <a:gd fmla="*/ 61913 h 336550" name="connsiteY130"/>
                <a:gd fmla="*/ 231775 w 338138" name="connsiteX131"/>
                <a:gd fmla="*/ 55563 h 336550" name="connsiteY131"/>
                <a:gd fmla="*/ 236539 w 338138" name="connsiteX132"/>
                <a:gd fmla="*/ 49213 h 336550" name="connsiteY132"/>
                <a:gd fmla="*/ 191294 w 338138" name="connsiteX133"/>
                <a:gd fmla="*/ 49213 h 336550" name="connsiteY133"/>
                <a:gd fmla="*/ 196851 w 338138" name="connsiteX134"/>
                <a:gd fmla="*/ 55563 h 336550" name="connsiteY134"/>
                <a:gd fmla="*/ 191294 w 338138" name="connsiteX135"/>
                <a:gd fmla="*/ 61913 h 336550" name="connsiteY135"/>
                <a:gd fmla="*/ 185737 w 338138" name="connsiteX136"/>
                <a:gd fmla="*/ 55563 h 336550" name="connsiteY136"/>
                <a:gd fmla="*/ 191294 w 338138" name="connsiteX137"/>
                <a:gd fmla="*/ 49213 h 336550" name="connsiteY137"/>
                <a:gd fmla="*/ 169069 w 338138" name="connsiteX138"/>
                <a:gd fmla="*/ 49213 h 336550" name="connsiteY138"/>
                <a:gd fmla="*/ 174626 w 338138" name="connsiteX139"/>
                <a:gd fmla="*/ 55563 h 336550" name="connsiteY139"/>
                <a:gd fmla="*/ 169069 w 338138" name="connsiteX140"/>
                <a:gd fmla="*/ 61913 h 336550" name="connsiteY140"/>
                <a:gd fmla="*/ 163512 w 338138" name="connsiteX141"/>
                <a:gd fmla="*/ 55563 h 336550" name="connsiteY141"/>
                <a:gd fmla="*/ 169069 w 338138" name="connsiteX142"/>
                <a:gd fmla="*/ 49213 h 336550" name="connsiteY142"/>
                <a:gd fmla="*/ 146844 w 338138" name="connsiteX143"/>
                <a:gd fmla="*/ 49213 h 336550" name="connsiteY143"/>
                <a:gd fmla="*/ 152401 w 338138" name="connsiteX144"/>
                <a:gd fmla="*/ 55563 h 336550" name="connsiteY144"/>
                <a:gd fmla="*/ 146844 w 338138" name="connsiteX145"/>
                <a:gd fmla="*/ 61913 h 336550" name="connsiteY145"/>
                <a:gd fmla="*/ 141287 w 338138" name="connsiteX146"/>
                <a:gd fmla="*/ 55563 h 336550" name="connsiteY146"/>
                <a:gd fmla="*/ 146844 w 338138" name="connsiteX147"/>
                <a:gd fmla="*/ 49213 h 336550" name="connsiteY147"/>
                <a:gd fmla="*/ 102394 w 338138" name="connsiteX148"/>
                <a:gd fmla="*/ 49213 h 336550" name="connsiteY148"/>
                <a:gd fmla="*/ 107951 w 338138" name="connsiteX149"/>
                <a:gd fmla="*/ 55563 h 336550" name="connsiteY149"/>
                <a:gd fmla="*/ 102394 w 338138" name="connsiteX150"/>
                <a:gd fmla="*/ 61913 h 336550" name="connsiteY150"/>
                <a:gd fmla="*/ 96837 w 338138" name="connsiteX151"/>
                <a:gd fmla="*/ 55563 h 336550" name="connsiteY151"/>
                <a:gd fmla="*/ 102394 w 338138" name="connsiteX152"/>
                <a:gd fmla="*/ 49213 h 336550" name="connsiteY152"/>
                <a:gd fmla="*/ 78582 w 338138" name="connsiteX153"/>
                <a:gd fmla="*/ 49213 h 336550" name="connsiteY153"/>
                <a:gd fmla="*/ 84139 w 338138" name="connsiteX154"/>
                <a:gd fmla="*/ 55563 h 336550" name="connsiteY154"/>
                <a:gd fmla="*/ 78582 w 338138" name="connsiteX155"/>
                <a:gd fmla="*/ 61913 h 336550" name="connsiteY155"/>
                <a:gd fmla="*/ 73025 w 338138" name="connsiteX156"/>
                <a:gd fmla="*/ 55563 h 336550" name="connsiteY156"/>
                <a:gd fmla="*/ 78582 w 338138" name="connsiteX157"/>
                <a:gd fmla="*/ 49213 h 336550" name="connsiteY157"/>
                <a:gd fmla="*/ 56357 w 338138" name="connsiteX158"/>
                <a:gd fmla="*/ 49213 h 336550" name="connsiteY158"/>
                <a:gd fmla="*/ 61914 w 338138" name="connsiteX159"/>
                <a:gd fmla="*/ 55563 h 336550" name="connsiteY159"/>
                <a:gd fmla="*/ 56357 w 338138" name="connsiteX160"/>
                <a:gd fmla="*/ 61913 h 336550" name="connsiteY160"/>
                <a:gd fmla="*/ 50800 w 338138" name="connsiteX161"/>
                <a:gd fmla="*/ 55563 h 336550" name="connsiteY161"/>
                <a:gd fmla="*/ 56357 w 338138" name="connsiteX162"/>
                <a:gd fmla="*/ 49213 h 336550" name="connsiteY162"/>
                <a:gd fmla="*/ 315119 w 338138" name="connsiteX163"/>
                <a:gd fmla="*/ 39688 h 336550" name="connsiteY163"/>
                <a:gd fmla="*/ 320675 w 338138" name="connsiteX164"/>
                <a:gd fmla="*/ 44451 h 336550" name="connsiteY164"/>
                <a:gd fmla="*/ 315119 w 338138" name="connsiteX165"/>
                <a:gd fmla="*/ 49215 h 336550" name="connsiteY165"/>
                <a:gd fmla="*/ 309562 w 338138" name="connsiteX166"/>
                <a:gd fmla="*/ 44451 h 336550" name="connsiteY166"/>
                <a:gd fmla="*/ 315119 w 338138" name="connsiteX167"/>
                <a:gd fmla="*/ 39688 h 336550" name="connsiteY167"/>
                <a:gd fmla="*/ 292894 w 338138" name="connsiteX168"/>
                <a:gd fmla="*/ 39688 h 336550" name="connsiteY168"/>
                <a:gd fmla="*/ 298450 w 338138" name="connsiteX169"/>
                <a:gd fmla="*/ 44451 h 336550" name="connsiteY169"/>
                <a:gd fmla="*/ 292894 w 338138" name="connsiteX170"/>
                <a:gd fmla="*/ 49215 h 336550" name="connsiteY170"/>
                <a:gd fmla="*/ 287337 w 338138" name="connsiteX171"/>
                <a:gd fmla="*/ 44451 h 336550" name="connsiteY171"/>
                <a:gd fmla="*/ 292894 w 338138" name="connsiteX172"/>
                <a:gd fmla="*/ 39688 h 336550" name="connsiteY172"/>
                <a:gd fmla="*/ 225425 w 338138" name="connsiteX173"/>
                <a:gd fmla="*/ 39688 h 336550" name="connsiteY173"/>
                <a:gd fmla="*/ 231775 w 338138" name="connsiteX174"/>
                <a:gd fmla="*/ 44451 h 336550" name="connsiteY174"/>
                <a:gd fmla="*/ 225425 w 338138" name="connsiteX175"/>
                <a:gd fmla="*/ 49215 h 336550" name="connsiteY175"/>
                <a:gd fmla="*/ 219075 w 338138" name="connsiteX176"/>
                <a:gd fmla="*/ 44451 h 336550" name="connsiteY176"/>
                <a:gd fmla="*/ 225425 w 338138" name="connsiteX177"/>
                <a:gd fmla="*/ 39688 h 336550" name="connsiteY177"/>
                <a:gd fmla="*/ 202407 w 338138" name="connsiteX178"/>
                <a:gd fmla="*/ 39688 h 336550" name="connsiteY178"/>
                <a:gd fmla="*/ 207963 w 338138" name="connsiteX179"/>
                <a:gd fmla="*/ 44451 h 336550" name="connsiteY179"/>
                <a:gd fmla="*/ 202407 w 338138" name="connsiteX180"/>
                <a:gd fmla="*/ 49215 h 336550" name="connsiteY180"/>
                <a:gd fmla="*/ 196850 w 338138" name="connsiteX181"/>
                <a:gd fmla="*/ 44451 h 336550" name="connsiteY181"/>
                <a:gd fmla="*/ 202407 w 338138" name="connsiteX182"/>
                <a:gd fmla="*/ 39688 h 336550" name="connsiteY182"/>
                <a:gd fmla="*/ 135731 w 338138" name="connsiteX183"/>
                <a:gd fmla="*/ 39688 h 336550" name="connsiteY183"/>
                <a:gd fmla="*/ 141288 w 338138" name="connsiteX184"/>
                <a:gd fmla="*/ 44451 h 336550" name="connsiteY184"/>
                <a:gd fmla="*/ 135731 w 338138" name="connsiteX185"/>
                <a:gd fmla="*/ 49215 h 336550" name="connsiteY185"/>
                <a:gd fmla="*/ 130175 w 338138" name="connsiteX186"/>
                <a:gd fmla="*/ 44451 h 336550" name="connsiteY186"/>
                <a:gd fmla="*/ 135731 w 338138" name="connsiteX187"/>
                <a:gd fmla="*/ 39688 h 336550" name="connsiteY187"/>
                <a:gd fmla="*/ 113506 w 338138" name="connsiteX188"/>
                <a:gd fmla="*/ 39688 h 336550" name="connsiteY188"/>
                <a:gd fmla="*/ 119063 w 338138" name="connsiteX189"/>
                <a:gd fmla="*/ 44451 h 336550" name="connsiteY189"/>
                <a:gd fmla="*/ 113506 w 338138" name="connsiteX190"/>
                <a:gd fmla="*/ 49215 h 336550" name="connsiteY190"/>
                <a:gd fmla="*/ 107950 w 338138" name="connsiteX191"/>
                <a:gd fmla="*/ 44451 h 336550" name="connsiteY191"/>
                <a:gd fmla="*/ 113506 w 338138" name="connsiteX192"/>
                <a:gd fmla="*/ 39688 h 336550" name="connsiteY192"/>
                <a:gd fmla="*/ 45243 w 338138" name="connsiteX193"/>
                <a:gd fmla="*/ 39688 h 336550" name="connsiteY193"/>
                <a:gd fmla="*/ 50800 w 338138" name="connsiteX194"/>
                <a:gd fmla="*/ 44451 h 336550" name="connsiteY194"/>
                <a:gd fmla="*/ 45243 w 338138" name="connsiteX195"/>
                <a:gd fmla="*/ 49215 h 336550" name="connsiteY195"/>
                <a:gd fmla="*/ 39687 w 338138" name="connsiteX196"/>
                <a:gd fmla="*/ 44451 h 336550" name="connsiteY196"/>
                <a:gd fmla="*/ 45243 w 338138" name="connsiteX197"/>
                <a:gd fmla="*/ 39688 h 336550" name="connsiteY197"/>
                <a:gd fmla="*/ 23018 w 338138" name="connsiteX198"/>
                <a:gd fmla="*/ 39688 h 336550" name="connsiteY198"/>
                <a:gd fmla="*/ 28575 w 338138" name="connsiteX199"/>
                <a:gd fmla="*/ 44451 h 336550" name="connsiteY199"/>
                <a:gd fmla="*/ 23018 w 338138" name="connsiteX200"/>
                <a:gd fmla="*/ 49215 h 336550" name="connsiteY200"/>
                <a:gd fmla="*/ 17462 w 338138" name="connsiteX201"/>
                <a:gd fmla="*/ 44451 h 336550" name="connsiteY201"/>
                <a:gd fmla="*/ 23018 w 338138" name="connsiteX202"/>
                <a:gd fmla="*/ 39688 h 336550" name="connsiteY202"/>
                <a:gd fmla="*/ 304007 w 338138" name="connsiteX203"/>
                <a:gd fmla="*/ 26988 h 336550" name="connsiteY203"/>
                <a:gd fmla="*/ 309564 w 338138" name="connsiteX204"/>
                <a:gd fmla="*/ 33338 h 336550" name="connsiteY204"/>
                <a:gd fmla="*/ 304007 w 338138" name="connsiteX205"/>
                <a:gd fmla="*/ 39688 h 336550" name="connsiteY205"/>
                <a:gd fmla="*/ 298450 w 338138" name="connsiteX206"/>
                <a:gd fmla="*/ 33338 h 336550" name="connsiteY206"/>
                <a:gd fmla="*/ 304007 w 338138" name="connsiteX207"/>
                <a:gd fmla="*/ 26988 h 336550" name="connsiteY207"/>
                <a:gd fmla="*/ 281782 w 338138" name="connsiteX208"/>
                <a:gd fmla="*/ 26988 h 336550" name="connsiteY208"/>
                <a:gd fmla="*/ 287339 w 338138" name="connsiteX209"/>
                <a:gd fmla="*/ 33338 h 336550" name="connsiteY209"/>
                <a:gd fmla="*/ 281782 w 338138" name="connsiteX210"/>
                <a:gd fmla="*/ 39688 h 336550" name="connsiteY210"/>
                <a:gd fmla="*/ 276225 w 338138" name="connsiteX211"/>
                <a:gd fmla="*/ 33338 h 336550" name="connsiteY211"/>
                <a:gd fmla="*/ 281782 w 338138" name="connsiteX212"/>
                <a:gd fmla="*/ 26988 h 336550" name="connsiteY212"/>
                <a:gd fmla="*/ 236539 w 338138" name="connsiteX213"/>
                <a:gd fmla="*/ 26988 h 336550" name="connsiteY213"/>
                <a:gd fmla="*/ 241302 w 338138" name="connsiteX214"/>
                <a:gd fmla="*/ 33338 h 336550" name="connsiteY214"/>
                <a:gd fmla="*/ 236539 w 338138" name="connsiteX215"/>
                <a:gd fmla="*/ 39688 h 336550" name="connsiteY215"/>
                <a:gd fmla="*/ 231775 w 338138" name="connsiteX216"/>
                <a:gd fmla="*/ 33338 h 336550" name="connsiteY216"/>
                <a:gd fmla="*/ 236539 w 338138" name="connsiteX217"/>
                <a:gd fmla="*/ 26988 h 336550" name="connsiteY217"/>
                <a:gd fmla="*/ 213519 w 338138" name="connsiteX218"/>
                <a:gd fmla="*/ 26988 h 336550" name="connsiteY218"/>
                <a:gd fmla="*/ 219076 w 338138" name="connsiteX219"/>
                <a:gd fmla="*/ 33338 h 336550" name="connsiteY219"/>
                <a:gd fmla="*/ 213519 w 338138" name="connsiteX220"/>
                <a:gd fmla="*/ 39688 h 336550" name="connsiteY220"/>
                <a:gd fmla="*/ 207962 w 338138" name="connsiteX221"/>
                <a:gd fmla="*/ 33338 h 336550" name="connsiteY221"/>
                <a:gd fmla="*/ 213519 w 338138" name="connsiteX222"/>
                <a:gd fmla="*/ 26988 h 336550" name="connsiteY222"/>
                <a:gd fmla="*/ 191294 w 338138" name="connsiteX223"/>
                <a:gd fmla="*/ 26988 h 336550" name="connsiteY223"/>
                <a:gd fmla="*/ 196851 w 338138" name="connsiteX224"/>
                <a:gd fmla="*/ 33338 h 336550" name="connsiteY224"/>
                <a:gd fmla="*/ 191294 w 338138" name="connsiteX225"/>
                <a:gd fmla="*/ 39688 h 336550" name="connsiteY225"/>
                <a:gd fmla="*/ 185737 w 338138" name="connsiteX226"/>
                <a:gd fmla="*/ 33338 h 336550" name="connsiteY226"/>
                <a:gd fmla="*/ 191294 w 338138" name="connsiteX227"/>
                <a:gd fmla="*/ 26988 h 336550" name="connsiteY227"/>
                <a:gd fmla="*/ 146844 w 338138" name="connsiteX228"/>
                <a:gd fmla="*/ 26988 h 336550" name="connsiteY228"/>
                <a:gd fmla="*/ 152401 w 338138" name="connsiteX229"/>
                <a:gd fmla="*/ 33338 h 336550" name="connsiteY229"/>
                <a:gd fmla="*/ 146844 w 338138" name="connsiteX230"/>
                <a:gd fmla="*/ 39688 h 336550" name="connsiteY230"/>
                <a:gd fmla="*/ 141287 w 338138" name="connsiteX231"/>
                <a:gd fmla="*/ 33338 h 336550" name="connsiteY231"/>
                <a:gd fmla="*/ 146844 w 338138" name="connsiteX232"/>
                <a:gd fmla="*/ 26988 h 336550" name="connsiteY232"/>
                <a:gd fmla="*/ 124619 w 338138" name="connsiteX233"/>
                <a:gd fmla="*/ 26988 h 336550" name="connsiteY233"/>
                <a:gd fmla="*/ 130176 w 338138" name="connsiteX234"/>
                <a:gd fmla="*/ 33338 h 336550" name="connsiteY234"/>
                <a:gd fmla="*/ 124619 w 338138" name="connsiteX235"/>
                <a:gd fmla="*/ 39688 h 336550" name="connsiteY235"/>
                <a:gd fmla="*/ 119062 w 338138" name="connsiteX236"/>
                <a:gd fmla="*/ 33338 h 336550" name="connsiteY236"/>
                <a:gd fmla="*/ 124619 w 338138" name="connsiteX237"/>
                <a:gd fmla="*/ 26988 h 336550" name="connsiteY237"/>
                <a:gd fmla="*/ 102394 w 338138" name="connsiteX238"/>
                <a:gd fmla="*/ 26988 h 336550" name="connsiteY238"/>
                <a:gd fmla="*/ 107951 w 338138" name="connsiteX239"/>
                <a:gd fmla="*/ 33338 h 336550" name="connsiteY239"/>
                <a:gd fmla="*/ 102394 w 338138" name="connsiteX240"/>
                <a:gd fmla="*/ 39688 h 336550" name="connsiteY240"/>
                <a:gd fmla="*/ 96837 w 338138" name="connsiteX241"/>
                <a:gd fmla="*/ 33338 h 336550" name="connsiteY241"/>
                <a:gd fmla="*/ 102394 w 338138" name="connsiteX242"/>
                <a:gd fmla="*/ 26988 h 336550" name="connsiteY242"/>
                <a:gd fmla="*/ 56357 w 338138" name="connsiteX243"/>
                <a:gd fmla="*/ 26988 h 336550" name="connsiteY243"/>
                <a:gd fmla="*/ 61914 w 338138" name="connsiteX244"/>
                <a:gd fmla="*/ 33338 h 336550" name="connsiteY244"/>
                <a:gd fmla="*/ 56357 w 338138" name="connsiteX245"/>
                <a:gd fmla="*/ 39688 h 336550" name="connsiteY245"/>
                <a:gd fmla="*/ 50800 w 338138" name="connsiteX246"/>
                <a:gd fmla="*/ 33338 h 336550" name="connsiteY246"/>
                <a:gd fmla="*/ 56357 w 338138" name="connsiteX247"/>
                <a:gd fmla="*/ 26988 h 336550" name="connsiteY247"/>
                <a:gd fmla="*/ 34132 w 338138" name="connsiteX248"/>
                <a:gd fmla="*/ 26988 h 336550" name="connsiteY248"/>
                <a:gd fmla="*/ 39689 w 338138" name="connsiteX249"/>
                <a:gd fmla="*/ 33338 h 336550" name="connsiteY249"/>
                <a:gd fmla="*/ 34132 w 338138" name="connsiteX250"/>
                <a:gd fmla="*/ 39688 h 336550" name="connsiteY250"/>
                <a:gd fmla="*/ 28575 w 338138" name="connsiteX251"/>
                <a:gd fmla="*/ 33338 h 336550" name="connsiteY251"/>
                <a:gd fmla="*/ 34132 w 338138" name="connsiteX252"/>
                <a:gd fmla="*/ 26988 h 336550" name="connsiteY252"/>
                <a:gd fmla="*/ 315119 w 338138" name="connsiteX253"/>
                <a:gd fmla="*/ 17463 h 336550" name="connsiteY253"/>
                <a:gd fmla="*/ 320675 w 338138" name="connsiteX254"/>
                <a:gd fmla="*/ 22226 h 336550" name="connsiteY254"/>
                <a:gd fmla="*/ 315119 w 338138" name="connsiteX255"/>
                <a:gd fmla="*/ 26990 h 336550" name="connsiteY255"/>
                <a:gd fmla="*/ 309562 w 338138" name="connsiteX256"/>
                <a:gd fmla="*/ 22226 h 336550" name="connsiteY256"/>
                <a:gd fmla="*/ 315119 w 338138" name="connsiteX257"/>
                <a:gd fmla="*/ 17463 h 336550" name="connsiteY257"/>
                <a:gd fmla="*/ 292894 w 338138" name="connsiteX258"/>
                <a:gd fmla="*/ 17463 h 336550" name="connsiteY258"/>
                <a:gd fmla="*/ 298450 w 338138" name="connsiteX259"/>
                <a:gd fmla="*/ 22226 h 336550" name="connsiteY259"/>
                <a:gd fmla="*/ 292894 w 338138" name="connsiteX260"/>
                <a:gd fmla="*/ 26990 h 336550" name="connsiteY260"/>
                <a:gd fmla="*/ 287337 w 338138" name="connsiteX261"/>
                <a:gd fmla="*/ 22226 h 336550" name="connsiteY261"/>
                <a:gd fmla="*/ 292894 w 338138" name="connsiteX262"/>
                <a:gd fmla="*/ 17463 h 336550" name="connsiteY262"/>
                <a:gd fmla="*/ 225425 w 338138" name="connsiteX263"/>
                <a:gd fmla="*/ 17463 h 336550" name="connsiteY263"/>
                <a:gd fmla="*/ 231775 w 338138" name="connsiteX264"/>
                <a:gd fmla="*/ 22226 h 336550" name="connsiteY264"/>
                <a:gd fmla="*/ 225425 w 338138" name="connsiteX265"/>
                <a:gd fmla="*/ 26990 h 336550" name="connsiteY265"/>
                <a:gd fmla="*/ 219075 w 338138" name="connsiteX266"/>
                <a:gd fmla="*/ 22226 h 336550" name="connsiteY266"/>
                <a:gd fmla="*/ 225425 w 338138" name="connsiteX267"/>
                <a:gd fmla="*/ 17463 h 336550" name="connsiteY267"/>
                <a:gd fmla="*/ 202407 w 338138" name="connsiteX268"/>
                <a:gd fmla="*/ 17463 h 336550" name="connsiteY268"/>
                <a:gd fmla="*/ 207963 w 338138" name="connsiteX269"/>
                <a:gd fmla="*/ 22226 h 336550" name="connsiteY269"/>
                <a:gd fmla="*/ 202407 w 338138" name="connsiteX270"/>
                <a:gd fmla="*/ 26990 h 336550" name="connsiteY270"/>
                <a:gd fmla="*/ 196850 w 338138" name="connsiteX271"/>
                <a:gd fmla="*/ 22226 h 336550" name="connsiteY271"/>
                <a:gd fmla="*/ 202407 w 338138" name="connsiteX272"/>
                <a:gd fmla="*/ 17463 h 336550" name="connsiteY272"/>
                <a:gd fmla="*/ 135731 w 338138" name="connsiteX273"/>
                <a:gd fmla="*/ 17463 h 336550" name="connsiteY273"/>
                <a:gd fmla="*/ 141288 w 338138" name="connsiteX274"/>
                <a:gd fmla="*/ 22226 h 336550" name="connsiteY274"/>
                <a:gd fmla="*/ 135731 w 338138" name="connsiteX275"/>
                <a:gd fmla="*/ 26990 h 336550" name="connsiteY275"/>
                <a:gd fmla="*/ 130175 w 338138" name="connsiteX276"/>
                <a:gd fmla="*/ 22226 h 336550" name="connsiteY276"/>
                <a:gd fmla="*/ 135731 w 338138" name="connsiteX277"/>
                <a:gd fmla="*/ 17463 h 336550" name="connsiteY277"/>
                <a:gd fmla="*/ 113506 w 338138" name="connsiteX278"/>
                <a:gd fmla="*/ 17463 h 336550" name="connsiteY278"/>
                <a:gd fmla="*/ 119063 w 338138" name="connsiteX279"/>
                <a:gd fmla="*/ 22226 h 336550" name="connsiteY279"/>
                <a:gd fmla="*/ 113506 w 338138" name="connsiteX280"/>
                <a:gd fmla="*/ 26990 h 336550" name="connsiteY280"/>
                <a:gd fmla="*/ 107950 w 338138" name="connsiteX281"/>
                <a:gd fmla="*/ 22226 h 336550" name="connsiteY281"/>
                <a:gd fmla="*/ 113506 w 338138" name="connsiteX282"/>
                <a:gd fmla="*/ 17463 h 336550" name="connsiteY282"/>
                <a:gd fmla="*/ 45243 w 338138" name="connsiteX283"/>
                <a:gd fmla="*/ 17463 h 336550" name="connsiteY283"/>
                <a:gd fmla="*/ 50800 w 338138" name="connsiteX284"/>
                <a:gd fmla="*/ 22226 h 336550" name="connsiteY284"/>
                <a:gd fmla="*/ 45243 w 338138" name="connsiteX285"/>
                <a:gd fmla="*/ 26990 h 336550" name="connsiteY285"/>
                <a:gd fmla="*/ 39687 w 338138" name="connsiteX286"/>
                <a:gd fmla="*/ 22226 h 336550" name="connsiteY286"/>
                <a:gd fmla="*/ 45243 w 338138" name="connsiteX287"/>
                <a:gd fmla="*/ 17463 h 336550" name="connsiteY287"/>
                <a:gd fmla="*/ 23018 w 338138" name="connsiteX288"/>
                <a:gd fmla="*/ 17463 h 336550" name="connsiteY288"/>
                <a:gd fmla="*/ 28575 w 338138" name="connsiteX289"/>
                <a:gd fmla="*/ 22226 h 336550" name="connsiteY289"/>
                <a:gd fmla="*/ 23018 w 338138" name="connsiteX290"/>
                <a:gd fmla="*/ 26990 h 336550" name="connsiteY290"/>
                <a:gd fmla="*/ 17462 w 338138" name="connsiteX291"/>
                <a:gd fmla="*/ 22226 h 336550" name="connsiteY291"/>
                <a:gd fmla="*/ 23018 w 338138" name="connsiteX292"/>
                <a:gd fmla="*/ 17463 h 336550" name="connsiteY292"/>
                <a:gd fmla="*/ 17956 w 338138" name="connsiteX293"/>
                <a:gd fmla="*/ 11113 h 336550" name="connsiteY293"/>
                <a:gd fmla="*/ 12700 w 338138" name="connsiteX294"/>
                <a:gd fmla="*/ 16387 h 336550" name="connsiteY294"/>
                <a:gd fmla="*/ 12700 w 338138" name="connsiteX295"/>
                <a:gd fmla="*/ 26934 h 336550" name="connsiteY295"/>
                <a:gd fmla="*/ 17956 w 338138" name="connsiteX296"/>
                <a:gd fmla="*/ 33526 h 336550" name="connsiteY296"/>
                <a:gd fmla="*/ 12700 w 338138" name="connsiteX297"/>
                <a:gd fmla="*/ 38800 h 336550" name="connsiteY297"/>
                <a:gd fmla="*/ 12700 w 338138" name="connsiteX298"/>
                <a:gd fmla="*/ 88901 h 336550" name="connsiteY298"/>
                <a:gd fmla="*/ 62633 w 338138" name="connsiteX299"/>
                <a:gd fmla="*/ 88901 h 336550" name="connsiteY299"/>
                <a:gd fmla="*/ 67889 w 338138" name="connsiteX300"/>
                <a:gd fmla="*/ 83627 h 336550" name="connsiteY300"/>
                <a:gd fmla="*/ 73145 w 338138" name="connsiteX301"/>
                <a:gd fmla="*/ 88901 h 336550" name="connsiteY301"/>
                <a:gd fmla="*/ 84971 w 338138" name="connsiteX302"/>
                <a:gd fmla="*/ 88901 h 336550" name="connsiteY302"/>
                <a:gd fmla="*/ 90227 w 338138" name="connsiteX303"/>
                <a:gd fmla="*/ 83627 h 336550" name="connsiteY303"/>
                <a:gd fmla="*/ 96797 w 338138" name="connsiteX304"/>
                <a:gd fmla="*/ 88901 h 336550" name="connsiteY304"/>
                <a:gd fmla="*/ 151987 w 338138" name="connsiteX305"/>
                <a:gd fmla="*/ 88901 h 336550" name="connsiteY305"/>
                <a:gd fmla="*/ 157243 w 338138" name="connsiteX306"/>
                <a:gd fmla="*/ 83627 h 336550" name="connsiteY306"/>
                <a:gd fmla="*/ 163813 w 338138" name="connsiteX307"/>
                <a:gd fmla="*/ 88901 h 336550" name="connsiteY307"/>
                <a:gd fmla="*/ 174325 w 338138" name="connsiteX308"/>
                <a:gd fmla="*/ 88901 h 336550" name="connsiteY308"/>
                <a:gd fmla="*/ 180895 w 338138" name="connsiteX309"/>
                <a:gd fmla="*/ 83627 h 336550" name="connsiteY309"/>
                <a:gd fmla="*/ 186151 w 338138" name="connsiteX310"/>
                <a:gd fmla="*/ 88901 h 336550" name="connsiteY310"/>
                <a:gd fmla="*/ 241341 w 338138" name="connsiteX311"/>
                <a:gd fmla="*/ 88901 h 336550" name="connsiteY311"/>
                <a:gd fmla="*/ 247911 w 338138" name="connsiteX312"/>
                <a:gd fmla="*/ 83627 h 336550" name="connsiteY312"/>
                <a:gd fmla="*/ 253167 w 338138" name="connsiteX313"/>
                <a:gd fmla="*/ 88901 h 336550" name="connsiteY313"/>
                <a:gd fmla="*/ 264993 w 338138" name="connsiteX314"/>
                <a:gd fmla="*/ 88901 h 336550" name="connsiteY314"/>
                <a:gd fmla="*/ 270249 w 338138" name="connsiteX315"/>
                <a:gd fmla="*/ 83627 h 336550" name="connsiteY315"/>
                <a:gd fmla="*/ 275505 w 338138" name="connsiteX316"/>
                <a:gd fmla="*/ 88901 h 336550" name="connsiteY316"/>
                <a:gd fmla="*/ 325438 w 338138" name="connsiteX317"/>
                <a:gd fmla="*/ 88901 h 336550" name="connsiteY317"/>
                <a:gd fmla="*/ 325438 w 338138" name="connsiteX318"/>
                <a:gd fmla="*/ 38800 h 336550" name="connsiteY318"/>
                <a:gd fmla="*/ 320182 w 338138" name="connsiteX319"/>
                <a:gd fmla="*/ 33526 h 336550" name="connsiteY319"/>
                <a:gd fmla="*/ 325438 w 338138" name="connsiteX320"/>
                <a:gd fmla="*/ 26934 h 336550" name="connsiteY320"/>
                <a:gd fmla="*/ 325438 w 338138" name="connsiteX321"/>
                <a:gd fmla="*/ 16387 h 336550" name="connsiteY321"/>
                <a:gd fmla="*/ 320182 w 338138" name="connsiteX322"/>
                <a:gd fmla="*/ 11113 h 336550" name="connsiteY322"/>
                <a:gd fmla="*/ 309670 w 338138" name="connsiteX323"/>
                <a:gd fmla="*/ 11113 h 336550" name="connsiteY323"/>
                <a:gd fmla="*/ 303100 w 338138" name="connsiteX324"/>
                <a:gd fmla="*/ 16387 h 336550" name="connsiteY324"/>
                <a:gd fmla="*/ 297844 w 338138" name="connsiteX325"/>
                <a:gd fmla="*/ 11113 h 336550" name="connsiteY325"/>
                <a:gd fmla="*/ 287331 w 338138" name="connsiteX326"/>
                <a:gd fmla="*/ 11113 h 336550" name="connsiteY326"/>
                <a:gd fmla="*/ 280761 w 338138" name="connsiteX327"/>
                <a:gd fmla="*/ 16387 h 336550" name="connsiteY327"/>
                <a:gd fmla="*/ 275505 w 338138" name="connsiteX328"/>
                <a:gd fmla="*/ 11113 h 336550" name="connsiteY328"/>
                <a:gd fmla="*/ 241341 w 338138" name="connsiteX329"/>
                <a:gd fmla="*/ 11113 h 336550" name="connsiteY329"/>
                <a:gd fmla="*/ 236084 w 338138" name="connsiteX330"/>
                <a:gd fmla="*/ 16387 h 336550" name="connsiteY330"/>
                <a:gd fmla="*/ 230828 w 338138" name="connsiteX331"/>
                <a:gd fmla="*/ 11113 h 336550" name="connsiteY331"/>
                <a:gd fmla="*/ 219002 w 338138" name="connsiteX332"/>
                <a:gd fmla="*/ 11113 h 336550" name="connsiteY332"/>
                <a:gd fmla="*/ 213746 w 338138" name="connsiteX333"/>
                <a:gd fmla="*/ 16387 h 336550" name="connsiteY333"/>
                <a:gd fmla="*/ 208490 w 338138" name="connsiteX334"/>
                <a:gd fmla="*/ 11113 h 336550" name="connsiteY334"/>
                <a:gd fmla="*/ 196664 w 338138" name="connsiteX335"/>
                <a:gd fmla="*/ 11113 h 336550" name="connsiteY335"/>
                <a:gd fmla="*/ 191408 w 338138" name="connsiteX336"/>
                <a:gd fmla="*/ 16387 h 336550" name="connsiteY336"/>
                <a:gd fmla="*/ 186151 w 338138" name="connsiteX337"/>
                <a:gd fmla="*/ 11113 h 336550" name="connsiteY337"/>
                <a:gd fmla="*/ 151987 w 338138" name="connsiteX338"/>
                <a:gd fmla="*/ 11113 h 336550" name="connsiteY338"/>
                <a:gd fmla="*/ 146730 w 338138" name="connsiteX339"/>
                <a:gd fmla="*/ 16387 h 336550" name="connsiteY339"/>
                <a:gd fmla="*/ 141474 w 338138" name="connsiteX340"/>
                <a:gd fmla="*/ 11113 h 336550" name="connsiteY340"/>
                <a:gd fmla="*/ 129648 w 338138" name="connsiteX341"/>
                <a:gd fmla="*/ 11113 h 336550" name="connsiteY341"/>
                <a:gd fmla="*/ 124392 w 338138" name="connsiteX342"/>
                <a:gd fmla="*/ 16387 h 336550" name="connsiteY342"/>
                <a:gd fmla="*/ 119136 w 338138" name="connsiteX343"/>
                <a:gd fmla="*/ 11113 h 336550" name="connsiteY343"/>
                <a:gd fmla="*/ 107310 w 338138" name="connsiteX344"/>
                <a:gd fmla="*/ 11113 h 336550" name="connsiteY344"/>
                <a:gd fmla="*/ 102054 w 338138" name="connsiteX345"/>
                <a:gd fmla="*/ 16387 h 336550" name="connsiteY345"/>
                <a:gd fmla="*/ 96797 w 338138" name="connsiteX346"/>
                <a:gd fmla="*/ 11113 h 336550" name="connsiteY346"/>
                <a:gd fmla="*/ 62633 w 338138" name="connsiteX347"/>
                <a:gd fmla="*/ 11113 h 336550" name="connsiteY347"/>
                <a:gd fmla="*/ 57377 w 338138" name="connsiteX348"/>
                <a:gd fmla="*/ 16387 h 336550" name="connsiteY348"/>
                <a:gd fmla="*/ 50807 w 338138" name="connsiteX349"/>
                <a:gd fmla="*/ 11113 h 336550" name="connsiteY349"/>
                <a:gd fmla="*/ 40294 w 338138" name="connsiteX350"/>
                <a:gd fmla="*/ 11113 h 336550" name="connsiteY350"/>
                <a:gd fmla="*/ 35038 w 338138" name="connsiteX351"/>
                <a:gd fmla="*/ 16387 h 336550" name="connsiteY351"/>
                <a:gd fmla="*/ 28468 w 338138" name="connsiteX352"/>
                <a:gd fmla="*/ 11113 h 336550" name="connsiteY352"/>
                <a:gd fmla="*/ 17956 w 338138" name="connsiteX353"/>
                <a:gd fmla="*/ 11113 h 336550" name="connsiteY353"/>
                <a:gd fmla="*/ 0 w 338138" name="connsiteX354"/>
                <a:gd fmla="*/ 0 h 336550" name="connsiteY354"/>
                <a:gd fmla="*/ 338138 w 338138" name="connsiteX355"/>
                <a:gd fmla="*/ 0 h 336550" name="connsiteY355"/>
                <a:gd fmla="*/ 338138 w 338138" name="connsiteX356"/>
                <a:gd fmla="*/ 101600 h 336550" name="connsiteY356"/>
                <a:gd fmla="*/ 309563 w 338138" name="connsiteX357"/>
                <a:gd fmla="*/ 101600 h 336550" name="connsiteY357"/>
                <a:gd fmla="*/ 309563 w 338138" name="connsiteX358"/>
                <a:gd fmla="*/ 279400 h 336550" name="connsiteY358"/>
                <a:gd fmla="*/ 298451 w 338138" name="connsiteX359"/>
                <a:gd fmla="*/ 279400 h 336550" name="connsiteY359"/>
                <a:gd fmla="*/ 298451 w 338138" name="connsiteX360"/>
                <a:gd fmla="*/ 101600 h 336550" name="connsiteY360"/>
                <a:gd fmla="*/ 34925 w 338138" name="connsiteX361"/>
                <a:gd fmla="*/ 101600 h 336550" name="connsiteY361"/>
                <a:gd fmla="*/ 34925 w 338138" name="connsiteX362"/>
                <a:gd fmla="*/ 279400 h 336550" name="connsiteY362"/>
                <a:gd fmla="*/ 22225 w 338138" name="connsiteX363"/>
                <a:gd fmla="*/ 279400 h 336550" name="connsiteY363"/>
                <a:gd fmla="*/ 22225 w 338138" name="connsiteX364"/>
                <a:gd fmla="*/ 101600 h 336550" name="connsiteY364"/>
                <a:gd fmla="*/ 0 w 338138" name="connsiteX365"/>
                <a:gd fmla="*/ 101600 h 336550" name="connsiteY3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b="b" l="l" r="r" t="t"/>
              <a:pathLst>
                <a:path h="336550" w="338138">
                  <a:moveTo>
                    <a:pt x="169069" y="292100"/>
                  </a:moveTo>
                  <a:cubicBezTo>
                    <a:pt x="171847" y="292100"/>
                    <a:pt x="174625" y="294670"/>
                    <a:pt x="174625" y="297241"/>
                  </a:cubicBezTo>
                  <a:cubicBezTo>
                    <a:pt x="174625" y="297241"/>
                    <a:pt x="174625" y="297241"/>
                    <a:pt x="174625" y="313948"/>
                  </a:cubicBezTo>
                  <a:cubicBezTo>
                    <a:pt x="174625" y="316518"/>
                    <a:pt x="171847" y="319088"/>
                    <a:pt x="169069" y="319088"/>
                  </a:cubicBezTo>
                  <a:cubicBezTo>
                    <a:pt x="166290" y="319088"/>
                    <a:pt x="163512" y="316518"/>
                    <a:pt x="163512" y="313948"/>
                  </a:cubicBezTo>
                  <a:cubicBezTo>
                    <a:pt x="163512" y="313948"/>
                    <a:pt x="163512" y="313948"/>
                    <a:pt x="163512" y="297241"/>
                  </a:cubicBezTo>
                  <a:cubicBezTo>
                    <a:pt x="163512" y="294670"/>
                    <a:pt x="166290" y="292100"/>
                    <a:pt x="169069" y="292100"/>
                  </a:cubicBezTo>
                  <a:close/>
                  <a:moveTo>
                    <a:pt x="169069" y="252413"/>
                  </a:moveTo>
                  <a:cubicBezTo>
                    <a:pt x="171847" y="252413"/>
                    <a:pt x="174625" y="254983"/>
                    <a:pt x="174625" y="257554"/>
                  </a:cubicBezTo>
                  <a:cubicBezTo>
                    <a:pt x="174625" y="257554"/>
                    <a:pt x="174625" y="257554"/>
                    <a:pt x="174625" y="274261"/>
                  </a:cubicBezTo>
                  <a:cubicBezTo>
                    <a:pt x="174625" y="276831"/>
                    <a:pt x="171847" y="279401"/>
                    <a:pt x="169069" y="279401"/>
                  </a:cubicBezTo>
                  <a:cubicBezTo>
                    <a:pt x="166290" y="279401"/>
                    <a:pt x="163512" y="276831"/>
                    <a:pt x="163512" y="274261"/>
                  </a:cubicBezTo>
                  <a:cubicBezTo>
                    <a:pt x="163512" y="274261"/>
                    <a:pt x="163512" y="274261"/>
                    <a:pt x="163512" y="257554"/>
                  </a:cubicBezTo>
                  <a:cubicBezTo>
                    <a:pt x="163512" y="254983"/>
                    <a:pt x="166290" y="252413"/>
                    <a:pt x="169069" y="252413"/>
                  </a:cubicBezTo>
                  <a:close/>
                  <a:moveTo>
                    <a:pt x="169069" y="219075"/>
                  </a:moveTo>
                  <a:cubicBezTo>
                    <a:pt x="171847" y="219075"/>
                    <a:pt x="174625" y="221690"/>
                    <a:pt x="174625" y="225612"/>
                  </a:cubicBezTo>
                  <a:cubicBezTo>
                    <a:pt x="174625" y="225612"/>
                    <a:pt x="174625" y="225612"/>
                    <a:pt x="174625" y="236071"/>
                  </a:cubicBezTo>
                  <a:cubicBezTo>
                    <a:pt x="174625" y="239993"/>
                    <a:pt x="171847" y="241300"/>
                    <a:pt x="169069" y="241300"/>
                  </a:cubicBezTo>
                  <a:cubicBezTo>
                    <a:pt x="166290" y="241300"/>
                    <a:pt x="163512" y="239993"/>
                    <a:pt x="163512" y="236071"/>
                  </a:cubicBezTo>
                  <a:cubicBezTo>
                    <a:pt x="163512" y="236071"/>
                    <a:pt x="163512" y="236071"/>
                    <a:pt x="163512" y="225612"/>
                  </a:cubicBezTo>
                  <a:cubicBezTo>
                    <a:pt x="163512" y="221690"/>
                    <a:pt x="166290" y="219075"/>
                    <a:pt x="169069" y="219075"/>
                  </a:cubicBezTo>
                  <a:close/>
                  <a:moveTo>
                    <a:pt x="169069" y="190500"/>
                  </a:moveTo>
                  <a:cubicBezTo>
                    <a:pt x="171847" y="190500"/>
                    <a:pt x="174625" y="193115"/>
                    <a:pt x="174625" y="195730"/>
                  </a:cubicBezTo>
                  <a:cubicBezTo>
                    <a:pt x="174625" y="195730"/>
                    <a:pt x="174625" y="195730"/>
                    <a:pt x="174625" y="207496"/>
                  </a:cubicBezTo>
                  <a:cubicBezTo>
                    <a:pt x="174625" y="210110"/>
                    <a:pt x="171847" y="212725"/>
                    <a:pt x="169069" y="212725"/>
                  </a:cubicBezTo>
                  <a:cubicBezTo>
                    <a:pt x="166290" y="212725"/>
                    <a:pt x="163512" y="210110"/>
                    <a:pt x="163512" y="207496"/>
                  </a:cubicBezTo>
                  <a:cubicBezTo>
                    <a:pt x="163512" y="207496"/>
                    <a:pt x="163512" y="207496"/>
                    <a:pt x="163512" y="195730"/>
                  </a:cubicBezTo>
                  <a:cubicBezTo>
                    <a:pt x="163512" y="193115"/>
                    <a:pt x="166290" y="190500"/>
                    <a:pt x="169069" y="190500"/>
                  </a:cubicBezTo>
                  <a:close/>
                  <a:moveTo>
                    <a:pt x="169069" y="163513"/>
                  </a:moveTo>
                  <a:cubicBezTo>
                    <a:pt x="171847" y="163513"/>
                    <a:pt x="174625" y="166128"/>
                    <a:pt x="174625" y="168743"/>
                  </a:cubicBezTo>
                  <a:cubicBezTo>
                    <a:pt x="174625" y="168743"/>
                    <a:pt x="174625" y="168743"/>
                    <a:pt x="174625" y="180509"/>
                  </a:cubicBezTo>
                  <a:cubicBezTo>
                    <a:pt x="174625" y="183123"/>
                    <a:pt x="171847" y="185738"/>
                    <a:pt x="169069" y="185738"/>
                  </a:cubicBezTo>
                  <a:cubicBezTo>
                    <a:pt x="166290" y="185738"/>
                    <a:pt x="163512" y="183123"/>
                    <a:pt x="163512" y="180509"/>
                  </a:cubicBezTo>
                  <a:cubicBezTo>
                    <a:pt x="163512" y="180509"/>
                    <a:pt x="163512" y="180509"/>
                    <a:pt x="163512" y="168743"/>
                  </a:cubicBezTo>
                  <a:cubicBezTo>
                    <a:pt x="163512" y="166128"/>
                    <a:pt x="166290" y="163513"/>
                    <a:pt x="169069" y="163513"/>
                  </a:cubicBezTo>
                  <a:close/>
                  <a:moveTo>
                    <a:pt x="111125" y="157163"/>
                  </a:moveTo>
                  <a:lnTo>
                    <a:pt x="47625" y="325438"/>
                  </a:lnTo>
                  <a:lnTo>
                    <a:pt x="290513" y="325438"/>
                  </a:lnTo>
                  <a:lnTo>
                    <a:pt x="227013" y="157163"/>
                  </a:lnTo>
                  <a:close/>
                  <a:moveTo>
                    <a:pt x="103188" y="146050"/>
                  </a:moveTo>
                  <a:lnTo>
                    <a:pt x="234951" y="146050"/>
                  </a:lnTo>
                  <a:lnTo>
                    <a:pt x="306388" y="336550"/>
                  </a:lnTo>
                  <a:lnTo>
                    <a:pt x="31750" y="336550"/>
                  </a:lnTo>
                  <a:close/>
                  <a:moveTo>
                    <a:pt x="281782" y="71438"/>
                  </a:moveTo>
                  <a:cubicBezTo>
                    <a:pt x="284851" y="71438"/>
                    <a:pt x="287339" y="74281"/>
                    <a:pt x="287339" y="77788"/>
                  </a:cubicBezTo>
                  <a:cubicBezTo>
                    <a:pt x="287339" y="81295"/>
                    <a:pt x="284851" y="84138"/>
                    <a:pt x="281782" y="84138"/>
                  </a:cubicBezTo>
                  <a:cubicBezTo>
                    <a:pt x="278713" y="84138"/>
                    <a:pt x="276225" y="81295"/>
                    <a:pt x="276225" y="77788"/>
                  </a:cubicBezTo>
                  <a:cubicBezTo>
                    <a:pt x="276225" y="74281"/>
                    <a:pt x="278713" y="71438"/>
                    <a:pt x="281782" y="71438"/>
                  </a:cubicBezTo>
                  <a:close/>
                  <a:moveTo>
                    <a:pt x="259557" y="71438"/>
                  </a:moveTo>
                  <a:cubicBezTo>
                    <a:pt x="262626" y="71438"/>
                    <a:pt x="265114" y="74281"/>
                    <a:pt x="265114" y="77788"/>
                  </a:cubicBezTo>
                  <a:cubicBezTo>
                    <a:pt x="265114" y="81295"/>
                    <a:pt x="262626" y="84138"/>
                    <a:pt x="259557" y="84138"/>
                  </a:cubicBezTo>
                  <a:cubicBezTo>
                    <a:pt x="256488" y="84138"/>
                    <a:pt x="254000" y="81295"/>
                    <a:pt x="254000" y="77788"/>
                  </a:cubicBezTo>
                  <a:cubicBezTo>
                    <a:pt x="254000" y="74281"/>
                    <a:pt x="256488" y="71438"/>
                    <a:pt x="259557" y="71438"/>
                  </a:cubicBezTo>
                  <a:close/>
                  <a:moveTo>
                    <a:pt x="236539" y="71438"/>
                  </a:moveTo>
                  <a:cubicBezTo>
                    <a:pt x="239169" y="71438"/>
                    <a:pt x="241302" y="74281"/>
                    <a:pt x="241302" y="77788"/>
                  </a:cubicBezTo>
                  <a:cubicBezTo>
                    <a:pt x="241302" y="81294"/>
                    <a:pt x="239169" y="84138"/>
                    <a:pt x="236539" y="84138"/>
                  </a:cubicBezTo>
                  <a:cubicBezTo>
                    <a:pt x="233908" y="84138"/>
                    <a:pt x="231775" y="81294"/>
                    <a:pt x="231775" y="77788"/>
                  </a:cubicBezTo>
                  <a:cubicBezTo>
                    <a:pt x="231775" y="74281"/>
                    <a:pt x="233908" y="71438"/>
                    <a:pt x="236539" y="71438"/>
                  </a:cubicBezTo>
                  <a:close/>
                  <a:moveTo>
                    <a:pt x="191294" y="71438"/>
                  </a:moveTo>
                  <a:cubicBezTo>
                    <a:pt x="194363" y="71438"/>
                    <a:pt x="196851" y="74281"/>
                    <a:pt x="196851" y="77788"/>
                  </a:cubicBezTo>
                  <a:cubicBezTo>
                    <a:pt x="196851" y="81295"/>
                    <a:pt x="194363" y="84138"/>
                    <a:pt x="191294" y="84138"/>
                  </a:cubicBezTo>
                  <a:cubicBezTo>
                    <a:pt x="188225" y="84138"/>
                    <a:pt x="185737" y="81295"/>
                    <a:pt x="185737" y="77788"/>
                  </a:cubicBezTo>
                  <a:cubicBezTo>
                    <a:pt x="185737" y="74281"/>
                    <a:pt x="188225" y="71438"/>
                    <a:pt x="191294" y="71438"/>
                  </a:cubicBezTo>
                  <a:close/>
                  <a:moveTo>
                    <a:pt x="169069" y="71438"/>
                  </a:moveTo>
                  <a:cubicBezTo>
                    <a:pt x="172138" y="71438"/>
                    <a:pt x="174626" y="74281"/>
                    <a:pt x="174626" y="77788"/>
                  </a:cubicBezTo>
                  <a:cubicBezTo>
                    <a:pt x="174626" y="81295"/>
                    <a:pt x="172138" y="84138"/>
                    <a:pt x="169069" y="84138"/>
                  </a:cubicBezTo>
                  <a:cubicBezTo>
                    <a:pt x="166000" y="84138"/>
                    <a:pt x="163512" y="81295"/>
                    <a:pt x="163512" y="77788"/>
                  </a:cubicBezTo>
                  <a:cubicBezTo>
                    <a:pt x="163512" y="74281"/>
                    <a:pt x="166000" y="71438"/>
                    <a:pt x="169069" y="71438"/>
                  </a:cubicBezTo>
                  <a:close/>
                  <a:moveTo>
                    <a:pt x="146844" y="71438"/>
                  </a:moveTo>
                  <a:cubicBezTo>
                    <a:pt x="149913" y="71438"/>
                    <a:pt x="152401" y="74281"/>
                    <a:pt x="152401" y="77788"/>
                  </a:cubicBezTo>
                  <a:cubicBezTo>
                    <a:pt x="152401" y="81295"/>
                    <a:pt x="149913" y="84138"/>
                    <a:pt x="146844" y="84138"/>
                  </a:cubicBezTo>
                  <a:cubicBezTo>
                    <a:pt x="143775" y="84138"/>
                    <a:pt x="141287" y="81295"/>
                    <a:pt x="141287" y="77788"/>
                  </a:cubicBezTo>
                  <a:cubicBezTo>
                    <a:pt x="141287" y="74281"/>
                    <a:pt x="143775" y="71438"/>
                    <a:pt x="146844" y="71438"/>
                  </a:cubicBezTo>
                  <a:close/>
                  <a:moveTo>
                    <a:pt x="102394" y="71438"/>
                  </a:moveTo>
                  <a:cubicBezTo>
                    <a:pt x="105463" y="71438"/>
                    <a:pt x="107951" y="74281"/>
                    <a:pt x="107951" y="77788"/>
                  </a:cubicBezTo>
                  <a:cubicBezTo>
                    <a:pt x="107951" y="81295"/>
                    <a:pt x="105463" y="84138"/>
                    <a:pt x="102394" y="84138"/>
                  </a:cubicBezTo>
                  <a:cubicBezTo>
                    <a:pt x="99325" y="84138"/>
                    <a:pt x="96837" y="81295"/>
                    <a:pt x="96837" y="77788"/>
                  </a:cubicBezTo>
                  <a:cubicBezTo>
                    <a:pt x="96837" y="74281"/>
                    <a:pt x="99325" y="71438"/>
                    <a:pt x="102394" y="71438"/>
                  </a:cubicBezTo>
                  <a:close/>
                  <a:moveTo>
                    <a:pt x="78582" y="71438"/>
                  </a:moveTo>
                  <a:cubicBezTo>
                    <a:pt x="81651" y="71438"/>
                    <a:pt x="84139" y="74281"/>
                    <a:pt x="84139" y="77788"/>
                  </a:cubicBezTo>
                  <a:cubicBezTo>
                    <a:pt x="84139" y="81295"/>
                    <a:pt x="81651" y="84138"/>
                    <a:pt x="78582" y="84138"/>
                  </a:cubicBezTo>
                  <a:cubicBezTo>
                    <a:pt x="75513" y="84138"/>
                    <a:pt x="73025" y="81295"/>
                    <a:pt x="73025" y="77788"/>
                  </a:cubicBezTo>
                  <a:cubicBezTo>
                    <a:pt x="73025" y="74281"/>
                    <a:pt x="75513" y="71438"/>
                    <a:pt x="78582" y="71438"/>
                  </a:cubicBezTo>
                  <a:close/>
                  <a:moveTo>
                    <a:pt x="56357" y="71438"/>
                  </a:moveTo>
                  <a:cubicBezTo>
                    <a:pt x="59426" y="71438"/>
                    <a:pt x="61914" y="74281"/>
                    <a:pt x="61914" y="77788"/>
                  </a:cubicBezTo>
                  <a:cubicBezTo>
                    <a:pt x="61914" y="81295"/>
                    <a:pt x="59426" y="84138"/>
                    <a:pt x="56357" y="84138"/>
                  </a:cubicBezTo>
                  <a:cubicBezTo>
                    <a:pt x="53288" y="84138"/>
                    <a:pt x="50800" y="81295"/>
                    <a:pt x="50800" y="77788"/>
                  </a:cubicBezTo>
                  <a:cubicBezTo>
                    <a:pt x="50800" y="74281"/>
                    <a:pt x="53288" y="71438"/>
                    <a:pt x="56357" y="71438"/>
                  </a:cubicBezTo>
                  <a:close/>
                  <a:moveTo>
                    <a:pt x="270669" y="61913"/>
                  </a:moveTo>
                  <a:cubicBezTo>
                    <a:pt x="273737" y="61913"/>
                    <a:pt x="276225" y="64046"/>
                    <a:pt x="276225" y="66676"/>
                  </a:cubicBezTo>
                  <a:cubicBezTo>
                    <a:pt x="276225" y="69307"/>
                    <a:pt x="273737" y="71440"/>
                    <a:pt x="270669" y="71440"/>
                  </a:cubicBezTo>
                  <a:cubicBezTo>
                    <a:pt x="267600" y="71440"/>
                    <a:pt x="265112" y="69307"/>
                    <a:pt x="265112" y="66676"/>
                  </a:cubicBezTo>
                  <a:cubicBezTo>
                    <a:pt x="265112" y="64046"/>
                    <a:pt x="267600" y="61913"/>
                    <a:pt x="270669" y="61913"/>
                  </a:cubicBezTo>
                  <a:close/>
                  <a:moveTo>
                    <a:pt x="247650" y="61913"/>
                  </a:moveTo>
                  <a:cubicBezTo>
                    <a:pt x="251157" y="61913"/>
                    <a:pt x="254000" y="64046"/>
                    <a:pt x="254000" y="66676"/>
                  </a:cubicBezTo>
                  <a:cubicBezTo>
                    <a:pt x="254000" y="69307"/>
                    <a:pt x="251157" y="71440"/>
                    <a:pt x="247650" y="71440"/>
                  </a:cubicBezTo>
                  <a:cubicBezTo>
                    <a:pt x="244144" y="71440"/>
                    <a:pt x="241300" y="69307"/>
                    <a:pt x="241300" y="66676"/>
                  </a:cubicBezTo>
                  <a:cubicBezTo>
                    <a:pt x="241300" y="64046"/>
                    <a:pt x="244144" y="61913"/>
                    <a:pt x="247650" y="61913"/>
                  </a:cubicBezTo>
                  <a:close/>
                  <a:moveTo>
                    <a:pt x="180182" y="61913"/>
                  </a:moveTo>
                  <a:cubicBezTo>
                    <a:pt x="183250" y="61913"/>
                    <a:pt x="185738" y="64046"/>
                    <a:pt x="185738" y="66676"/>
                  </a:cubicBezTo>
                  <a:cubicBezTo>
                    <a:pt x="185738" y="69307"/>
                    <a:pt x="183250" y="71440"/>
                    <a:pt x="180182" y="71440"/>
                  </a:cubicBezTo>
                  <a:cubicBezTo>
                    <a:pt x="177113" y="71440"/>
                    <a:pt x="174625" y="69307"/>
                    <a:pt x="174625" y="66676"/>
                  </a:cubicBezTo>
                  <a:cubicBezTo>
                    <a:pt x="174625" y="64046"/>
                    <a:pt x="177113" y="61913"/>
                    <a:pt x="180182" y="61913"/>
                  </a:cubicBezTo>
                  <a:close/>
                  <a:moveTo>
                    <a:pt x="157956" y="61913"/>
                  </a:moveTo>
                  <a:cubicBezTo>
                    <a:pt x="161025" y="61913"/>
                    <a:pt x="163513" y="64046"/>
                    <a:pt x="163513" y="66676"/>
                  </a:cubicBezTo>
                  <a:cubicBezTo>
                    <a:pt x="163513" y="69307"/>
                    <a:pt x="161025" y="71440"/>
                    <a:pt x="157956" y="71440"/>
                  </a:cubicBezTo>
                  <a:cubicBezTo>
                    <a:pt x="154888" y="71440"/>
                    <a:pt x="152400" y="69307"/>
                    <a:pt x="152400" y="66676"/>
                  </a:cubicBezTo>
                  <a:cubicBezTo>
                    <a:pt x="152400" y="64046"/>
                    <a:pt x="154888" y="61913"/>
                    <a:pt x="157956" y="61913"/>
                  </a:cubicBezTo>
                  <a:close/>
                  <a:moveTo>
                    <a:pt x="90487" y="61913"/>
                  </a:moveTo>
                  <a:cubicBezTo>
                    <a:pt x="93993" y="61913"/>
                    <a:pt x="96837" y="64046"/>
                    <a:pt x="96837" y="66676"/>
                  </a:cubicBezTo>
                  <a:cubicBezTo>
                    <a:pt x="96837" y="69307"/>
                    <a:pt x="93993" y="71440"/>
                    <a:pt x="90487" y="71440"/>
                  </a:cubicBezTo>
                  <a:cubicBezTo>
                    <a:pt x="86980" y="71440"/>
                    <a:pt x="84137" y="69307"/>
                    <a:pt x="84137" y="66676"/>
                  </a:cubicBezTo>
                  <a:cubicBezTo>
                    <a:pt x="84137" y="64046"/>
                    <a:pt x="86980" y="61913"/>
                    <a:pt x="90487" y="61913"/>
                  </a:cubicBezTo>
                  <a:close/>
                  <a:moveTo>
                    <a:pt x="67468" y="61913"/>
                  </a:moveTo>
                  <a:cubicBezTo>
                    <a:pt x="70537" y="61913"/>
                    <a:pt x="73025" y="64046"/>
                    <a:pt x="73025" y="66676"/>
                  </a:cubicBezTo>
                  <a:cubicBezTo>
                    <a:pt x="73025" y="69307"/>
                    <a:pt x="70537" y="71440"/>
                    <a:pt x="67468" y="71440"/>
                  </a:cubicBezTo>
                  <a:cubicBezTo>
                    <a:pt x="64400" y="71440"/>
                    <a:pt x="61912" y="69307"/>
                    <a:pt x="61912" y="66676"/>
                  </a:cubicBezTo>
                  <a:cubicBezTo>
                    <a:pt x="61912" y="64046"/>
                    <a:pt x="64400" y="61913"/>
                    <a:pt x="67468" y="61913"/>
                  </a:cubicBezTo>
                  <a:close/>
                  <a:moveTo>
                    <a:pt x="281782" y="49213"/>
                  </a:moveTo>
                  <a:cubicBezTo>
                    <a:pt x="284851" y="49213"/>
                    <a:pt x="287339" y="52056"/>
                    <a:pt x="287339" y="55563"/>
                  </a:cubicBezTo>
                  <a:cubicBezTo>
                    <a:pt x="287339" y="59070"/>
                    <a:pt x="284851" y="61913"/>
                    <a:pt x="281782" y="61913"/>
                  </a:cubicBezTo>
                  <a:cubicBezTo>
                    <a:pt x="278713" y="61913"/>
                    <a:pt x="276225" y="59070"/>
                    <a:pt x="276225" y="55563"/>
                  </a:cubicBezTo>
                  <a:cubicBezTo>
                    <a:pt x="276225" y="52056"/>
                    <a:pt x="278713" y="49213"/>
                    <a:pt x="281782" y="49213"/>
                  </a:cubicBezTo>
                  <a:close/>
                  <a:moveTo>
                    <a:pt x="259557" y="49213"/>
                  </a:moveTo>
                  <a:cubicBezTo>
                    <a:pt x="262626" y="49213"/>
                    <a:pt x="265114" y="52056"/>
                    <a:pt x="265114" y="55563"/>
                  </a:cubicBezTo>
                  <a:cubicBezTo>
                    <a:pt x="265114" y="59070"/>
                    <a:pt x="262626" y="61913"/>
                    <a:pt x="259557" y="61913"/>
                  </a:cubicBezTo>
                  <a:cubicBezTo>
                    <a:pt x="256488" y="61913"/>
                    <a:pt x="254000" y="59070"/>
                    <a:pt x="254000" y="55563"/>
                  </a:cubicBezTo>
                  <a:cubicBezTo>
                    <a:pt x="254000" y="52056"/>
                    <a:pt x="256488" y="49213"/>
                    <a:pt x="259557" y="49213"/>
                  </a:cubicBezTo>
                  <a:close/>
                  <a:moveTo>
                    <a:pt x="236539" y="49213"/>
                  </a:moveTo>
                  <a:cubicBezTo>
                    <a:pt x="239169" y="49213"/>
                    <a:pt x="241302" y="52056"/>
                    <a:pt x="241302" y="55563"/>
                  </a:cubicBezTo>
                  <a:cubicBezTo>
                    <a:pt x="241302" y="59069"/>
                    <a:pt x="239169" y="61913"/>
                    <a:pt x="236539" y="61913"/>
                  </a:cubicBezTo>
                  <a:cubicBezTo>
                    <a:pt x="233908" y="61913"/>
                    <a:pt x="231775" y="59069"/>
                    <a:pt x="231775" y="55563"/>
                  </a:cubicBezTo>
                  <a:cubicBezTo>
                    <a:pt x="231775" y="52056"/>
                    <a:pt x="233908" y="49213"/>
                    <a:pt x="236539" y="49213"/>
                  </a:cubicBezTo>
                  <a:close/>
                  <a:moveTo>
                    <a:pt x="191294" y="49213"/>
                  </a:moveTo>
                  <a:cubicBezTo>
                    <a:pt x="194363" y="49213"/>
                    <a:pt x="196851" y="52056"/>
                    <a:pt x="196851" y="55563"/>
                  </a:cubicBezTo>
                  <a:cubicBezTo>
                    <a:pt x="196851" y="59070"/>
                    <a:pt x="194363" y="61913"/>
                    <a:pt x="191294" y="61913"/>
                  </a:cubicBezTo>
                  <a:cubicBezTo>
                    <a:pt x="188225" y="61913"/>
                    <a:pt x="185737" y="59070"/>
                    <a:pt x="185737" y="55563"/>
                  </a:cubicBezTo>
                  <a:cubicBezTo>
                    <a:pt x="185737" y="52056"/>
                    <a:pt x="188225" y="49213"/>
                    <a:pt x="191294" y="49213"/>
                  </a:cubicBezTo>
                  <a:close/>
                  <a:moveTo>
                    <a:pt x="169069" y="49213"/>
                  </a:moveTo>
                  <a:cubicBezTo>
                    <a:pt x="172138" y="49213"/>
                    <a:pt x="174626" y="52056"/>
                    <a:pt x="174626" y="55563"/>
                  </a:cubicBezTo>
                  <a:cubicBezTo>
                    <a:pt x="174626" y="59070"/>
                    <a:pt x="172138" y="61913"/>
                    <a:pt x="169069" y="61913"/>
                  </a:cubicBezTo>
                  <a:cubicBezTo>
                    <a:pt x="166000" y="61913"/>
                    <a:pt x="163512" y="59070"/>
                    <a:pt x="163512" y="55563"/>
                  </a:cubicBezTo>
                  <a:cubicBezTo>
                    <a:pt x="163512" y="52056"/>
                    <a:pt x="166000" y="49213"/>
                    <a:pt x="169069" y="49213"/>
                  </a:cubicBezTo>
                  <a:close/>
                  <a:moveTo>
                    <a:pt x="146844" y="49213"/>
                  </a:moveTo>
                  <a:cubicBezTo>
                    <a:pt x="149913" y="49213"/>
                    <a:pt x="152401" y="52056"/>
                    <a:pt x="152401" y="55563"/>
                  </a:cubicBezTo>
                  <a:cubicBezTo>
                    <a:pt x="152401" y="59070"/>
                    <a:pt x="149913" y="61913"/>
                    <a:pt x="146844" y="61913"/>
                  </a:cubicBezTo>
                  <a:cubicBezTo>
                    <a:pt x="143775" y="61913"/>
                    <a:pt x="141287" y="59070"/>
                    <a:pt x="141287" y="55563"/>
                  </a:cubicBezTo>
                  <a:cubicBezTo>
                    <a:pt x="141287" y="52056"/>
                    <a:pt x="143775" y="49213"/>
                    <a:pt x="146844" y="49213"/>
                  </a:cubicBezTo>
                  <a:close/>
                  <a:moveTo>
                    <a:pt x="102394" y="49213"/>
                  </a:moveTo>
                  <a:cubicBezTo>
                    <a:pt x="105463" y="49213"/>
                    <a:pt x="107951" y="52056"/>
                    <a:pt x="107951" y="55563"/>
                  </a:cubicBezTo>
                  <a:cubicBezTo>
                    <a:pt x="107951" y="59070"/>
                    <a:pt x="105463" y="61913"/>
                    <a:pt x="102394" y="61913"/>
                  </a:cubicBezTo>
                  <a:cubicBezTo>
                    <a:pt x="99325" y="61913"/>
                    <a:pt x="96837" y="59070"/>
                    <a:pt x="96837" y="55563"/>
                  </a:cubicBezTo>
                  <a:cubicBezTo>
                    <a:pt x="96837" y="52056"/>
                    <a:pt x="99325" y="49213"/>
                    <a:pt x="102394" y="49213"/>
                  </a:cubicBezTo>
                  <a:close/>
                  <a:moveTo>
                    <a:pt x="78582" y="49213"/>
                  </a:moveTo>
                  <a:cubicBezTo>
                    <a:pt x="81651" y="49213"/>
                    <a:pt x="84139" y="52056"/>
                    <a:pt x="84139" y="55563"/>
                  </a:cubicBezTo>
                  <a:cubicBezTo>
                    <a:pt x="84139" y="59070"/>
                    <a:pt x="81651" y="61913"/>
                    <a:pt x="78582" y="61913"/>
                  </a:cubicBezTo>
                  <a:cubicBezTo>
                    <a:pt x="75513" y="61913"/>
                    <a:pt x="73025" y="59070"/>
                    <a:pt x="73025" y="55563"/>
                  </a:cubicBezTo>
                  <a:cubicBezTo>
                    <a:pt x="73025" y="52056"/>
                    <a:pt x="75513" y="49213"/>
                    <a:pt x="78582" y="49213"/>
                  </a:cubicBezTo>
                  <a:close/>
                  <a:moveTo>
                    <a:pt x="56357" y="49213"/>
                  </a:moveTo>
                  <a:cubicBezTo>
                    <a:pt x="59426" y="49213"/>
                    <a:pt x="61914" y="52056"/>
                    <a:pt x="61914" y="55563"/>
                  </a:cubicBezTo>
                  <a:cubicBezTo>
                    <a:pt x="61914" y="59070"/>
                    <a:pt x="59426" y="61913"/>
                    <a:pt x="56357" y="61913"/>
                  </a:cubicBezTo>
                  <a:cubicBezTo>
                    <a:pt x="53288" y="61913"/>
                    <a:pt x="50800" y="59070"/>
                    <a:pt x="50800" y="55563"/>
                  </a:cubicBezTo>
                  <a:cubicBezTo>
                    <a:pt x="50800" y="52056"/>
                    <a:pt x="53288" y="49213"/>
                    <a:pt x="56357" y="49213"/>
                  </a:cubicBezTo>
                  <a:close/>
                  <a:moveTo>
                    <a:pt x="315119" y="39688"/>
                  </a:moveTo>
                  <a:cubicBezTo>
                    <a:pt x="318187" y="39688"/>
                    <a:pt x="320675" y="41821"/>
                    <a:pt x="320675" y="44451"/>
                  </a:cubicBezTo>
                  <a:cubicBezTo>
                    <a:pt x="320675" y="47082"/>
                    <a:pt x="318187" y="49215"/>
                    <a:pt x="315119" y="49215"/>
                  </a:cubicBezTo>
                  <a:cubicBezTo>
                    <a:pt x="312050" y="49215"/>
                    <a:pt x="309562" y="47082"/>
                    <a:pt x="309562" y="44451"/>
                  </a:cubicBezTo>
                  <a:cubicBezTo>
                    <a:pt x="309562" y="41821"/>
                    <a:pt x="312050" y="39688"/>
                    <a:pt x="315119" y="39688"/>
                  </a:cubicBezTo>
                  <a:close/>
                  <a:moveTo>
                    <a:pt x="292894" y="39688"/>
                  </a:moveTo>
                  <a:cubicBezTo>
                    <a:pt x="295962" y="39688"/>
                    <a:pt x="298450" y="41821"/>
                    <a:pt x="298450" y="44451"/>
                  </a:cubicBezTo>
                  <a:cubicBezTo>
                    <a:pt x="298450" y="47082"/>
                    <a:pt x="295962" y="49215"/>
                    <a:pt x="292894" y="49215"/>
                  </a:cubicBezTo>
                  <a:cubicBezTo>
                    <a:pt x="289825" y="49215"/>
                    <a:pt x="287337" y="47082"/>
                    <a:pt x="287337" y="44451"/>
                  </a:cubicBezTo>
                  <a:cubicBezTo>
                    <a:pt x="287337" y="41821"/>
                    <a:pt x="289825" y="39688"/>
                    <a:pt x="292894" y="39688"/>
                  </a:cubicBezTo>
                  <a:close/>
                  <a:moveTo>
                    <a:pt x="225425" y="39688"/>
                  </a:moveTo>
                  <a:cubicBezTo>
                    <a:pt x="228932" y="39688"/>
                    <a:pt x="231775" y="41821"/>
                    <a:pt x="231775" y="44451"/>
                  </a:cubicBezTo>
                  <a:cubicBezTo>
                    <a:pt x="231775" y="47082"/>
                    <a:pt x="228932" y="49215"/>
                    <a:pt x="225425" y="49215"/>
                  </a:cubicBezTo>
                  <a:cubicBezTo>
                    <a:pt x="221919" y="49215"/>
                    <a:pt x="219075" y="47082"/>
                    <a:pt x="219075" y="44451"/>
                  </a:cubicBezTo>
                  <a:cubicBezTo>
                    <a:pt x="219075" y="41821"/>
                    <a:pt x="221919" y="39688"/>
                    <a:pt x="225425" y="39688"/>
                  </a:cubicBezTo>
                  <a:close/>
                  <a:moveTo>
                    <a:pt x="202407" y="39688"/>
                  </a:moveTo>
                  <a:cubicBezTo>
                    <a:pt x="205475" y="39688"/>
                    <a:pt x="207963" y="41821"/>
                    <a:pt x="207963" y="44451"/>
                  </a:cubicBezTo>
                  <a:cubicBezTo>
                    <a:pt x="207963" y="47082"/>
                    <a:pt x="205475" y="49215"/>
                    <a:pt x="202407" y="49215"/>
                  </a:cubicBezTo>
                  <a:cubicBezTo>
                    <a:pt x="199338" y="49215"/>
                    <a:pt x="196850" y="47082"/>
                    <a:pt x="196850" y="44451"/>
                  </a:cubicBezTo>
                  <a:cubicBezTo>
                    <a:pt x="196850" y="41821"/>
                    <a:pt x="199338" y="39688"/>
                    <a:pt x="202407" y="39688"/>
                  </a:cubicBezTo>
                  <a:close/>
                  <a:moveTo>
                    <a:pt x="135731" y="39688"/>
                  </a:moveTo>
                  <a:cubicBezTo>
                    <a:pt x="138800" y="39688"/>
                    <a:pt x="141288" y="41821"/>
                    <a:pt x="141288" y="44451"/>
                  </a:cubicBezTo>
                  <a:cubicBezTo>
                    <a:pt x="141288" y="47082"/>
                    <a:pt x="138800" y="49215"/>
                    <a:pt x="135731" y="49215"/>
                  </a:cubicBezTo>
                  <a:cubicBezTo>
                    <a:pt x="132663" y="49215"/>
                    <a:pt x="130175" y="47082"/>
                    <a:pt x="130175" y="44451"/>
                  </a:cubicBezTo>
                  <a:cubicBezTo>
                    <a:pt x="130175" y="41821"/>
                    <a:pt x="132663" y="39688"/>
                    <a:pt x="135731" y="39688"/>
                  </a:cubicBezTo>
                  <a:close/>
                  <a:moveTo>
                    <a:pt x="113506" y="39688"/>
                  </a:moveTo>
                  <a:cubicBezTo>
                    <a:pt x="116575" y="39688"/>
                    <a:pt x="119063" y="41821"/>
                    <a:pt x="119063" y="44451"/>
                  </a:cubicBezTo>
                  <a:cubicBezTo>
                    <a:pt x="119063" y="47082"/>
                    <a:pt x="116575" y="49215"/>
                    <a:pt x="113506" y="49215"/>
                  </a:cubicBezTo>
                  <a:cubicBezTo>
                    <a:pt x="110438" y="49215"/>
                    <a:pt x="107950" y="47082"/>
                    <a:pt x="107950" y="44451"/>
                  </a:cubicBezTo>
                  <a:cubicBezTo>
                    <a:pt x="107950" y="41821"/>
                    <a:pt x="110438" y="39688"/>
                    <a:pt x="113506" y="39688"/>
                  </a:cubicBezTo>
                  <a:close/>
                  <a:moveTo>
                    <a:pt x="45243" y="39688"/>
                  </a:moveTo>
                  <a:cubicBezTo>
                    <a:pt x="48312" y="39688"/>
                    <a:pt x="50800" y="41821"/>
                    <a:pt x="50800" y="44451"/>
                  </a:cubicBezTo>
                  <a:cubicBezTo>
                    <a:pt x="50800" y="47082"/>
                    <a:pt x="48312" y="49215"/>
                    <a:pt x="45243" y="49215"/>
                  </a:cubicBezTo>
                  <a:cubicBezTo>
                    <a:pt x="42175" y="49215"/>
                    <a:pt x="39687" y="47082"/>
                    <a:pt x="39687" y="44451"/>
                  </a:cubicBezTo>
                  <a:cubicBezTo>
                    <a:pt x="39687" y="41821"/>
                    <a:pt x="42175" y="39688"/>
                    <a:pt x="45243" y="39688"/>
                  </a:cubicBezTo>
                  <a:close/>
                  <a:moveTo>
                    <a:pt x="23018" y="39688"/>
                  </a:moveTo>
                  <a:cubicBezTo>
                    <a:pt x="26087" y="39688"/>
                    <a:pt x="28575" y="41821"/>
                    <a:pt x="28575" y="44451"/>
                  </a:cubicBezTo>
                  <a:cubicBezTo>
                    <a:pt x="28575" y="47082"/>
                    <a:pt x="26087" y="49215"/>
                    <a:pt x="23018" y="49215"/>
                  </a:cubicBezTo>
                  <a:cubicBezTo>
                    <a:pt x="19950" y="49215"/>
                    <a:pt x="17462" y="47082"/>
                    <a:pt x="17462" y="44451"/>
                  </a:cubicBezTo>
                  <a:cubicBezTo>
                    <a:pt x="17462" y="41821"/>
                    <a:pt x="19950" y="39688"/>
                    <a:pt x="23018" y="39688"/>
                  </a:cubicBezTo>
                  <a:close/>
                  <a:moveTo>
                    <a:pt x="304007" y="26988"/>
                  </a:moveTo>
                  <a:cubicBezTo>
                    <a:pt x="307076" y="26988"/>
                    <a:pt x="309564" y="29831"/>
                    <a:pt x="309564" y="33338"/>
                  </a:cubicBezTo>
                  <a:cubicBezTo>
                    <a:pt x="309564" y="36845"/>
                    <a:pt x="307076" y="39688"/>
                    <a:pt x="304007" y="39688"/>
                  </a:cubicBezTo>
                  <a:cubicBezTo>
                    <a:pt x="300938" y="39688"/>
                    <a:pt x="298450" y="36845"/>
                    <a:pt x="298450" y="33338"/>
                  </a:cubicBezTo>
                  <a:cubicBezTo>
                    <a:pt x="298450" y="29831"/>
                    <a:pt x="300938" y="26988"/>
                    <a:pt x="304007" y="26988"/>
                  </a:cubicBezTo>
                  <a:close/>
                  <a:moveTo>
                    <a:pt x="281782" y="26988"/>
                  </a:moveTo>
                  <a:cubicBezTo>
                    <a:pt x="284851" y="26988"/>
                    <a:pt x="287339" y="29831"/>
                    <a:pt x="287339" y="33338"/>
                  </a:cubicBezTo>
                  <a:cubicBezTo>
                    <a:pt x="287339" y="36845"/>
                    <a:pt x="284851" y="39688"/>
                    <a:pt x="281782" y="39688"/>
                  </a:cubicBezTo>
                  <a:cubicBezTo>
                    <a:pt x="278713" y="39688"/>
                    <a:pt x="276225" y="36845"/>
                    <a:pt x="276225" y="33338"/>
                  </a:cubicBezTo>
                  <a:cubicBezTo>
                    <a:pt x="276225" y="29831"/>
                    <a:pt x="278713" y="26988"/>
                    <a:pt x="281782" y="26988"/>
                  </a:cubicBezTo>
                  <a:close/>
                  <a:moveTo>
                    <a:pt x="236539" y="26988"/>
                  </a:moveTo>
                  <a:cubicBezTo>
                    <a:pt x="239169" y="26988"/>
                    <a:pt x="241302" y="29831"/>
                    <a:pt x="241302" y="33338"/>
                  </a:cubicBezTo>
                  <a:cubicBezTo>
                    <a:pt x="241302" y="36844"/>
                    <a:pt x="239169" y="39688"/>
                    <a:pt x="236539" y="39688"/>
                  </a:cubicBezTo>
                  <a:cubicBezTo>
                    <a:pt x="233908" y="39688"/>
                    <a:pt x="231775" y="36844"/>
                    <a:pt x="231775" y="33338"/>
                  </a:cubicBezTo>
                  <a:cubicBezTo>
                    <a:pt x="231775" y="29831"/>
                    <a:pt x="233908" y="26988"/>
                    <a:pt x="236539" y="26988"/>
                  </a:cubicBezTo>
                  <a:close/>
                  <a:moveTo>
                    <a:pt x="213519" y="26988"/>
                  </a:moveTo>
                  <a:cubicBezTo>
                    <a:pt x="216588" y="26988"/>
                    <a:pt x="219076" y="29831"/>
                    <a:pt x="219076" y="33338"/>
                  </a:cubicBezTo>
                  <a:cubicBezTo>
                    <a:pt x="219076" y="36845"/>
                    <a:pt x="216588" y="39688"/>
                    <a:pt x="213519" y="39688"/>
                  </a:cubicBezTo>
                  <a:cubicBezTo>
                    <a:pt x="210450" y="39688"/>
                    <a:pt x="207962" y="36845"/>
                    <a:pt x="207962" y="33338"/>
                  </a:cubicBezTo>
                  <a:cubicBezTo>
                    <a:pt x="207962" y="29831"/>
                    <a:pt x="210450" y="26988"/>
                    <a:pt x="213519" y="26988"/>
                  </a:cubicBezTo>
                  <a:close/>
                  <a:moveTo>
                    <a:pt x="191294" y="26988"/>
                  </a:moveTo>
                  <a:cubicBezTo>
                    <a:pt x="194363" y="26988"/>
                    <a:pt x="196851" y="29831"/>
                    <a:pt x="196851" y="33338"/>
                  </a:cubicBezTo>
                  <a:cubicBezTo>
                    <a:pt x="196851" y="36845"/>
                    <a:pt x="194363" y="39688"/>
                    <a:pt x="191294" y="39688"/>
                  </a:cubicBezTo>
                  <a:cubicBezTo>
                    <a:pt x="188225" y="39688"/>
                    <a:pt x="185737" y="36845"/>
                    <a:pt x="185737" y="33338"/>
                  </a:cubicBezTo>
                  <a:cubicBezTo>
                    <a:pt x="185737" y="29831"/>
                    <a:pt x="188225" y="26988"/>
                    <a:pt x="191294" y="26988"/>
                  </a:cubicBezTo>
                  <a:close/>
                  <a:moveTo>
                    <a:pt x="146844" y="26988"/>
                  </a:moveTo>
                  <a:cubicBezTo>
                    <a:pt x="149913" y="26988"/>
                    <a:pt x="152401" y="29831"/>
                    <a:pt x="152401" y="33338"/>
                  </a:cubicBezTo>
                  <a:cubicBezTo>
                    <a:pt x="152401" y="36845"/>
                    <a:pt x="149913" y="39688"/>
                    <a:pt x="146844" y="39688"/>
                  </a:cubicBezTo>
                  <a:cubicBezTo>
                    <a:pt x="143775" y="39688"/>
                    <a:pt x="141287" y="36845"/>
                    <a:pt x="141287" y="33338"/>
                  </a:cubicBezTo>
                  <a:cubicBezTo>
                    <a:pt x="141287" y="29831"/>
                    <a:pt x="143775" y="26988"/>
                    <a:pt x="146844" y="26988"/>
                  </a:cubicBezTo>
                  <a:close/>
                  <a:moveTo>
                    <a:pt x="124619" y="26988"/>
                  </a:moveTo>
                  <a:cubicBezTo>
                    <a:pt x="127688" y="26988"/>
                    <a:pt x="130176" y="29831"/>
                    <a:pt x="130176" y="33338"/>
                  </a:cubicBezTo>
                  <a:cubicBezTo>
                    <a:pt x="130176" y="36845"/>
                    <a:pt x="127688" y="39688"/>
                    <a:pt x="124619" y="39688"/>
                  </a:cubicBezTo>
                  <a:cubicBezTo>
                    <a:pt x="121550" y="39688"/>
                    <a:pt x="119062" y="36845"/>
                    <a:pt x="119062" y="33338"/>
                  </a:cubicBezTo>
                  <a:cubicBezTo>
                    <a:pt x="119062" y="29831"/>
                    <a:pt x="121550" y="26988"/>
                    <a:pt x="124619" y="26988"/>
                  </a:cubicBezTo>
                  <a:close/>
                  <a:moveTo>
                    <a:pt x="102394" y="26988"/>
                  </a:moveTo>
                  <a:cubicBezTo>
                    <a:pt x="105463" y="26988"/>
                    <a:pt x="107951" y="29831"/>
                    <a:pt x="107951" y="33338"/>
                  </a:cubicBezTo>
                  <a:cubicBezTo>
                    <a:pt x="107951" y="36845"/>
                    <a:pt x="105463" y="39688"/>
                    <a:pt x="102394" y="39688"/>
                  </a:cubicBezTo>
                  <a:cubicBezTo>
                    <a:pt x="99325" y="39688"/>
                    <a:pt x="96837" y="36845"/>
                    <a:pt x="96837" y="33338"/>
                  </a:cubicBezTo>
                  <a:cubicBezTo>
                    <a:pt x="96837" y="29831"/>
                    <a:pt x="99325" y="26988"/>
                    <a:pt x="102394" y="26988"/>
                  </a:cubicBezTo>
                  <a:close/>
                  <a:moveTo>
                    <a:pt x="56357" y="26988"/>
                  </a:moveTo>
                  <a:cubicBezTo>
                    <a:pt x="59426" y="26988"/>
                    <a:pt x="61914" y="29831"/>
                    <a:pt x="61914" y="33338"/>
                  </a:cubicBezTo>
                  <a:cubicBezTo>
                    <a:pt x="61914" y="36845"/>
                    <a:pt x="59426" y="39688"/>
                    <a:pt x="56357" y="39688"/>
                  </a:cubicBezTo>
                  <a:cubicBezTo>
                    <a:pt x="53288" y="39688"/>
                    <a:pt x="50800" y="36845"/>
                    <a:pt x="50800" y="33338"/>
                  </a:cubicBezTo>
                  <a:cubicBezTo>
                    <a:pt x="50800" y="29831"/>
                    <a:pt x="53288" y="26988"/>
                    <a:pt x="56357" y="26988"/>
                  </a:cubicBezTo>
                  <a:close/>
                  <a:moveTo>
                    <a:pt x="34132" y="26988"/>
                  </a:moveTo>
                  <a:cubicBezTo>
                    <a:pt x="37201" y="26988"/>
                    <a:pt x="39689" y="29831"/>
                    <a:pt x="39689" y="33338"/>
                  </a:cubicBezTo>
                  <a:cubicBezTo>
                    <a:pt x="39689" y="36845"/>
                    <a:pt x="37201" y="39688"/>
                    <a:pt x="34132" y="39688"/>
                  </a:cubicBezTo>
                  <a:cubicBezTo>
                    <a:pt x="31063" y="39688"/>
                    <a:pt x="28575" y="36845"/>
                    <a:pt x="28575" y="33338"/>
                  </a:cubicBezTo>
                  <a:cubicBezTo>
                    <a:pt x="28575" y="29831"/>
                    <a:pt x="31063" y="26988"/>
                    <a:pt x="34132" y="26988"/>
                  </a:cubicBezTo>
                  <a:close/>
                  <a:moveTo>
                    <a:pt x="315119" y="17463"/>
                  </a:moveTo>
                  <a:cubicBezTo>
                    <a:pt x="318187" y="17463"/>
                    <a:pt x="320675" y="19596"/>
                    <a:pt x="320675" y="22226"/>
                  </a:cubicBezTo>
                  <a:cubicBezTo>
                    <a:pt x="320675" y="24857"/>
                    <a:pt x="318187" y="26990"/>
                    <a:pt x="315119" y="26990"/>
                  </a:cubicBezTo>
                  <a:cubicBezTo>
                    <a:pt x="312050" y="26990"/>
                    <a:pt x="309562" y="24857"/>
                    <a:pt x="309562" y="22226"/>
                  </a:cubicBezTo>
                  <a:cubicBezTo>
                    <a:pt x="309562" y="19596"/>
                    <a:pt x="312050" y="17463"/>
                    <a:pt x="315119" y="17463"/>
                  </a:cubicBezTo>
                  <a:close/>
                  <a:moveTo>
                    <a:pt x="292894" y="17463"/>
                  </a:moveTo>
                  <a:cubicBezTo>
                    <a:pt x="295962" y="17463"/>
                    <a:pt x="298450" y="19596"/>
                    <a:pt x="298450" y="22226"/>
                  </a:cubicBezTo>
                  <a:cubicBezTo>
                    <a:pt x="298450" y="24857"/>
                    <a:pt x="295962" y="26990"/>
                    <a:pt x="292894" y="26990"/>
                  </a:cubicBezTo>
                  <a:cubicBezTo>
                    <a:pt x="289825" y="26990"/>
                    <a:pt x="287337" y="24857"/>
                    <a:pt x="287337" y="22226"/>
                  </a:cubicBezTo>
                  <a:cubicBezTo>
                    <a:pt x="287337" y="19596"/>
                    <a:pt x="289825" y="17463"/>
                    <a:pt x="292894" y="17463"/>
                  </a:cubicBezTo>
                  <a:close/>
                  <a:moveTo>
                    <a:pt x="225425" y="17463"/>
                  </a:moveTo>
                  <a:cubicBezTo>
                    <a:pt x="228932" y="17463"/>
                    <a:pt x="231775" y="19596"/>
                    <a:pt x="231775" y="22226"/>
                  </a:cubicBezTo>
                  <a:cubicBezTo>
                    <a:pt x="231775" y="24857"/>
                    <a:pt x="228932" y="26990"/>
                    <a:pt x="225425" y="26990"/>
                  </a:cubicBezTo>
                  <a:cubicBezTo>
                    <a:pt x="221919" y="26990"/>
                    <a:pt x="219075" y="24857"/>
                    <a:pt x="219075" y="22226"/>
                  </a:cubicBezTo>
                  <a:cubicBezTo>
                    <a:pt x="219075" y="19596"/>
                    <a:pt x="221919" y="17463"/>
                    <a:pt x="225425" y="17463"/>
                  </a:cubicBezTo>
                  <a:close/>
                  <a:moveTo>
                    <a:pt x="202407" y="17463"/>
                  </a:moveTo>
                  <a:cubicBezTo>
                    <a:pt x="205475" y="17463"/>
                    <a:pt x="207963" y="19596"/>
                    <a:pt x="207963" y="22226"/>
                  </a:cubicBezTo>
                  <a:cubicBezTo>
                    <a:pt x="207963" y="24857"/>
                    <a:pt x="205475" y="26990"/>
                    <a:pt x="202407" y="26990"/>
                  </a:cubicBezTo>
                  <a:cubicBezTo>
                    <a:pt x="199338" y="26990"/>
                    <a:pt x="196850" y="24857"/>
                    <a:pt x="196850" y="22226"/>
                  </a:cubicBezTo>
                  <a:cubicBezTo>
                    <a:pt x="196850" y="19596"/>
                    <a:pt x="199338" y="17463"/>
                    <a:pt x="202407" y="17463"/>
                  </a:cubicBezTo>
                  <a:close/>
                  <a:moveTo>
                    <a:pt x="135731" y="17463"/>
                  </a:moveTo>
                  <a:cubicBezTo>
                    <a:pt x="138800" y="17463"/>
                    <a:pt x="141288" y="19596"/>
                    <a:pt x="141288" y="22226"/>
                  </a:cubicBezTo>
                  <a:cubicBezTo>
                    <a:pt x="141288" y="24857"/>
                    <a:pt x="138800" y="26990"/>
                    <a:pt x="135731" y="26990"/>
                  </a:cubicBezTo>
                  <a:cubicBezTo>
                    <a:pt x="132663" y="26990"/>
                    <a:pt x="130175" y="24857"/>
                    <a:pt x="130175" y="22226"/>
                  </a:cubicBezTo>
                  <a:cubicBezTo>
                    <a:pt x="130175" y="19596"/>
                    <a:pt x="132663" y="17463"/>
                    <a:pt x="135731" y="17463"/>
                  </a:cubicBezTo>
                  <a:close/>
                  <a:moveTo>
                    <a:pt x="113506" y="17463"/>
                  </a:moveTo>
                  <a:cubicBezTo>
                    <a:pt x="116575" y="17463"/>
                    <a:pt x="119063" y="19596"/>
                    <a:pt x="119063" y="22226"/>
                  </a:cubicBezTo>
                  <a:cubicBezTo>
                    <a:pt x="119063" y="24857"/>
                    <a:pt x="116575" y="26990"/>
                    <a:pt x="113506" y="26990"/>
                  </a:cubicBezTo>
                  <a:cubicBezTo>
                    <a:pt x="110438" y="26990"/>
                    <a:pt x="107950" y="24857"/>
                    <a:pt x="107950" y="22226"/>
                  </a:cubicBezTo>
                  <a:cubicBezTo>
                    <a:pt x="107950" y="19596"/>
                    <a:pt x="110438" y="17463"/>
                    <a:pt x="113506" y="17463"/>
                  </a:cubicBezTo>
                  <a:close/>
                  <a:moveTo>
                    <a:pt x="45243" y="17463"/>
                  </a:moveTo>
                  <a:cubicBezTo>
                    <a:pt x="48312" y="17463"/>
                    <a:pt x="50800" y="19596"/>
                    <a:pt x="50800" y="22226"/>
                  </a:cubicBezTo>
                  <a:cubicBezTo>
                    <a:pt x="50800" y="24857"/>
                    <a:pt x="48312" y="26990"/>
                    <a:pt x="45243" y="26990"/>
                  </a:cubicBezTo>
                  <a:cubicBezTo>
                    <a:pt x="42175" y="26990"/>
                    <a:pt x="39687" y="24857"/>
                    <a:pt x="39687" y="22226"/>
                  </a:cubicBezTo>
                  <a:cubicBezTo>
                    <a:pt x="39687" y="19596"/>
                    <a:pt x="42175" y="17463"/>
                    <a:pt x="45243" y="17463"/>
                  </a:cubicBezTo>
                  <a:close/>
                  <a:moveTo>
                    <a:pt x="23018" y="17463"/>
                  </a:moveTo>
                  <a:cubicBezTo>
                    <a:pt x="26087" y="17463"/>
                    <a:pt x="28575" y="19596"/>
                    <a:pt x="28575" y="22226"/>
                  </a:cubicBezTo>
                  <a:cubicBezTo>
                    <a:pt x="28575" y="24857"/>
                    <a:pt x="26087" y="26990"/>
                    <a:pt x="23018" y="26990"/>
                  </a:cubicBezTo>
                  <a:cubicBezTo>
                    <a:pt x="19950" y="26990"/>
                    <a:pt x="17462" y="24857"/>
                    <a:pt x="17462" y="22226"/>
                  </a:cubicBezTo>
                  <a:cubicBezTo>
                    <a:pt x="17462" y="19596"/>
                    <a:pt x="19950" y="17463"/>
                    <a:pt x="23018" y="17463"/>
                  </a:cubicBezTo>
                  <a:close/>
                  <a:moveTo>
                    <a:pt x="17956" y="11113"/>
                  </a:moveTo>
                  <a:cubicBezTo>
                    <a:pt x="17956" y="13750"/>
                    <a:pt x="15328" y="16387"/>
                    <a:pt x="12700" y="16387"/>
                  </a:cubicBezTo>
                  <a:cubicBezTo>
                    <a:pt x="12700" y="16387"/>
                    <a:pt x="12700" y="16387"/>
                    <a:pt x="12700" y="26934"/>
                  </a:cubicBezTo>
                  <a:cubicBezTo>
                    <a:pt x="15328" y="26934"/>
                    <a:pt x="17956" y="29571"/>
                    <a:pt x="17956" y="33526"/>
                  </a:cubicBezTo>
                  <a:cubicBezTo>
                    <a:pt x="17956" y="36163"/>
                    <a:pt x="15328" y="38800"/>
                    <a:pt x="12700" y="38800"/>
                  </a:cubicBezTo>
                  <a:cubicBezTo>
                    <a:pt x="12700" y="38800"/>
                    <a:pt x="12700" y="38800"/>
                    <a:pt x="12700" y="88901"/>
                  </a:cubicBezTo>
                  <a:cubicBezTo>
                    <a:pt x="12700" y="88901"/>
                    <a:pt x="12700" y="88901"/>
                    <a:pt x="62633" y="88901"/>
                  </a:cubicBezTo>
                  <a:cubicBezTo>
                    <a:pt x="62633" y="86264"/>
                    <a:pt x="65261" y="83627"/>
                    <a:pt x="67889" y="83627"/>
                  </a:cubicBezTo>
                  <a:cubicBezTo>
                    <a:pt x="71831" y="83627"/>
                    <a:pt x="73145" y="86264"/>
                    <a:pt x="73145" y="88901"/>
                  </a:cubicBezTo>
                  <a:cubicBezTo>
                    <a:pt x="73145" y="88901"/>
                    <a:pt x="73145" y="88901"/>
                    <a:pt x="84971" y="88901"/>
                  </a:cubicBezTo>
                  <a:cubicBezTo>
                    <a:pt x="84971" y="86264"/>
                    <a:pt x="87599" y="83627"/>
                    <a:pt x="90227" y="83627"/>
                  </a:cubicBezTo>
                  <a:cubicBezTo>
                    <a:pt x="94169" y="83627"/>
                    <a:pt x="96797" y="86264"/>
                    <a:pt x="96797" y="88901"/>
                  </a:cubicBezTo>
                  <a:cubicBezTo>
                    <a:pt x="96797" y="88901"/>
                    <a:pt x="96797" y="88901"/>
                    <a:pt x="151987" y="88901"/>
                  </a:cubicBezTo>
                  <a:cubicBezTo>
                    <a:pt x="151987" y="86264"/>
                    <a:pt x="154615" y="83627"/>
                    <a:pt x="157243" y="83627"/>
                  </a:cubicBezTo>
                  <a:cubicBezTo>
                    <a:pt x="161185" y="83627"/>
                    <a:pt x="163813" y="86264"/>
                    <a:pt x="163813" y="88901"/>
                  </a:cubicBezTo>
                  <a:cubicBezTo>
                    <a:pt x="163813" y="88901"/>
                    <a:pt x="163813" y="88901"/>
                    <a:pt x="174325" y="88901"/>
                  </a:cubicBezTo>
                  <a:cubicBezTo>
                    <a:pt x="174325" y="86264"/>
                    <a:pt x="176953" y="83627"/>
                    <a:pt x="180895" y="83627"/>
                  </a:cubicBezTo>
                  <a:cubicBezTo>
                    <a:pt x="183523" y="83627"/>
                    <a:pt x="186151" y="86264"/>
                    <a:pt x="186151" y="88901"/>
                  </a:cubicBezTo>
                  <a:cubicBezTo>
                    <a:pt x="186151" y="88901"/>
                    <a:pt x="186151" y="88901"/>
                    <a:pt x="241341" y="88901"/>
                  </a:cubicBezTo>
                  <a:cubicBezTo>
                    <a:pt x="241341" y="86264"/>
                    <a:pt x="243969" y="83627"/>
                    <a:pt x="247911" y="83627"/>
                  </a:cubicBezTo>
                  <a:cubicBezTo>
                    <a:pt x="250539" y="83627"/>
                    <a:pt x="253167" y="86264"/>
                    <a:pt x="253167" y="88901"/>
                  </a:cubicBezTo>
                  <a:cubicBezTo>
                    <a:pt x="253167" y="88901"/>
                    <a:pt x="253167" y="88901"/>
                    <a:pt x="264993" y="88901"/>
                  </a:cubicBezTo>
                  <a:cubicBezTo>
                    <a:pt x="264993" y="86264"/>
                    <a:pt x="266307" y="83627"/>
                    <a:pt x="270249" y="83627"/>
                  </a:cubicBezTo>
                  <a:cubicBezTo>
                    <a:pt x="272877" y="83627"/>
                    <a:pt x="275505" y="86264"/>
                    <a:pt x="275505" y="88901"/>
                  </a:cubicBezTo>
                  <a:cubicBezTo>
                    <a:pt x="275505" y="88901"/>
                    <a:pt x="275505" y="88901"/>
                    <a:pt x="325438" y="88901"/>
                  </a:cubicBezTo>
                  <a:cubicBezTo>
                    <a:pt x="325438" y="88901"/>
                    <a:pt x="325438" y="88901"/>
                    <a:pt x="325438" y="38800"/>
                  </a:cubicBezTo>
                  <a:cubicBezTo>
                    <a:pt x="322810" y="38800"/>
                    <a:pt x="320182" y="36163"/>
                    <a:pt x="320182" y="33526"/>
                  </a:cubicBezTo>
                  <a:cubicBezTo>
                    <a:pt x="320182" y="29571"/>
                    <a:pt x="322810" y="26934"/>
                    <a:pt x="325438" y="26934"/>
                  </a:cubicBezTo>
                  <a:lnTo>
                    <a:pt x="325438" y="16387"/>
                  </a:lnTo>
                  <a:cubicBezTo>
                    <a:pt x="322810" y="16387"/>
                    <a:pt x="320182" y="13750"/>
                    <a:pt x="320182" y="11113"/>
                  </a:cubicBezTo>
                  <a:cubicBezTo>
                    <a:pt x="320182" y="11113"/>
                    <a:pt x="320182" y="11113"/>
                    <a:pt x="309670" y="11113"/>
                  </a:cubicBezTo>
                  <a:cubicBezTo>
                    <a:pt x="309670" y="13750"/>
                    <a:pt x="307042" y="16387"/>
                    <a:pt x="303100" y="16387"/>
                  </a:cubicBezTo>
                  <a:cubicBezTo>
                    <a:pt x="300472" y="16387"/>
                    <a:pt x="297844" y="13750"/>
                    <a:pt x="297844" y="11113"/>
                  </a:cubicBezTo>
                  <a:cubicBezTo>
                    <a:pt x="297844" y="11113"/>
                    <a:pt x="297844" y="11113"/>
                    <a:pt x="287331" y="11113"/>
                  </a:cubicBezTo>
                  <a:cubicBezTo>
                    <a:pt x="287331" y="13750"/>
                    <a:pt x="284703" y="16387"/>
                    <a:pt x="280761" y="16387"/>
                  </a:cubicBezTo>
                  <a:cubicBezTo>
                    <a:pt x="278133" y="16387"/>
                    <a:pt x="275505" y="13750"/>
                    <a:pt x="275505" y="11113"/>
                  </a:cubicBezTo>
                  <a:cubicBezTo>
                    <a:pt x="275505" y="11113"/>
                    <a:pt x="275505" y="11113"/>
                    <a:pt x="241341" y="11113"/>
                  </a:cubicBezTo>
                  <a:cubicBezTo>
                    <a:pt x="241341" y="13750"/>
                    <a:pt x="240026" y="16387"/>
                    <a:pt x="236084" y="16387"/>
                  </a:cubicBezTo>
                  <a:cubicBezTo>
                    <a:pt x="233456" y="16387"/>
                    <a:pt x="230828" y="13750"/>
                    <a:pt x="230828" y="11113"/>
                  </a:cubicBezTo>
                  <a:cubicBezTo>
                    <a:pt x="230828" y="11113"/>
                    <a:pt x="230828" y="11113"/>
                    <a:pt x="219002" y="11113"/>
                  </a:cubicBezTo>
                  <a:cubicBezTo>
                    <a:pt x="219002" y="13750"/>
                    <a:pt x="216374" y="16387"/>
                    <a:pt x="213746" y="16387"/>
                  </a:cubicBezTo>
                  <a:cubicBezTo>
                    <a:pt x="211118" y="16387"/>
                    <a:pt x="208490" y="13750"/>
                    <a:pt x="208490" y="11113"/>
                  </a:cubicBezTo>
                  <a:cubicBezTo>
                    <a:pt x="208490" y="11113"/>
                    <a:pt x="208490" y="11113"/>
                    <a:pt x="196664" y="11113"/>
                  </a:cubicBezTo>
                  <a:cubicBezTo>
                    <a:pt x="196664" y="13750"/>
                    <a:pt x="194036" y="16387"/>
                    <a:pt x="191408" y="16387"/>
                  </a:cubicBezTo>
                  <a:cubicBezTo>
                    <a:pt x="188780" y="16387"/>
                    <a:pt x="186151" y="13750"/>
                    <a:pt x="186151" y="11113"/>
                  </a:cubicBezTo>
                  <a:cubicBezTo>
                    <a:pt x="186151" y="11113"/>
                    <a:pt x="186151" y="11113"/>
                    <a:pt x="151987" y="11113"/>
                  </a:cubicBezTo>
                  <a:cubicBezTo>
                    <a:pt x="151987" y="13750"/>
                    <a:pt x="149358" y="16387"/>
                    <a:pt x="146730" y="16387"/>
                  </a:cubicBezTo>
                  <a:cubicBezTo>
                    <a:pt x="144102" y="16387"/>
                    <a:pt x="141474" y="13750"/>
                    <a:pt x="141474" y="11113"/>
                  </a:cubicBezTo>
                  <a:cubicBezTo>
                    <a:pt x="141474" y="11113"/>
                    <a:pt x="141474" y="11113"/>
                    <a:pt x="129648" y="11113"/>
                  </a:cubicBezTo>
                  <a:cubicBezTo>
                    <a:pt x="129648" y="13750"/>
                    <a:pt x="127020" y="16387"/>
                    <a:pt x="124392" y="16387"/>
                  </a:cubicBezTo>
                  <a:cubicBezTo>
                    <a:pt x="121764" y="16387"/>
                    <a:pt x="119136" y="13750"/>
                    <a:pt x="119136" y="11113"/>
                  </a:cubicBezTo>
                  <a:cubicBezTo>
                    <a:pt x="119136" y="11113"/>
                    <a:pt x="119136" y="11113"/>
                    <a:pt x="107310" y="11113"/>
                  </a:cubicBezTo>
                  <a:cubicBezTo>
                    <a:pt x="107310" y="13750"/>
                    <a:pt x="104682" y="16387"/>
                    <a:pt x="102054" y="16387"/>
                  </a:cubicBezTo>
                  <a:cubicBezTo>
                    <a:pt x="98112" y="16387"/>
                    <a:pt x="96797" y="13750"/>
                    <a:pt x="96797" y="11113"/>
                  </a:cubicBezTo>
                  <a:cubicBezTo>
                    <a:pt x="96797" y="11113"/>
                    <a:pt x="96797" y="11113"/>
                    <a:pt x="62633" y="11113"/>
                  </a:cubicBezTo>
                  <a:cubicBezTo>
                    <a:pt x="62633" y="13750"/>
                    <a:pt x="60005" y="16387"/>
                    <a:pt x="57377" y="16387"/>
                  </a:cubicBezTo>
                  <a:cubicBezTo>
                    <a:pt x="53435" y="16387"/>
                    <a:pt x="50807" y="13750"/>
                    <a:pt x="50807" y="11113"/>
                  </a:cubicBezTo>
                  <a:cubicBezTo>
                    <a:pt x="50807" y="11113"/>
                    <a:pt x="50807" y="11113"/>
                    <a:pt x="40294" y="11113"/>
                  </a:cubicBezTo>
                  <a:cubicBezTo>
                    <a:pt x="40294" y="13750"/>
                    <a:pt x="37666" y="16387"/>
                    <a:pt x="35038" y="16387"/>
                  </a:cubicBezTo>
                  <a:cubicBezTo>
                    <a:pt x="31096" y="16387"/>
                    <a:pt x="28468" y="13750"/>
                    <a:pt x="28468" y="11113"/>
                  </a:cubicBezTo>
                  <a:cubicBezTo>
                    <a:pt x="28468" y="11113"/>
                    <a:pt x="28468" y="11113"/>
                    <a:pt x="17956" y="11113"/>
                  </a:cubicBezTo>
                  <a:close/>
                  <a:moveTo>
                    <a:pt x="0" y="0"/>
                  </a:moveTo>
                  <a:lnTo>
                    <a:pt x="338138" y="0"/>
                  </a:lnTo>
                  <a:lnTo>
                    <a:pt x="338138" y="101600"/>
                  </a:lnTo>
                  <a:lnTo>
                    <a:pt x="309563" y="101600"/>
                  </a:lnTo>
                  <a:lnTo>
                    <a:pt x="309563" y="279400"/>
                  </a:lnTo>
                  <a:lnTo>
                    <a:pt x="298451" y="279400"/>
                  </a:lnTo>
                  <a:lnTo>
                    <a:pt x="298451" y="101600"/>
                  </a:lnTo>
                  <a:lnTo>
                    <a:pt x="34925" y="101600"/>
                  </a:lnTo>
                  <a:lnTo>
                    <a:pt x="34925" y="279400"/>
                  </a:lnTo>
                  <a:lnTo>
                    <a:pt x="22225" y="279400"/>
                  </a:lnTo>
                  <a:lnTo>
                    <a:pt x="22225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A7C1A0EF-C49E-4114-B9C1-1188188D265C}"/>
                </a:ext>
              </a:extLst>
            </p:cNvPr>
            <p:cNvSpPr txBox="1"/>
            <p:nvPr/>
          </p:nvSpPr>
          <p:spPr>
            <a:xfrm>
              <a:off x="7087873" y="1584841"/>
              <a:ext cx="72279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86248" y="2400123"/>
            <a:ext cx="1326039" cy="1255390"/>
            <a:chOff x="6786248" y="2752730"/>
            <a:chExt cx="1326039" cy="1255390"/>
          </a:xfrm>
        </p:grpSpPr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FB49B6ED-F930-4BDA-B579-28D854B20603}"/>
                </a:ext>
              </a:extLst>
            </p:cNvPr>
            <p:cNvSpPr/>
            <p:nvPr/>
          </p:nvSpPr>
          <p:spPr>
            <a:xfrm>
              <a:off x="6786248" y="2752730"/>
              <a:ext cx="1326039" cy="125539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900"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endParaRPr>
            </a:p>
          </p:txBody>
        </p:sp>
        <p:sp>
          <p:nvSpPr>
            <p:cNvPr id="17" name="文本框 51">
              <a:extLst>
                <a:ext uri="{FF2B5EF4-FFF2-40B4-BE49-F238E27FC236}">
                  <a16:creationId xmlns:a16="http://schemas.microsoft.com/office/drawing/2014/main" id="{10F0A0E4-6596-4CC2-A18D-662297850435}"/>
                </a:ext>
              </a:extLst>
            </p:cNvPr>
            <p:cNvSpPr txBox="1"/>
            <p:nvPr/>
          </p:nvSpPr>
          <p:spPr>
            <a:xfrm>
              <a:off x="7087873" y="2965162"/>
              <a:ext cx="72279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  <p:sp>
          <p:nvSpPr>
            <p:cNvPr id="9" name="椭圆 34">
              <a:extLst>
                <a:ext uri="{FF2B5EF4-FFF2-40B4-BE49-F238E27FC236}">
                  <a16:creationId xmlns:a16="http://schemas.microsoft.com/office/drawing/2014/main" id="{1899AC54-A92B-4C58-879D-FBD30D03A302}"/>
                </a:ext>
              </a:extLst>
            </p:cNvPr>
            <p:cNvSpPr/>
            <p:nvPr/>
          </p:nvSpPr>
          <p:spPr>
            <a:xfrm>
              <a:off x="7195397" y="3255743"/>
              <a:ext cx="507738" cy="502971"/>
            </a:xfrm>
            <a:custGeom>
              <a:gdLst>
                <a:gd fmla="*/ 247218 w 338138" name="connsiteX0"/>
                <a:gd fmla="*/ 247650 h 334963" name="connsiteY0"/>
                <a:gd fmla="*/ 182563 w 338138" name="connsiteX1"/>
                <a:gd fmla="*/ 325438 h 334963" name="connsiteY1"/>
                <a:gd fmla="*/ 284163 w 338138" name="connsiteX2"/>
                <a:gd fmla="*/ 276656 h 334963" name="connsiteY2"/>
                <a:gd fmla="*/ 247218 w 338138" name="connsiteX3"/>
                <a:gd fmla="*/ 247650 h 334963" name="connsiteY3"/>
                <a:gd fmla="*/ 90921 w 338138" name="connsiteX4"/>
                <a:gd fmla="*/ 247650 h 334963" name="connsiteY4"/>
                <a:gd fmla="*/ 53975 w 338138" name="connsiteX5"/>
                <a:gd fmla="*/ 276656 h 334963" name="connsiteY5"/>
                <a:gd fmla="*/ 155575 w 338138" name="connsiteX6"/>
                <a:gd fmla="*/ 325438 h 334963" name="connsiteY6"/>
                <a:gd fmla="*/ 90921 w 338138" name="connsiteX7"/>
                <a:gd fmla="*/ 247650 h 334963" name="connsiteY7"/>
                <a:gd fmla="*/ 174625 w 338138" name="connsiteX8"/>
                <a:gd fmla="*/ 227012 h 334963" name="connsiteY8"/>
                <a:gd fmla="*/ 174625 w 338138" name="connsiteX9"/>
                <a:gd fmla="*/ 319087 h 334963" name="connsiteY9"/>
                <a:gd fmla="*/ 238125 w 338138" name="connsiteX10"/>
                <a:gd fmla="*/ 242796 h 334963" name="connsiteY10"/>
                <a:gd fmla="*/ 174625 w 338138" name="connsiteX11"/>
                <a:gd fmla="*/ 227012 h 334963" name="connsiteY11"/>
                <a:gd fmla="*/ 163513 w 338138" name="connsiteX12"/>
                <a:gd fmla="*/ 227012 h 334963" name="connsiteY12"/>
                <a:gd fmla="*/ 98425 w 338138" name="connsiteX13"/>
                <a:gd fmla="*/ 242796 h 334963" name="connsiteY13"/>
                <a:gd fmla="*/ 163513 w 338138" name="connsiteX14"/>
                <a:gd fmla="*/ 319087 h 334963" name="connsiteY14"/>
                <a:gd fmla="*/ 163513 w 338138" name="connsiteX15"/>
                <a:gd fmla="*/ 227012 h 334963" name="connsiteY15"/>
                <a:gd fmla="*/ 264009 w 338138" name="connsiteX16"/>
                <a:gd fmla="*/ 173037 h 334963" name="connsiteY16"/>
                <a:gd fmla="*/ 250825 w 338138" name="connsiteX17"/>
                <a:gd fmla="*/ 238277 h 334963" name="connsiteY17"/>
                <a:gd fmla="*/ 290378 w 338138" name="connsiteX18"/>
                <a:gd fmla="*/ 268287 h 334963" name="connsiteY18"/>
                <a:gd fmla="*/ 328613 w 338138" name="connsiteX19"/>
                <a:gd fmla="*/ 173037 h 334963" name="connsiteY19"/>
                <a:gd fmla="*/ 264009 w 338138" name="connsiteX20"/>
                <a:gd fmla="*/ 173037 h 334963" name="connsiteY20"/>
                <a:gd fmla="*/ 174625 w 338138" name="connsiteX21"/>
                <a:gd fmla="*/ 173037 h 334963" name="connsiteY21"/>
                <a:gd fmla="*/ 174625 w 338138" name="connsiteX22"/>
                <a:gd fmla="*/ 217625 h 334963" name="connsiteY22"/>
                <a:gd fmla="*/ 242094 w 338138" name="connsiteX23"/>
                <a:gd fmla="*/ 233362 h 334963" name="connsiteY23"/>
                <a:gd fmla="*/ 254000 w 338138" name="connsiteX24"/>
                <a:gd fmla="*/ 173037 h 334963" name="connsiteY24"/>
                <a:gd fmla="*/ 174625 w 338138" name="connsiteX25"/>
                <a:gd fmla="*/ 173037 h 334963" name="connsiteY25"/>
                <a:gd fmla="*/ 84138 w 338138" name="connsiteX26"/>
                <a:gd fmla="*/ 173037 h 334963" name="connsiteY26"/>
                <a:gd fmla="*/ 96044 w 338138" name="connsiteX27"/>
                <a:gd fmla="*/ 233362 h 334963" name="connsiteY27"/>
                <a:gd fmla="*/ 163513 w 338138" name="connsiteX28"/>
                <a:gd fmla="*/ 217625 h 334963" name="connsiteY28"/>
                <a:gd fmla="*/ 163513 w 338138" name="connsiteX29"/>
                <a:gd fmla="*/ 173037 h 334963" name="connsiteY29"/>
                <a:gd fmla="*/ 9525 w 338138" name="connsiteX30"/>
                <a:gd fmla="*/ 173037 h 334963" name="connsiteY30"/>
                <a:gd fmla="*/ 47760 w 338138" name="connsiteX31"/>
                <a:gd fmla="*/ 268287 h 334963" name="connsiteY31"/>
                <a:gd fmla="*/ 87313 w 338138" name="connsiteX32"/>
                <a:gd fmla="*/ 238277 h 334963" name="connsiteY32"/>
                <a:gd fmla="*/ 74129 w 338138" name="connsiteX33"/>
                <a:gd fmla="*/ 173037 h 334963" name="connsiteY33"/>
                <a:gd fmla="*/ 9525 w 338138" name="connsiteX34"/>
                <a:gd fmla="*/ 173037 h 334963" name="connsiteY34"/>
                <a:gd fmla="*/ 242094 w 338138" name="connsiteX35"/>
                <a:gd fmla="*/ 101600 h 334963" name="connsiteY35"/>
                <a:gd fmla="*/ 174625 w 338138" name="connsiteX36"/>
                <a:gd fmla="*/ 117337 h 334963" name="connsiteY36"/>
                <a:gd fmla="*/ 174625 w 338138" name="connsiteX37"/>
                <a:gd fmla="*/ 161925 h 334963" name="connsiteY37"/>
                <a:gd fmla="*/ 254000 w 338138" name="connsiteX38"/>
                <a:gd fmla="*/ 161925 h 334963" name="connsiteY38"/>
                <a:gd fmla="*/ 242094 w 338138" name="connsiteX39"/>
                <a:gd fmla="*/ 101600 h 334963" name="connsiteY39"/>
                <a:gd fmla="*/ 96044 w 338138" name="connsiteX40"/>
                <a:gd fmla="*/ 101600 h 334963" name="connsiteY40"/>
                <a:gd fmla="*/ 84138 w 338138" name="connsiteX41"/>
                <a:gd fmla="*/ 161925 h 334963" name="connsiteY41"/>
                <a:gd fmla="*/ 163513 w 338138" name="connsiteX42"/>
                <a:gd fmla="*/ 161925 h 334963" name="connsiteY42"/>
                <a:gd fmla="*/ 163513 w 338138" name="connsiteX43"/>
                <a:gd fmla="*/ 117337 h 334963" name="connsiteY43"/>
                <a:gd fmla="*/ 96044 w 338138" name="connsiteX44"/>
                <a:gd fmla="*/ 101600 h 334963" name="connsiteY44"/>
                <a:gd fmla="*/ 290378 w 338138" name="connsiteX45"/>
                <a:gd fmla="*/ 65087 h 334963" name="connsiteY45"/>
                <a:gd fmla="*/ 250825 w 338138" name="connsiteX46"/>
                <a:gd fmla="*/ 95597 h 334963" name="connsiteY46"/>
                <a:gd fmla="*/ 264009 w 338138" name="connsiteX47"/>
                <a:gd fmla="*/ 161925 h 334963" name="connsiteY47"/>
                <a:gd fmla="*/ 328613 w 338138" name="connsiteX48"/>
                <a:gd fmla="*/ 161925 h 334963" name="connsiteY48"/>
                <a:gd fmla="*/ 290378 w 338138" name="connsiteX49"/>
                <a:gd fmla="*/ 65087 h 334963" name="connsiteY49"/>
                <a:gd fmla="*/ 47760 w 338138" name="connsiteX50"/>
                <a:gd fmla="*/ 65087 h 334963" name="connsiteY50"/>
                <a:gd fmla="*/ 9525 w 338138" name="connsiteX51"/>
                <a:gd fmla="*/ 161925 h 334963" name="connsiteY51"/>
                <a:gd fmla="*/ 74129 w 338138" name="connsiteX52"/>
                <a:gd fmla="*/ 161925 h 334963" name="connsiteY52"/>
                <a:gd fmla="*/ 87313 w 338138" name="connsiteX53"/>
                <a:gd fmla="*/ 95597 h 334963" name="connsiteY53"/>
                <a:gd fmla="*/ 47760 w 338138" name="connsiteX54"/>
                <a:gd fmla="*/ 65087 h 334963" name="connsiteY54"/>
                <a:gd fmla="*/ 174625 w 338138" name="connsiteX55"/>
                <a:gd fmla="*/ 15875 h 334963" name="connsiteY55"/>
                <a:gd fmla="*/ 174625 w 338138" name="connsiteX56"/>
                <a:gd fmla="*/ 107950 h 334963" name="connsiteY56"/>
                <a:gd fmla="*/ 238125 w 338138" name="connsiteX57"/>
                <a:gd fmla="*/ 92166 h 334963" name="connsiteY57"/>
                <a:gd fmla="*/ 174625 w 338138" name="connsiteX58"/>
                <a:gd fmla="*/ 15875 h 334963" name="connsiteY58"/>
                <a:gd fmla="*/ 163513 w 338138" name="connsiteX59"/>
                <a:gd fmla="*/ 15875 h 334963" name="connsiteY59"/>
                <a:gd fmla="*/ 98425 w 338138" name="connsiteX60"/>
                <a:gd fmla="*/ 92166 h 334963" name="connsiteY60"/>
                <a:gd fmla="*/ 163513 w 338138" name="connsiteX61"/>
                <a:gd fmla="*/ 107950 h 334963" name="connsiteY61"/>
                <a:gd fmla="*/ 182563 w 338138" name="connsiteX62"/>
                <a:gd fmla="*/ 9525 h 334963" name="connsiteY62"/>
                <a:gd fmla="*/ 247218 w 338138" name="connsiteX63"/>
                <a:gd fmla="*/ 87313 h 334963" name="connsiteY63"/>
                <a:gd fmla="*/ 284163 w 338138" name="connsiteX64"/>
                <a:gd fmla="*/ 58307 h 334963" name="connsiteY64"/>
                <a:gd fmla="*/ 182563 w 338138" name="connsiteX65"/>
                <a:gd fmla="*/ 9525 h 334963" name="connsiteY65"/>
                <a:gd fmla="*/ 155575 w 338138" name="connsiteX66"/>
                <a:gd fmla="*/ 9525 h 334963" name="connsiteY66"/>
                <a:gd fmla="*/ 53975 w 338138" name="connsiteX67"/>
                <a:gd fmla="*/ 58307 h 334963" name="connsiteY67"/>
                <a:gd fmla="*/ 90921 w 338138" name="connsiteX68"/>
                <a:gd fmla="*/ 87313 h 334963" name="connsiteY68"/>
                <a:gd fmla="*/ 155575 w 338138" name="connsiteX69"/>
                <a:gd fmla="*/ 9525 h 334963" name="connsiteY69"/>
                <a:gd fmla="*/ 165106 w 338138" name="connsiteX70"/>
                <a:gd fmla="*/ 0 h 334963" name="connsiteY70"/>
                <a:gd fmla="*/ 173032 w 338138" name="connsiteX71"/>
                <a:gd fmla="*/ 0 h 334963" name="connsiteY71"/>
                <a:gd fmla="*/ 294550 w 338138" name="connsiteX72"/>
                <a:gd fmla="*/ 55387 h 334963" name="connsiteY72"/>
                <a:gd fmla="*/ 338138 w 338138" name="connsiteX73"/>
                <a:gd fmla="*/ 162206 h 334963" name="connsiteY73"/>
                <a:gd fmla="*/ 338138 w 338138" name="connsiteX74"/>
                <a:gd fmla="*/ 167481 h 334963" name="connsiteY74"/>
                <a:gd fmla="*/ 338138 w 338138" name="connsiteX75"/>
                <a:gd fmla="*/ 172756 h 334963" name="connsiteY75"/>
                <a:gd fmla="*/ 294550 w 338138" name="connsiteX76"/>
                <a:gd fmla="*/ 279576 h 334963" name="connsiteY76"/>
                <a:gd fmla="*/ 173032 w 338138" name="connsiteX77"/>
                <a:gd fmla="*/ 334963 h 334963" name="connsiteY77"/>
                <a:gd fmla="*/ 165106 w 338138" name="connsiteX78"/>
                <a:gd fmla="*/ 334963 h 334963" name="connsiteY78"/>
                <a:gd fmla="*/ 43588 w 338138" name="connsiteX79"/>
                <a:gd fmla="*/ 279576 h 334963" name="connsiteY79"/>
                <a:gd fmla="*/ 0 w 338138" name="connsiteX80"/>
                <a:gd fmla="*/ 172756 h 334963" name="connsiteY80"/>
                <a:gd fmla="*/ 0 w 338138" name="connsiteX81"/>
                <a:gd fmla="*/ 162206 h 334963" name="connsiteY81"/>
                <a:gd fmla="*/ 43588 w 338138" name="connsiteX82"/>
                <a:gd fmla="*/ 55387 h 334963" name="connsiteY82"/>
                <a:gd fmla="*/ 165106 w 338138" name="connsiteX83"/>
                <a:gd fmla="*/ 0 h 334963" name="connsiteY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b="b" l="l" r="r" t="t"/>
              <a:pathLst>
                <a:path h="334963" w="338138">
                  <a:moveTo>
                    <a:pt x="247218" y="247650"/>
                  </a:moveTo>
                  <a:cubicBezTo>
                    <a:pt x="232703" y="279293"/>
                    <a:pt x="210272" y="306980"/>
                    <a:pt x="182563" y="325438"/>
                  </a:cubicBezTo>
                  <a:cubicBezTo>
                    <a:pt x="222147" y="321483"/>
                    <a:pt x="257773" y="304343"/>
                    <a:pt x="284163" y="276656"/>
                  </a:cubicBezTo>
                  <a:cubicBezTo>
                    <a:pt x="273607" y="264790"/>
                    <a:pt x="261732" y="255561"/>
                    <a:pt x="247218" y="247650"/>
                  </a:cubicBezTo>
                  <a:close/>
                  <a:moveTo>
                    <a:pt x="90921" y="247650"/>
                  </a:moveTo>
                  <a:cubicBezTo>
                    <a:pt x="76406" y="255561"/>
                    <a:pt x="64531" y="264790"/>
                    <a:pt x="53975" y="276656"/>
                  </a:cubicBezTo>
                  <a:cubicBezTo>
                    <a:pt x="80365" y="304343"/>
                    <a:pt x="115991" y="321483"/>
                    <a:pt x="155575" y="325438"/>
                  </a:cubicBezTo>
                  <a:cubicBezTo>
                    <a:pt x="127866" y="306980"/>
                    <a:pt x="105435" y="279293"/>
                    <a:pt x="90921" y="247650"/>
                  </a:cubicBezTo>
                  <a:close/>
                  <a:moveTo>
                    <a:pt x="174625" y="227012"/>
                  </a:moveTo>
                  <a:lnTo>
                    <a:pt x="174625" y="319087"/>
                  </a:lnTo>
                  <a:cubicBezTo>
                    <a:pt x="201839" y="300672"/>
                    <a:pt x="223870" y="274365"/>
                    <a:pt x="238125" y="242796"/>
                  </a:cubicBezTo>
                  <a:cubicBezTo>
                    <a:pt x="217390" y="233589"/>
                    <a:pt x="196656" y="228327"/>
                    <a:pt x="174625" y="227012"/>
                  </a:cubicBezTo>
                  <a:close/>
                  <a:moveTo>
                    <a:pt x="163513" y="227012"/>
                  </a:moveTo>
                  <a:cubicBezTo>
                    <a:pt x="140931" y="228327"/>
                    <a:pt x="119678" y="233589"/>
                    <a:pt x="98425" y="242796"/>
                  </a:cubicBezTo>
                  <a:cubicBezTo>
                    <a:pt x="113037" y="274365"/>
                    <a:pt x="135618" y="300672"/>
                    <a:pt x="163513" y="319087"/>
                  </a:cubicBezTo>
                  <a:cubicBezTo>
                    <a:pt x="163513" y="319087"/>
                    <a:pt x="163513" y="319087"/>
                    <a:pt x="163513" y="227012"/>
                  </a:cubicBezTo>
                  <a:close/>
                  <a:moveTo>
                    <a:pt x="264009" y="173037"/>
                  </a:moveTo>
                  <a:cubicBezTo>
                    <a:pt x="262691" y="195219"/>
                    <a:pt x="258736" y="217400"/>
                    <a:pt x="250825" y="238277"/>
                  </a:cubicBezTo>
                  <a:cubicBezTo>
                    <a:pt x="265328" y="246106"/>
                    <a:pt x="279831" y="256544"/>
                    <a:pt x="290378" y="268287"/>
                  </a:cubicBezTo>
                  <a:cubicBezTo>
                    <a:pt x="314110" y="240886"/>
                    <a:pt x="327295" y="208267"/>
                    <a:pt x="328613" y="173037"/>
                  </a:cubicBezTo>
                  <a:cubicBezTo>
                    <a:pt x="328613" y="173037"/>
                    <a:pt x="328613" y="173037"/>
                    <a:pt x="264009" y="173037"/>
                  </a:cubicBezTo>
                  <a:close/>
                  <a:moveTo>
                    <a:pt x="174625" y="173037"/>
                  </a:moveTo>
                  <a:cubicBezTo>
                    <a:pt x="174625" y="173037"/>
                    <a:pt x="174625" y="173037"/>
                    <a:pt x="174625" y="217625"/>
                  </a:cubicBezTo>
                  <a:cubicBezTo>
                    <a:pt x="198437" y="218937"/>
                    <a:pt x="220927" y="224182"/>
                    <a:pt x="242094" y="233362"/>
                  </a:cubicBezTo>
                  <a:cubicBezTo>
                    <a:pt x="250031" y="213691"/>
                    <a:pt x="254000" y="194020"/>
                    <a:pt x="254000" y="173037"/>
                  </a:cubicBezTo>
                  <a:cubicBezTo>
                    <a:pt x="254000" y="173037"/>
                    <a:pt x="254000" y="173037"/>
                    <a:pt x="174625" y="173037"/>
                  </a:cubicBezTo>
                  <a:close/>
                  <a:moveTo>
                    <a:pt x="84138" y="173037"/>
                  </a:moveTo>
                  <a:cubicBezTo>
                    <a:pt x="84138" y="194020"/>
                    <a:pt x="88107" y="213691"/>
                    <a:pt x="96044" y="233362"/>
                  </a:cubicBezTo>
                  <a:cubicBezTo>
                    <a:pt x="117211" y="224182"/>
                    <a:pt x="139700" y="218937"/>
                    <a:pt x="163513" y="217625"/>
                  </a:cubicBezTo>
                  <a:cubicBezTo>
                    <a:pt x="163513" y="217625"/>
                    <a:pt x="163513" y="217625"/>
                    <a:pt x="163513" y="173037"/>
                  </a:cubicBezTo>
                  <a:close/>
                  <a:moveTo>
                    <a:pt x="9525" y="173037"/>
                  </a:moveTo>
                  <a:cubicBezTo>
                    <a:pt x="10844" y="208267"/>
                    <a:pt x="24028" y="240886"/>
                    <a:pt x="47760" y="268287"/>
                  </a:cubicBezTo>
                  <a:cubicBezTo>
                    <a:pt x="58307" y="256544"/>
                    <a:pt x="72810" y="246106"/>
                    <a:pt x="87313" y="238277"/>
                  </a:cubicBezTo>
                  <a:cubicBezTo>
                    <a:pt x="79402" y="217400"/>
                    <a:pt x="75447" y="195219"/>
                    <a:pt x="74129" y="173037"/>
                  </a:cubicBezTo>
                  <a:cubicBezTo>
                    <a:pt x="74129" y="173037"/>
                    <a:pt x="74129" y="173037"/>
                    <a:pt x="9525" y="173037"/>
                  </a:cubicBezTo>
                  <a:close/>
                  <a:moveTo>
                    <a:pt x="242094" y="101600"/>
                  </a:moveTo>
                  <a:cubicBezTo>
                    <a:pt x="220927" y="110780"/>
                    <a:pt x="198437" y="116025"/>
                    <a:pt x="174625" y="117337"/>
                  </a:cubicBezTo>
                  <a:lnTo>
                    <a:pt x="174625" y="161925"/>
                  </a:lnTo>
                  <a:cubicBezTo>
                    <a:pt x="174625" y="161925"/>
                    <a:pt x="174625" y="161925"/>
                    <a:pt x="254000" y="161925"/>
                  </a:cubicBezTo>
                  <a:cubicBezTo>
                    <a:pt x="254000" y="140942"/>
                    <a:pt x="250031" y="121271"/>
                    <a:pt x="242094" y="101600"/>
                  </a:cubicBezTo>
                  <a:close/>
                  <a:moveTo>
                    <a:pt x="96044" y="101600"/>
                  </a:moveTo>
                  <a:cubicBezTo>
                    <a:pt x="88107" y="121271"/>
                    <a:pt x="84138" y="140942"/>
                    <a:pt x="84138" y="161925"/>
                  </a:cubicBezTo>
                  <a:cubicBezTo>
                    <a:pt x="84138" y="161925"/>
                    <a:pt x="84138" y="161925"/>
                    <a:pt x="163513" y="161925"/>
                  </a:cubicBezTo>
                  <a:cubicBezTo>
                    <a:pt x="163513" y="161925"/>
                    <a:pt x="163513" y="161925"/>
                    <a:pt x="163513" y="117337"/>
                  </a:cubicBezTo>
                  <a:cubicBezTo>
                    <a:pt x="139700" y="116025"/>
                    <a:pt x="117211" y="110780"/>
                    <a:pt x="96044" y="101600"/>
                  </a:cubicBezTo>
                  <a:close/>
                  <a:moveTo>
                    <a:pt x="290378" y="65087"/>
                  </a:moveTo>
                  <a:cubicBezTo>
                    <a:pt x="279831" y="77026"/>
                    <a:pt x="265328" y="87638"/>
                    <a:pt x="250825" y="95597"/>
                  </a:cubicBezTo>
                  <a:cubicBezTo>
                    <a:pt x="258736" y="116822"/>
                    <a:pt x="262691" y="139374"/>
                    <a:pt x="264009" y="161925"/>
                  </a:cubicBezTo>
                  <a:cubicBezTo>
                    <a:pt x="264009" y="161925"/>
                    <a:pt x="264009" y="161925"/>
                    <a:pt x="328613" y="161925"/>
                  </a:cubicBezTo>
                  <a:cubicBezTo>
                    <a:pt x="327295" y="126108"/>
                    <a:pt x="314110" y="92944"/>
                    <a:pt x="290378" y="65087"/>
                  </a:cubicBezTo>
                  <a:close/>
                  <a:moveTo>
                    <a:pt x="47760" y="65087"/>
                  </a:moveTo>
                  <a:cubicBezTo>
                    <a:pt x="24028" y="92944"/>
                    <a:pt x="10843" y="126108"/>
                    <a:pt x="9525" y="161925"/>
                  </a:cubicBezTo>
                  <a:cubicBezTo>
                    <a:pt x="9525" y="161925"/>
                    <a:pt x="9525" y="161925"/>
                    <a:pt x="74129" y="161925"/>
                  </a:cubicBezTo>
                  <a:cubicBezTo>
                    <a:pt x="75447" y="139374"/>
                    <a:pt x="79402" y="116822"/>
                    <a:pt x="87313" y="95597"/>
                  </a:cubicBezTo>
                  <a:cubicBezTo>
                    <a:pt x="72810" y="87638"/>
                    <a:pt x="58307" y="77026"/>
                    <a:pt x="47760" y="65087"/>
                  </a:cubicBezTo>
                  <a:close/>
                  <a:moveTo>
                    <a:pt x="174625" y="15875"/>
                  </a:moveTo>
                  <a:cubicBezTo>
                    <a:pt x="174625" y="15875"/>
                    <a:pt x="174625" y="15875"/>
                    <a:pt x="174625" y="107950"/>
                  </a:cubicBezTo>
                  <a:cubicBezTo>
                    <a:pt x="196656" y="106635"/>
                    <a:pt x="217390" y="101373"/>
                    <a:pt x="238125" y="92166"/>
                  </a:cubicBezTo>
                  <a:cubicBezTo>
                    <a:pt x="223870" y="60597"/>
                    <a:pt x="201839" y="34290"/>
                    <a:pt x="174625" y="15875"/>
                  </a:cubicBezTo>
                  <a:close/>
                  <a:moveTo>
                    <a:pt x="163513" y="15875"/>
                  </a:moveTo>
                  <a:cubicBezTo>
                    <a:pt x="135618" y="34290"/>
                    <a:pt x="113037" y="60597"/>
                    <a:pt x="98425" y="92166"/>
                  </a:cubicBezTo>
                  <a:cubicBezTo>
                    <a:pt x="119678" y="101373"/>
                    <a:pt x="140931" y="106635"/>
                    <a:pt x="163513" y="107950"/>
                  </a:cubicBezTo>
                  <a:close/>
                  <a:moveTo>
                    <a:pt x="182563" y="9525"/>
                  </a:moveTo>
                  <a:cubicBezTo>
                    <a:pt x="210272" y="27983"/>
                    <a:pt x="232703" y="55670"/>
                    <a:pt x="247218" y="87313"/>
                  </a:cubicBezTo>
                  <a:cubicBezTo>
                    <a:pt x="261732" y="79402"/>
                    <a:pt x="273607" y="70173"/>
                    <a:pt x="284163" y="58307"/>
                  </a:cubicBezTo>
                  <a:cubicBezTo>
                    <a:pt x="257773" y="30620"/>
                    <a:pt x="222147" y="13480"/>
                    <a:pt x="182563" y="9525"/>
                  </a:cubicBezTo>
                  <a:close/>
                  <a:moveTo>
                    <a:pt x="155575" y="9525"/>
                  </a:moveTo>
                  <a:cubicBezTo>
                    <a:pt x="115991" y="13480"/>
                    <a:pt x="80365" y="30620"/>
                    <a:pt x="53975" y="58307"/>
                  </a:cubicBezTo>
                  <a:cubicBezTo>
                    <a:pt x="64531" y="70173"/>
                    <a:pt x="76406" y="79402"/>
                    <a:pt x="90921" y="87313"/>
                  </a:cubicBezTo>
                  <a:cubicBezTo>
                    <a:pt x="105435" y="55670"/>
                    <a:pt x="127866" y="27983"/>
                    <a:pt x="155575" y="9525"/>
                  </a:cubicBezTo>
                  <a:close/>
                  <a:moveTo>
                    <a:pt x="165106" y="0"/>
                  </a:moveTo>
                  <a:cubicBezTo>
                    <a:pt x="165106" y="0"/>
                    <a:pt x="165106" y="0"/>
                    <a:pt x="173032" y="0"/>
                  </a:cubicBezTo>
                  <a:cubicBezTo>
                    <a:pt x="219261" y="0"/>
                    <a:pt x="264170" y="21100"/>
                    <a:pt x="294550" y="55387"/>
                  </a:cubicBezTo>
                  <a:cubicBezTo>
                    <a:pt x="322288" y="84400"/>
                    <a:pt x="336817" y="122644"/>
                    <a:pt x="338138" y="162206"/>
                  </a:cubicBezTo>
                  <a:lnTo>
                    <a:pt x="338138" y="167481"/>
                  </a:lnTo>
                  <a:cubicBezTo>
                    <a:pt x="338138" y="167481"/>
                    <a:pt x="338138" y="167481"/>
                    <a:pt x="338138" y="172756"/>
                  </a:cubicBezTo>
                  <a:cubicBezTo>
                    <a:pt x="336817" y="212319"/>
                    <a:pt x="322288" y="250563"/>
                    <a:pt x="294550" y="279576"/>
                  </a:cubicBezTo>
                  <a:cubicBezTo>
                    <a:pt x="264170" y="313863"/>
                    <a:pt x="219261" y="334963"/>
                    <a:pt x="173032" y="334963"/>
                  </a:cubicBezTo>
                  <a:cubicBezTo>
                    <a:pt x="173032" y="334963"/>
                    <a:pt x="173032" y="334963"/>
                    <a:pt x="165106" y="334963"/>
                  </a:cubicBezTo>
                  <a:cubicBezTo>
                    <a:pt x="118877" y="334963"/>
                    <a:pt x="73968" y="313863"/>
                    <a:pt x="43588" y="279576"/>
                  </a:cubicBezTo>
                  <a:cubicBezTo>
                    <a:pt x="15850" y="250563"/>
                    <a:pt x="1321" y="212319"/>
                    <a:pt x="0" y="172756"/>
                  </a:cubicBezTo>
                  <a:cubicBezTo>
                    <a:pt x="0" y="172756"/>
                    <a:pt x="0" y="172756"/>
                    <a:pt x="0" y="162206"/>
                  </a:cubicBezTo>
                  <a:cubicBezTo>
                    <a:pt x="1321" y="122644"/>
                    <a:pt x="15850" y="84400"/>
                    <a:pt x="43588" y="55387"/>
                  </a:cubicBezTo>
                  <a:cubicBezTo>
                    <a:pt x="73968" y="21100"/>
                    <a:pt x="118877" y="0"/>
                    <a:pt x="165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ED8C059-0EAF-4515-942E-3D2B7433ECA6}"/>
              </a:ext>
            </a:extLst>
          </p:cNvPr>
          <p:cNvGrpSpPr/>
          <p:nvPr/>
        </p:nvGrpSpPr>
        <p:grpSpPr>
          <a:xfrm>
            <a:off x="539354" y="1451167"/>
            <a:ext cx="4440123" cy="2550823"/>
            <a:chOff x="2783631" y="2083221"/>
            <a:chExt cx="3855671" cy="34010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675C3F-A779-4790-B50E-6A5002E0071C}"/>
                </a:ext>
              </a:extLst>
            </p:cNvPr>
            <p:cNvCxnSpPr/>
            <p:nvPr/>
          </p:nvCxnSpPr>
          <p:spPr>
            <a:xfrm>
              <a:off x="2783632" y="2708920"/>
              <a:ext cx="3855670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E3CD2118-31DA-4D0B-9985-A139E8A7A619}"/>
                </a:ext>
              </a:extLst>
            </p:cNvPr>
            <p:cNvSpPr txBox="1"/>
            <p:nvPr/>
          </p:nvSpPr>
          <p:spPr>
            <a:xfrm>
              <a:off x="2783631" y="2898995"/>
              <a:ext cx="3854645" cy="2560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1.选中PPT页面中图示里的图标（可按住shift键多选）；</a:t>
              </a:r>
            </a:p>
            <a:p>
              <a:pPr>
                <a:lnSpc>
                  <a:spcPct val="150000"/>
                </a:lnSpc>
              </a:pPr>
              <a:r>
                <a:rPr altLang="zh-CN" lang="en-US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2.在iSlide菜单面板打开“图标库”，单击左键即可进行替换操作</a:t>
              </a:r>
            </a:p>
            <a:p>
              <a:pPr>
                <a:lnSpc>
                  <a:spcPct val="150000"/>
                </a:lnSpc>
              </a:pPr>
              <a:endParaRPr altLang="zh-CN" lang="en-US" sz="10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  <a:p>
              <a:pPr>
                <a:lnSpc>
                  <a:spcPct val="150000"/>
                </a:lnSpc>
              </a:pPr>
              <a:r>
                <a:rPr altLang="zh-CN" lang="en-US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Tips：</a:t>
              </a:r>
            </a:p>
            <a:p>
              <a:pPr>
                <a:lnSpc>
                  <a:spcPct val="150000"/>
                </a:lnSpc>
              </a:pPr>
              <a:r>
                <a:rPr altLang="zh-CN" lang="en-US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可以将PPT中绘制的任何形状替换为iSlide图标库中的图标</a:t>
              </a:r>
            </a:p>
            <a:p>
              <a:pPr>
                <a:lnSpc>
                  <a:spcPct val="150000"/>
                </a:lnSpc>
              </a:pPr>
              <a:r>
                <a:rPr altLang="zh-CN" lang="en-US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所有使用iSlide插入的图标均为矢量格式</a:t>
              </a:r>
            </a:p>
            <a:p>
              <a:pPr>
                <a:lnSpc>
                  <a:spcPct val="150000"/>
                </a:lnSpc>
              </a:pPr>
              <a:r>
                <a:rPr altLang="zh-CN" lang="en-US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所有单独的图标或图形（非组合）均可以使用iSlide图标库功能一键替换为图标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C31DAD7-E599-48BE-9CB8-18CC78D69788}"/>
                </a:ext>
              </a:extLst>
            </p:cNvPr>
            <p:cNvSpPr/>
            <p:nvPr/>
          </p:nvSpPr>
          <p:spPr>
            <a:xfrm>
              <a:off x="2783631" y="2083221"/>
              <a:ext cx="3854645" cy="609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4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替换图示中的图标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71784" y="1059582"/>
            <a:ext cx="1326039" cy="1255390"/>
            <a:chOff x="5371784" y="1412189"/>
            <a:chExt cx="1326039" cy="1255390"/>
          </a:xfrm>
        </p:grpSpPr>
        <p:sp>
          <p:nvSpPr>
            <p:cNvPr id="4" name="Rectangle 20">
              <a:extLst>
                <a:ext uri="{FF2B5EF4-FFF2-40B4-BE49-F238E27FC236}">
                  <a16:creationId xmlns:a16="http://schemas.microsoft.com/office/drawing/2014/main" id="{506D5EBC-3E1A-4AD5-BF4C-6313631B5CDC}"/>
                </a:ext>
              </a:extLst>
            </p:cNvPr>
            <p:cNvSpPr/>
            <p:nvPr/>
          </p:nvSpPr>
          <p:spPr>
            <a:xfrm>
              <a:off x="5371784" y="1412189"/>
              <a:ext cx="1326039" cy="125539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900"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endParaRPr>
            </a:p>
          </p:txBody>
        </p:sp>
        <p:sp>
          <p:nvSpPr>
            <p:cNvPr id="8" name="椭圆 34">
              <a:extLst>
                <a:ext uri="{FF2B5EF4-FFF2-40B4-BE49-F238E27FC236}">
                  <a16:creationId xmlns:a16="http://schemas.microsoft.com/office/drawing/2014/main" id="{FE28524F-533A-4F20-945B-4103EC5078D1}"/>
                </a:ext>
              </a:extLst>
            </p:cNvPr>
            <p:cNvSpPr/>
            <p:nvPr/>
          </p:nvSpPr>
          <p:spPr>
            <a:xfrm>
              <a:off x="5780934" y="1915202"/>
              <a:ext cx="507738" cy="502971"/>
            </a:xfrm>
            <a:custGeom>
              <a:gdLst>
                <a:gd fmla="*/ 247218 w 338138" name="connsiteX0"/>
                <a:gd fmla="*/ 247650 h 334963" name="connsiteY0"/>
                <a:gd fmla="*/ 182563 w 338138" name="connsiteX1"/>
                <a:gd fmla="*/ 325438 h 334963" name="connsiteY1"/>
                <a:gd fmla="*/ 284163 w 338138" name="connsiteX2"/>
                <a:gd fmla="*/ 276656 h 334963" name="connsiteY2"/>
                <a:gd fmla="*/ 247218 w 338138" name="connsiteX3"/>
                <a:gd fmla="*/ 247650 h 334963" name="connsiteY3"/>
                <a:gd fmla="*/ 90921 w 338138" name="connsiteX4"/>
                <a:gd fmla="*/ 247650 h 334963" name="connsiteY4"/>
                <a:gd fmla="*/ 53975 w 338138" name="connsiteX5"/>
                <a:gd fmla="*/ 276656 h 334963" name="connsiteY5"/>
                <a:gd fmla="*/ 155575 w 338138" name="connsiteX6"/>
                <a:gd fmla="*/ 325438 h 334963" name="connsiteY6"/>
                <a:gd fmla="*/ 90921 w 338138" name="connsiteX7"/>
                <a:gd fmla="*/ 247650 h 334963" name="connsiteY7"/>
                <a:gd fmla="*/ 174625 w 338138" name="connsiteX8"/>
                <a:gd fmla="*/ 227012 h 334963" name="connsiteY8"/>
                <a:gd fmla="*/ 174625 w 338138" name="connsiteX9"/>
                <a:gd fmla="*/ 319087 h 334963" name="connsiteY9"/>
                <a:gd fmla="*/ 238125 w 338138" name="connsiteX10"/>
                <a:gd fmla="*/ 242796 h 334963" name="connsiteY10"/>
                <a:gd fmla="*/ 174625 w 338138" name="connsiteX11"/>
                <a:gd fmla="*/ 227012 h 334963" name="connsiteY11"/>
                <a:gd fmla="*/ 163513 w 338138" name="connsiteX12"/>
                <a:gd fmla="*/ 227012 h 334963" name="connsiteY12"/>
                <a:gd fmla="*/ 98425 w 338138" name="connsiteX13"/>
                <a:gd fmla="*/ 242796 h 334963" name="connsiteY13"/>
                <a:gd fmla="*/ 163513 w 338138" name="connsiteX14"/>
                <a:gd fmla="*/ 319087 h 334963" name="connsiteY14"/>
                <a:gd fmla="*/ 163513 w 338138" name="connsiteX15"/>
                <a:gd fmla="*/ 227012 h 334963" name="connsiteY15"/>
                <a:gd fmla="*/ 264009 w 338138" name="connsiteX16"/>
                <a:gd fmla="*/ 173037 h 334963" name="connsiteY16"/>
                <a:gd fmla="*/ 250825 w 338138" name="connsiteX17"/>
                <a:gd fmla="*/ 238277 h 334963" name="connsiteY17"/>
                <a:gd fmla="*/ 290378 w 338138" name="connsiteX18"/>
                <a:gd fmla="*/ 268287 h 334963" name="connsiteY18"/>
                <a:gd fmla="*/ 328613 w 338138" name="connsiteX19"/>
                <a:gd fmla="*/ 173037 h 334963" name="connsiteY19"/>
                <a:gd fmla="*/ 264009 w 338138" name="connsiteX20"/>
                <a:gd fmla="*/ 173037 h 334963" name="connsiteY20"/>
                <a:gd fmla="*/ 174625 w 338138" name="connsiteX21"/>
                <a:gd fmla="*/ 173037 h 334963" name="connsiteY21"/>
                <a:gd fmla="*/ 174625 w 338138" name="connsiteX22"/>
                <a:gd fmla="*/ 217625 h 334963" name="connsiteY22"/>
                <a:gd fmla="*/ 242094 w 338138" name="connsiteX23"/>
                <a:gd fmla="*/ 233362 h 334963" name="connsiteY23"/>
                <a:gd fmla="*/ 254000 w 338138" name="connsiteX24"/>
                <a:gd fmla="*/ 173037 h 334963" name="connsiteY24"/>
                <a:gd fmla="*/ 174625 w 338138" name="connsiteX25"/>
                <a:gd fmla="*/ 173037 h 334963" name="connsiteY25"/>
                <a:gd fmla="*/ 84138 w 338138" name="connsiteX26"/>
                <a:gd fmla="*/ 173037 h 334963" name="connsiteY26"/>
                <a:gd fmla="*/ 96044 w 338138" name="connsiteX27"/>
                <a:gd fmla="*/ 233362 h 334963" name="connsiteY27"/>
                <a:gd fmla="*/ 163513 w 338138" name="connsiteX28"/>
                <a:gd fmla="*/ 217625 h 334963" name="connsiteY28"/>
                <a:gd fmla="*/ 163513 w 338138" name="connsiteX29"/>
                <a:gd fmla="*/ 173037 h 334963" name="connsiteY29"/>
                <a:gd fmla="*/ 9525 w 338138" name="connsiteX30"/>
                <a:gd fmla="*/ 173037 h 334963" name="connsiteY30"/>
                <a:gd fmla="*/ 47760 w 338138" name="connsiteX31"/>
                <a:gd fmla="*/ 268287 h 334963" name="connsiteY31"/>
                <a:gd fmla="*/ 87313 w 338138" name="connsiteX32"/>
                <a:gd fmla="*/ 238277 h 334963" name="connsiteY32"/>
                <a:gd fmla="*/ 74129 w 338138" name="connsiteX33"/>
                <a:gd fmla="*/ 173037 h 334963" name="connsiteY33"/>
                <a:gd fmla="*/ 9525 w 338138" name="connsiteX34"/>
                <a:gd fmla="*/ 173037 h 334963" name="connsiteY34"/>
                <a:gd fmla="*/ 242094 w 338138" name="connsiteX35"/>
                <a:gd fmla="*/ 101600 h 334963" name="connsiteY35"/>
                <a:gd fmla="*/ 174625 w 338138" name="connsiteX36"/>
                <a:gd fmla="*/ 117337 h 334963" name="connsiteY36"/>
                <a:gd fmla="*/ 174625 w 338138" name="connsiteX37"/>
                <a:gd fmla="*/ 161925 h 334963" name="connsiteY37"/>
                <a:gd fmla="*/ 254000 w 338138" name="connsiteX38"/>
                <a:gd fmla="*/ 161925 h 334963" name="connsiteY38"/>
                <a:gd fmla="*/ 242094 w 338138" name="connsiteX39"/>
                <a:gd fmla="*/ 101600 h 334963" name="connsiteY39"/>
                <a:gd fmla="*/ 96044 w 338138" name="connsiteX40"/>
                <a:gd fmla="*/ 101600 h 334963" name="connsiteY40"/>
                <a:gd fmla="*/ 84138 w 338138" name="connsiteX41"/>
                <a:gd fmla="*/ 161925 h 334963" name="connsiteY41"/>
                <a:gd fmla="*/ 163513 w 338138" name="connsiteX42"/>
                <a:gd fmla="*/ 161925 h 334963" name="connsiteY42"/>
                <a:gd fmla="*/ 163513 w 338138" name="connsiteX43"/>
                <a:gd fmla="*/ 117337 h 334963" name="connsiteY43"/>
                <a:gd fmla="*/ 96044 w 338138" name="connsiteX44"/>
                <a:gd fmla="*/ 101600 h 334963" name="connsiteY44"/>
                <a:gd fmla="*/ 290378 w 338138" name="connsiteX45"/>
                <a:gd fmla="*/ 65087 h 334963" name="connsiteY45"/>
                <a:gd fmla="*/ 250825 w 338138" name="connsiteX46"/>
                <a:gd fmla="*/ 95597 h 334963" name="connsiteY46"/>
                <a:gd fmla="*/ 264009 w 338138" name="connsiteX47"/>
                <a:gd fmla="*/ 161925 h 334963" name="connsiteY47"/>
                <a:gd fmla="*/ 328613 w 338138" name="connsiteX48"/>
                <a:gd fmla="*/ 161925 h 334963" name="connsiteY48"/>
                <a:gd fmla="*/ 290378 w 338138" name="connsiteX49"/>
                <a:gd fmla="*/ 65087 h 334963" name="connsiteY49"/>
                <a:gd fmla="*/ 47760 w 338138" name="connsiteX50"/>
                <a:gd fmla="*/ 65087 h 334963" name="connsiteY50"/>
                <a:gd fmla="*/ 9525 w 338138" name="connsiteX51"/>
                <a:gd fmla="*/ 161925 h 334963" name="connsiteY51"/>
                <a:gd fmla="*/ 74129 w 338138" name="connsiteX52"/>
                <a:gd fmla="*/ 161925 h 334963" name="connsiteY52"/>
                <a:gd fmla="*/ 87313 w 338138" name="connsiteX53"/>
                <a:gd fmla="*/ 95597 h 334963" name="connsiteY53"/>
                <a:gd fmla="*/ 47760 w 338138" name="connsiteX54"/>
                <a:gd fmla="*/ 65087 h 334963" name="connsiteY54"/>
                <a:gd fmla="*/ 174625 w 338138" name="connsiteX55"/>
                <a:gd fmla="*/ 15875 h 334963" name="connsiteY55"/>
                <a:gd fmla="*/ 174625 w 338138" name="connsiteX56"/>
                <a:gd fmla="*/ 107950 h 334963" name="connsiteY56"/>
                <a:gd fmla="*/ 238125 w 338138" name="connsiteX57"/>
                <a:gd fmla="*/ 92166 h 334963" name="connsiteY57"/>
                <a:gd fmla="*/ 174625 w 338138" name="connsiteX58"/>
                <a:gd fmla="*/ 15875 h 334963" name="connsiteY58"/>
                <a:gd fmla="*/ 163513 w 338138" name="connsiteX59"/>
                <a:gd fmla="*/ 15875 h 334963" name="connsiteY59"/>
                <a:gd fmla="*/ 98425 w 338138" name="connsiteX60"/>
                <a:gd fmla="*/ 92166 h 334963" name="connsiteY60"/>
                <a:gd fmla="*/ 163513 w 338138" name="connsiteX61"/>
                <a:gd fmla="*/ 107950 h 334963" name="connsiteY61"/>
                <a:gd fmla="*/ 182563 w 338138" name="connsiteX62"/>
                <a:gd fmla="*/ 9525 h 334963" name="connsiteY62"/>
                <a:gd fmla="*/ 247218 w 338138" name="connsiteX63"/>
                <a:gd fmla="*/ 87313 h 334963" name="connsiteY63"/>
                <a:gd fmla="*/ 284163 w 338138" name="connsiteX64"/>
                <a:gd fmla="*/ 58307 h 334963" name="connsiteY64"/>
                <a:gd fmla="*/ 182563 w 338138" name="connsiteX65"/>
                <a:gd fmla="*/ 9525 h 334963" name="connsiteY65"/>
                <a:gd fmla="*/ 155575 w 338138" name="connsiteX66"/>
                <a:gd fmla="*/ 9525 h 334963" name="connsiteY66"/>
                <a:gd fmla="*/ 53975 w 338138" name="connsiteX67"/>
                <a:gd fmla="*/ 58307 h 334963" name="connsiteY67"/>
                <a:gd fmla="*/ 90921 w 338138" name="connsiteX68"/>
                <a:gd fmla="*/ 87313 h 334963" name="connsiteY68"/>
                <a:gd fmla="*/ 155575 w 338138" name="connsiteX69"/>
                <a:gd fmla="*/ 9525 h 334963" name="connsiteY69"/>
                <a:gd fmla="*/ 165106 w 338138" name="connsiteX70"/>
                <a:gd fmla="*/ 0 h 334963" name="connsiteY70"/>
                <a:gd fmla="*/ 173032 w 338138" name="connsiteX71"/>
                <a:gd fmla="*/ 0 h 334963" name="connsiteY71"/>
                <a:gd fmla="*/ 294550 w 338138" name="connsiteX72"/>
                <a:gd fmla="*/ 55387 h 334963" name="connsiteY72"/>
                <a:gd fmla="*/ 338138 w 338138" name="connsiteX73"/>
                <a:gd fmla="*/ 162206 h 334963" name="connsiteY73"/>
                <a:gd fmla="*/ 338138 w 338138" name="connsiteX74"/>
                <a:gd fmla="*/ 167481 h 334963" name="connsiteY74"/>
                <a:gd fmla="*/ 338138 w 338138" name="connsiteX75"/>
                <a:gd fmla="*/ 172756 h 334963" name="connsiteY75"/>
                <a:gd fmla="*/ 294550 w 338138" name="connsiteX76"/>
                <a:gd fmla="*/ 279576 h 334963" name="connsiteY76"/>
                <a:gd fmla="*/ 173032 w 338138" name="connsiteX77"/>
                <a:gd fmla="*/ 334963 h 334963" name="connsiteY77"/>
                <a:gd fmla="*/ 165106 w 338138" name="connsiteX78"/>
                <a:gd fmla="*/ 334963 h 334963" name="connsiteY78"/>
                <a:gd fmla="*/ 43588 w 338138" name="connsiteX79"/>
                <a:gd fmla="*/ 279576 h 334963" name="connsiteY79"/>
                <a:gd fmla="*/ 0 w 338138" name="connsiteX80"/>
                <a:gd fmla="*/ 172756 h 334963" name="connsiteY80"/>
                <a:gd fmla="*/ 0 w 338138" name="connsiteX81"/>
                <a:gd fmla="*/ 162206 h 334963" name="connsiteY81"/>
                <a:gd fmla="*/ 43588 w 338138" name="connsiteX82"/>
                <a:gd fmla="*/ 55387 h 334963" name="connsiteY82"/>
                <a:gd fmla="*/ 165106 w 338138" name="connsiteX83"/>
                <a:gd fmla="*/ 0 h 334963" name="connsiteY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b="b" l="l" r="r" t="t"/>
              <a:pathLst>
                <a:path h="334963" w="338138">
                  <a:moveTo>
                    <a:pt x="247218" y="247650"/>
                  </a:moveTo>
                  <a:cubicBezTo>
                    <a:pt x="232703" y="279293"/>
                    <a:pt x="210272" y="306980"/>
                    <a:pt x="182563" y="325438"/>
                  </a:cubicBezTo>
                  <a:cubicBezTo>
                    <a:pt x="222147" y="321483"/>
                    <a:pt x="257773" y="304343"/>
                    <a:pt x="284163" y="276656"/>
                  </a:cubicBezTo>
                  <a:cubicBezTo>
                    <a:pt x="273607" y="264790"/>
                    <a:pt x="261732" y="255561"/>
                    <a:pt x="247218" y="247650"/>
                  </a:cubicBezTo>
                  <a:close/>
                  <a:moveTo>
                    <a:pt x="90921" y="247650"/>
                  </a:moveTo>
                  <a:cubicBezTo>
                    <a:pt x="76406" y="255561"/>
                    <a:pt x="64531" y="264790"/>
                    <a:pt x="53975" y="276656"/>
                  </a:cubicBezTo>
                  <a:cubicBezTo>
                    <a:pt x="80365" y="304343"/>
                    <a:pt x="115991" y="321483"/>
                    <a:pt x="155575" y="325438"/>
                  </a:cubicBezTo>
                  <a:cubicBezTo>
                    <a:pt x="127866" y="306980"/>
                    <a:pt x="105435" y="279293"/>
                    <a:pt x="90921" y="247650"/>
                  </a:cubicBezTo>
                  <a:close/>
                  <a:moveTo>
                    <a:pt x="174625" y="227012"/>
                  </a:moveTo>
                  <a:lnTo>
                    <a:pt x="174625" y="319087"/>
                  </a:lnTo>
                  <a:cubicBezTo>
                    <a:pt x="201839" y="300672"/>
                    <a:pt x="223870" y="274365"/>
                    <a:pt x="238125" y="242796"/>
                  </a:cubicBezTo>
                  <a:cubicBezTo>
                    <a:pt x="217390" y="233589"/>
                    <a:pt x="196656" y="228327"/>
                    <a:pt x="174625" y="227012"/>
                  </a:cubicBezTo>
                  <a:close/>
                  <a:moveTo>
                    <a:pt x="163513" y="227012"/>
                  </a:moveTo>
                  <a:cubicBezTo>
                    <a:pt x="140931" y="228327"/>
                    <a:pt x="119678" y="233589"/>
                    <a:pt x="98425" y="242796"/>
                  </a:cubicBezTo>
                  <a:cubicBezTo>
                    <a:pt x="113037" y="274365"/>
                    <a:pt x="135618" y="300672"/>
                    <a:pt x="163513" y="319087"/>
                  </a:cubicBezTo>
                  <a:cubicBezTo>
                    <a:pt x="163513" y="319087"/>
                    <a:pt x="163513" y="319087"/>
                    <a:pt x="163513" y="227012"/>
                  </a:cubicBezTo>
                  <a:close/>
                  <a:moveTo>
                    <a:pt x="264009" y="173037"/>
                  </a:moveTo>
                  <a:cubicBezTo>
                    <a:pt x="262691" y="195219"/>
                    <a:pt x="258736" y="217400"/>
                    <a:pt x="250825" y="238277"/>
                  </a:cubicBezTo>
                  <a:cubicBezTo>
                    <a:pt x="265328" y="246106"/>
                    <a:pt x="279831" y="256544"/>
                    <a:pt x="290378" y="268287"/>
                  </a:cubicBezTo>
                  <a:cubicBezTo>
                    <a:pt x="314110" y="240886"/>
                    <a:pt x="327295" y="208267"/>
                    <a:pt x="328613" y="173037"/>
                  </a:cubicBezTo>
                  <a:cubicBezTo>
                    <a:pt x="328613" y="173037"/>
                    <a:pt x="328613" y="173037"/>
                    <a:pt x="264009" y="173037"/>
                  </a:cubicBezTo>
                  <a:close/>
                  <a:moveTo>
                    <a:pt x="174625" y="173037"/>
                  </a:moveTo>
                  <a:cubicBezTo>
                    <a:pt x="174625" y="173037"/>
                    <a:pt x="174625" y="173037"/>
                    <a:pt x="174625" y="217625"/>
                  </a:cubicBezTo>
                  <a:cubicBezTo>
                    <a:pt x="198437" y="218937"/>
                    <a:pt x="220927" y="224182"/>
                    <a:pt x="242094" y="233362"/>
                  </a:cubicBezTo>
                  <a:cubicBezTo>
                    <a:pt x="250031" y="213691"/>
                    <a:pt x="254000" y="194020"/>
                    <a:pt x="254000" y="173037"/>
                  </a:cubicBezTo>
                  <a:cubicBezTo>
                    <a:pt x="254000" y="173037"/>
                    <a:pt x="254000" y="173037"/>
                    <a:pt x="174625" y="173037"/>
                  </a:cubicBezTo>
                  <a:close/>
                  <a:moveTo>
                    <a:pt x="84138" y="173037"/>
                  </a:moveTo>
                  <a:cubicBezTo>
                    <a:pt x="84138" y="194020"/>
                    <a:pt x="88107" y="213691"/>
                    <a:pt x="96044" y="233362"/>
                  </a:cubicBezTo>
                  <a:cubicBezTo>
                    <a:pt x="117211" y="224182"/>
                    <a:pt x="139700" y="218937"/>
                    <a:pt x="163513" y="217625"/>
                  </a:cubicBezTo>
                  <a:cubicBezTo>
                    <a:pt x="163513" y="217625"/>
                    <a:pt x="163513" y="217625"/>
                    <a:pt x="163513" y="173037"/>
                  </a:cubicBezTo>
                  <a:close/>
                  <a:moveTo>
                    <a:pt x="9525" y="173037"/>
                  </a:moveTo>
                  <a:cubicBezTo>
                    <a:pt x="10844" y="208267"/>
                    <a:pt x="24028" y="240886"/>
                    <a:pt x="47760" y="268287"/>
                  </a:cubicBezTo>
                  <a:cubicBezTo>
                    <a:pt x="58307" y="256544"/>
                    <a:pt x="72810" y="246106"/>
                    <a:pt x="87313" y="238277"/>
                  </a:cubicBezTo>
                  <a:cubicBezTo>
                    <a:pt x="79402" y="217400"/>
                    <a:pt x="75447" y="195219"/>
                    <a:pt x="74129" y="173037"/>
                  </a:cubicBezTo>
                  <a:cubicBezTo>
                    <a:pt x="74129" y="173037"/>
                    <a:pt x="74129" y="173037"/>
                    <a:pt x="9525" y="173037"/>
                  </a:cubicBezTo>
                  <a:close/>
                  <a:moveTo>
                    <a:pt x="242094" y="101600"/>
                  </a:moveTo>
                  <a:cubicBezTo>
                    <a:pt x="220927" y="110780"/>
                    <a:pt x="198437" y="116025"/>
                    <a:pt x="174625" y="117337"/>
                  </a:cubicBezTo>
                  <a:lnTo>
                    <a:pt x="174625" y="161925"/>
                  </a:lnTo>
                  <a:cubicBezTo>
                    <a:pt x="174625" y="161925"/>
                    <a:pt x="174625" y="161925"/>
                    <a:pt x="254000" y="161925"/>
                  </a:cubicBezTo>
                  <a:cubicBezTo>
                    <a:pt x="254000" y="140942"/>
                    <a:pt x="250031" y="121271"/>
                    <a:pt x="242094" y="101600"/>
                  </a:cubicBezTo>
                  <a:close/>
                  <a:moveTo>
                    <a:pt x="96044" y="101600"/>
                  </a:moveTo>
                  <a:cubicBezTo>
                    <a:pt x="88107" y="121271"/>
                    <a:pt x="84138" y="140942"/>
                    <a:pt x="84138" y="161925"/>
                  </a:cubicBezTo>
                  <a:cubicBezTo>
                    <a:pt x="84138" y="161925"/>
                    <a:pt x="84138" y="161925"/>
                    <a:pt x="163513" y="161925"/>
                  </a:cubicBezTo>
                  <a:cubicBezTo>
                    <a:pt x="163513" y="161925"/>
                    <a:pt x="163513" y="161925"/>
                    <a:pt x="163513" y="117337"/>
                  </a:cubicBezTo>
                  <a:cubicBezTo>
                    <a:pt x="139700" y="116025"/>
                    <a:pt x="117211" y="110780"/>
                    <a:pt x="96044" y="101600"/>
                  </a:cubicBezTo>
                  <a:close/>
                  <a:moveTo>
                    <a:pt x="290378" y="65087"/>
                  </a:moveTo>
                  <a:cubicBezTo>
                    <a:pt x="279831" y="77026"/>
                    <a:pt x="265328" y="87638"/>
                    <a:pt x="250825" y="95597"/>
                  </a:cubicBezTo>
                  <a:cubicBezTo>
                    <a:pt x="258736" y="116822"/>
                    <a:pt x="262691" y="139374"/>
                    <a:pt x="264009" y="161925"/>
                  </a:cubicBezTo>
                  <a:cubicBezTo>
                    <a:pt x="264009" y="161925"/>
                    <a:pt x="264009" y="161925"/>
                    <a:pt x="328613" y="161925"/>
                  </a:cubicBezTo>
                  <a:cubicBezTo>
                    <a:pt x="327295" y="126108"/>
                    <a:pt x="314110" y="92944"/>
                    <a:pt x="290378" y="65087"/>
                  </a:cubicBezTo>
                  <a:close/>
                  <a:moveTo>
                    <a:pt x="47760" y="65087"/>
                  </a:moveTo>
                  <a:cubicBezTo>
                    <a:pt x="24028" y="92944"/>
                    <a:pt x="10843" y="126108"/>
                    <a:pt x="9525" y="161925"/>
                  </a:cubicBezTo>
                  <a:cubicBezTo>
                    <a:pt x="9525" y="161925"/>
                    <a:pt x="9525" y="161925"/>
                    <a:pt x="74129" y="161925"/>
                  </a:cubicBezTo>
                  <a:cubicBezTo>
                    <a:pt x="75447" y="139374"/>
                    <a:pt x="79402" y="116822"/>
                    <a:pt x="87313" y="95597"/>
                  </a:cubicBezTo>
                  <a:cubicBezTo>
                    <a:pt x="72810" y="87638"/>
                    <a:pt x="58307" y="77026"/>
                    <a:pt x="47760" y="65087"/>
                  </a:cubicBezTo>
                  <a:close/>
                  <a:moveTo>
                    <a:pt x="174625" y="15875"/>
                  </a:moveTo>
                  <a:cubicBezTo>
                    <a:pt x="174625" y="15875"/>
                    <a:pt x="174625" y="15875"/>
                    <a:pt x="174625" y="107950"/>
                  </a:cubicBezTo>
                  <a:cubicBezTo>
                    <a:pt x="196656" y="106635"/>
                    <a:pt x="217390" y="101373"/>
                    <a:pt x="238125" y="92166"/>
                  </a:cubicBezTo>
                  <a:cubicBezTo>
                    <a:pt x="223870" y="60597"/>
                    <a:pt x="201839" y="34290"/>
                    <a:pt x="174625" y="15875"/>
                  </a:cubicBezTo>
                  <a:close/>
                  <a:moveTo>
                    <a:pt x="163513" y="15875"/>
                  </a:moveTo>
                  <a:cubicBezTo>
                    <a:pt x="135618" y="34290"/>
                    <a:pt x="113037" y="60597"/>
                    <a:pt x="98425" y="92166"/>
                  </a:cubicBezTo>
                  <a:cubicBezTo>
                    <a:pt x="119678" y="101373"/>
                    <a:pt x="140931" y="106635"/>
                    <a:pt x="163513" y="107950"/>
                  </a:cubicBezTo>
                  <a:close/>
                  <a:moveTo>
                    <a:pt x="182563" y="9525"/>
                  </a:moveTo>
                  <a:cubicBezTo>
                    <a:pt x="210272" y="27983"/>
                    <a:pt x="232703" y="55670"/>
                    <a:pt x="247218" y="87313"/>
                  </a:cubicBezTo>
                  <a:cubicBezTo>
                    <a:pt x="261732" y="79402"/>
                    <a:pt x="273607" y="70173"/>
                    <a:pt x="284163" y="58307"/>
                  </a:cubicBezTo>
                  <a:cubicBezTo>
                    <a:pt x="257773" y="30620"/>
                    <a:pt x="222147" y="13480"/>
                    <a:pt x="182563" y="9525"/>
                  </a:cubicBezTo>
                  <a:close/>
                  <a:moveTo>
                    <a:pt x="155575" y="9525"/>
                  </a:moveTo>
                  <a:cubicBezTo>
                    <a:pt x="115991" y="13480"/>
                    <a:pt x="80365" y="30620"/>
                    <a:pt x="53975" y="58307"/>
                  </a:cubicBezTo>
                  <a:cubicBezTo>
                    <a:pt x="64531" y="70173"/>
                    <a:pt x="76406" y="79402"/>
                    <a:pt x="90921" y="87313"/>
                  </a:cubicBezTo>
                  <a:cubicBezTo>
                    <a:pt x="105435" y="55670"/>
                    <a:pt x="127866" y="27983"/>
                    <a:pt x="155575" y="9525"/>
                  </a:cubicBezTo>
                  <a:close/>
                  <a:moveTo>
                    <a:pt x="165106" y="0"/>
                  </a:moveTo>
                  <a:cubicBezTo>
                    <a:pt x="165106" y="0"/>
                    <a:pt x="165106" y="0"/>
                    <a:pt x="173032" y="0"/>
                  </a:cubicBezTo>
                  <a:cubicBezTo>
                    <a:pt x="219261" y="0"/>
                    <a:pt x="264170" y="21100"/>
                    <a:pt x="294550" y="55387"/>
                  </a:cubicBezTo>
                  <a:cubicBezTo>
                    <a:pt x="322288" y="84400"/>
                    <a:pt x="336817" y="122644"/>
                    <a:pt x="338138" y="162206"/>
                  </a:cubicBezTo>
                  <a:lnTo>
                    <a:pt x="338138" y="167481"/>
                  </a:lnTo>
                  <a:cubicBezTo>
                    <a:pt x="338138" y="167481"/>
                    <a:pt x="338138" y="167481"/>
                    <a:pt x="338138" y="172756"/>
                  </a:cubicBezTo>
                  <a:cubicBezTo>
                    <a:pt x="336817" y="212319"/>
                    <a:pt x="322288" y="250563"/>
                    <a:pt x="294550" y="279576"/>
                  </a:cubicBezTo>
                  <a:cubicBezTo>
                    <a:pt x="264170" y="313863"/>
                    <a:pt x="219261" y="334963"/>
                    <a:pt x="173032" y="334963"/>
                  </a:cubicBezTo>
                  <a:cubicBezTo>
                    <a:pt x="173032" y="334963"/>
                    <a:pt x="173032" y="334963"/>
                    <a:pt x="165106" y="334963"/>
                  </a:cubicBezTo>
                  <a:cubicBezTo>
                    <a:pt x="118877" y="334963"/>
                    <a:pt x="73968" y="313863"/>
                    <a:pt x="43588" y="279576"/>
                  </a:cubicBezTo>
                  <a:cubicBezTo>
                    <a:pt x="15850" y="250563"/>
                    <a:pt x="1321" y="212319"/>
                    <a:pt x="0" y="172756"/>
                  </a:cubicBezTo>
                  <a:cubicBezTo>
                    <a:pt x="0" y="172756"/>
                    <a:pt x="0" y="172756"/>
                    <a:pt x="0" y="162206"/>
                  </a:cubicBezTo>
                  <a:cubicBezTo>
                    <a:pt x="1321" y="122644"/>
                    <a:pt x="15850" y="84400"/>
                    <a:pt x="43588" y="55387"/>
                  </a:cubicBezTo>
                  <a:cubicBezTo>
                    <a:pt x="73968" y="21100"/>
                    <a:pt x="118877" y="0"/>
                    <a:pt x="165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4" name="文本框 48">
              <a:extLst>
                <a:ext uri="{FF2B5EF4-FFF2-40B4-BE49-F238E27FC236}">
                  <a16:creationId xmlns:a16="http://schemas.microsoft.com/office/drawing/2014/main" id="{57207F12-92BB-4CDC-AD20-8F702C7C5B49}"/>
                </a:ext>
              </a:extLst>
            </p:cNvPr>
            <p:cNvSpPr txBox="1"/>
            <p:nvPr/>
          </p:nvSpPr>
          <p:spPr>
            <a:xfrm>
              <a:off x="5673410" y="1584841"/>
              <a:ext cx="72279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71784" y="2400123"/>
            <a:ext cx="1326039" cy="1255390"/>
            <a:chOff x="5371784" y="2752730"/>
            <a:chExt cx="1326039" cy="1255390"/>
          </a:xfr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1F7D4676-AB12-4161-8D15-3979B935B716}"/>
                </a:ext>
              </a:extLst>
            </p:cNvPr>
            <p:cNvSpPr/>
            <p:nvPr/>
          </p:nvSpPr>
          <p:spPr>
            <a:xfrm>
              <a:off x="5371784" y="2752730"/>
              <a:ext cx="1326039" cy="125539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0" name="椭圆 34">
              <a:extLst>
                <a:ext uri="{FF2B5EF4-FFF2-40B4-BE49-F238E27FC236}">
                  <a16:creationId xmlns:a16="http://schemas.microsoft.com/office/drawing/2014/main" id="{E3A2975B-5E62-473C-80DF-56590FDD0FD3}"/>
                </a:ext>
              </a:extLst>
            </p:cNvPr>
            <p:cNvSpPr/>
            <p:nvPr/>
          </p:nvSpPr>
          <p:spPr>
            <a:xfrm>
              <a:off x="5780934" y="3349903"/>
              <a:ext cx="507738" cy="314654"/>
            </a:xfrm>
            <a:custGeom>
              <a:gdLst>
                <a:gd fmla="*/ 300832 w 338138" name="connsiteX0"/>
                <a:gd fmla="*/ 176212 h 209550" name="connsiteY0"/>
                <a:gd fmla="*/ 298450 w 338138" name="connsiteX1"/>
                <a:gd fmla="*/ 179387 h 209550" name="connsiteY1"/>
                <a:gd fmla="*/ 300832 w 338138" name="connsiteX2"/>
                <a:gd fmla="*/ 182562 h 209550" name="connsiteY2"/>
                <a:gd fmla="*/ 303214 w 338138" name="connsiteX3"/>
                <a:gd fmla="*/ 179387 h 209550" name="connsiteY3"/>
                <a:gd fmla="*/ 300832 w 338138" name="connsiteX4"/>
                <a:gd fmla="*/ 176212 h 209550" name="connsiteY4"/>
                <a:gd fmla="*/ 260350 w 338138" name="connsiteX5"/>
                <a:gd fmla="*/ 176212 h 209550" name="connsiteY5"/>
                <a:gd fmla="*/ 257175 w 338138" name="connsiteX6"/>
                <a:gd fmla="*/ 179387 h 209550" name="connsiteY6"/>
                <a:gd fmla="*/ 260350 w 338138" name="connsiteX7"/>
                <a:gd fmla="*/ 182562 h 209550" name="connsiteY7"/>
                <a:gd fmla="*/ 263525 w 338138" name="connsiteX8"/>
                <a:gd fmla="*/ 179387 h 209550" name="connsiteY8"/>
                <a:gd fmla="*/ 260350 w 338138" name="connsiteX9"/>
                <a:gd fmla="*/ 176212 h 209550" name="connsiteY9"/>
                <a:gd fmla="*/ 215107 w 338138" name="connsiteX10"/>
                <a:gd fmla="*/ 176212 h 209550" name="connsiteY10"/>
                <a:gd fmla="*/ 212725 w 338138" name="connsiteX11"/>
                <a:gd fmla="*/ 179387 h 209550" name="connsiteY11"/>
                <a:gd fmla="*/ 215107 w 338138" name="connsiteX12"/>
                <a:gd fmla="*/ 182562 h 209550" name="connsiteY12"/>
                <a:gd fmla="*/ 217489 w 338138" name="connsiteX13"/>
                <a:gd fmla="*/ 179387 h 209550" name="connsiteY13"/>
                <a:gd fmla="*/ 215107 w 338138" name="connsiteX14"/>
                <a:gd fmla="*/ 176212 h 209550" name="connsiteY14"/>
                <a:gd fmla="*/ 174625 w 338138" name="connsiteX15"/>
                <a:gd fmla="*/ 176212 h 209550" name="connsiteY15"/>
                <a:gd fmla="*/ 171450 w 338138" name="connsiteX16"/>
                <a:gd fmla="*/ 179387 h 209550" name="connsiteY16"/>
                <a:gd fmla="*/ 174625 w 338138" name="connsiteX17"/>
                <a:gd fmla="*/ 182562 h 209550" name="connsiteY17"/>
                <a:gd fmla="*/ 177800 w 338138" name="connsiteX18"/>
                <a:gd fmla="*/ 179387 h 209550" name="connsiteY18"/>
                <a:gd fmla="*/ 174625 w 338138" name="connsiteX19"/>
                <a:gd fmla="*/ 176212 h 209550" name="connsiteY19"/>
                <a:gd fmla="*/ 128588 w 338138" name="connsiteX20"/>
                <a:gd fmla="*/ 176212 h 209550" name="connsiteY20"/>
                <a:gd fmla="*/ 125413 w 338138" name="connsiteX21"/>
                <a:gd fmla="*/ 179387 h 209550" name="connsiteY21"/>
                <a:gd fmla="*/ 128588 w 338138" name="connsiteX22"/>
                <a:gd fmla="*/ 182562 h 209550" name="connsiteY22"/>
                <a:gd fmla="*/ 131763 w 338138" name="connsiteX23"/>
                <a:gd fmla="*/ 179387 h 209550" name="connsiteY23"/>
                <a:gd fmla="*/ 128588 w 338138" name="connsiteX24"/>
                <a:gd fmla="*/ 176212 h 209550" name="connsiteY24"/>
                <a:gd fmla="*/ 83345 w 338138" name="connsiteX25"/>
                <a:gd fmla="*/ 176212 h 209550" name="connsiteY25"/>
                <a:gd fmla="*/ 80963 w 338138" name="connsiteX26"/>
                <a:gd fmla="*/ 179387 h 209550" name="connsiteY26"/>
                <a:gd fmla="*/ 83345 w 338138" name="connsiteX27"/>
                <a:gd fmla="*/ 182562 h 209550" name="connsiteY27"/>
                <a:gd fmla="*/ 85727 w 338138" name="connsiteX28"/>
                <a:gd fmla="*/ 179387 h 209550" name="connsiteY28"/>
                <a:gd fmla="*/ 83345 w 338138" name="connsiteX29"/>
                <a:gd fmla="*/ 176212 h 209550" name="connsiteY29"/>
                <a:gd fmla="*/ 37307 w 338138" name="connsiteX30"/>
                <a:gd fmla="*/ 176212 h 209550" name="connsiteY30"/>
                <a:gd fmla="*/ 34925 w 338138" name="connsiteX31"/>
                <a:gd fmla="*/ 179387 h 209550" name="connsiteY31"/>
                <a:gd fmla="*/ 37307 w 338138" name="connsiteX32"/>
                <a:gd fmla="*/ 182562 h 209550" name="connsiteY32"/>
                <a:gd fmla="*/ 39689 w 338138" name="connsiteX33"/>
                <a:gd fmla="*/ 179387 h 209550" name="connsiteY33"/>
                <a:gd fmla="*/ 37307 w 338138" name="connsiteX34"/>
                <a:gd fmla="*/ 176212 h 209550" name="connsiteY34"/>
                <a:gd fmla="*/ 300832 w 338138" name="connsiteX35"/>
                <a:gd fmla="*/ 165100 h 209550" name="connsiteY35"/>
                <a:gd fmla="*/ 315914 w 338138" name="connsiteX36"/>
                <a:gd fmla="*/ 178594 h 209550" name="connsiteY36"/>
                <a:gd fmla="*/ 300832 w 338138" name="connsiteX37"/>
                <a:gd fmla="*/ 192088 h 209550" name="connsiteY37"/>
                <a:gd fmla="*/ 285750 w 338138" name="connsiteX38"/>
                <a:gd fmla="*/ 178594 h 209550" name="connsiteY38"/>
                <a:gd fmla="*/ 300832 w 338138" name="connsiteX39"/>
                <a:gd fmla="*/ 165100 h 209550" name="connsiteY39"/>
                <a:gd fmla="*/ 261144 w 338138" name="connsiteX40"/>
                <a:gd fmla="*/ 165100 h 209550" name="connsiteY40"/>
                <a:gd fmla="*/ 274638 w 338138" name="connsiteX41"/>
                <a:gd fmla="*/ 178594 h 209550" name="connsiteY41"/>
                <a:gd fmla="*/ 261144 w 338138" name="connsiteX42"/>
                <a:gd fmla="*/ 192088 h 209550" name="connsiteY42"/>
                <a:gd fmla="*/ 247650 w 338138" name="connsiteX43"/>
                <a:gd fmla="*/ 178594 h 209550" name="connsiteY43"/>
                <a:gd fmla="*/ 261144 w 338138" name="connsiteX44"/>
                <a:gd fmla="*/ 165100 h 209550" name="connsiteY44"/>
                <a:gd fmla="*/ 215901 w 338138" name="connsiteX45"/>
                <a:gd fmla="*/ 165100 h 209550" name="connsiteY45"/>
                <a:gd fmla="*/ 230189 w 338138" name="connsiteX46"/>
                <a:gd fmla="*/ 178594 h 209550" name="connsiteY46"/>
                <a:gd fmla="*/ 215901 w 338138" name="connsiteX47"/>
                <a:gd fmla="*/ 192088 h 209550" name="connsiteY47"/>
                <a:gd fmla="*/ 201613 w 338138" name="connsiteX48"/>
                <a:gd fmla="*/ 178594 h 209550" name="connsiteY48"/>
                <a:gd fmla="*/ 215901 w 338138" name="connsiteX49"/>
                <a:gd fmla="*/ 165100 h 209550" name="connsiteY49"/>
                <a:gd fmla="*/ 174626 w 338138" name="connsiteX50"/>
                <a:gd fmla="*/ 165100 h 209550" name="connsiteY50"/>
                <a:gd fmla="*/ 188914 w 338138" name="connsiteX51"/>
                <a:gd fmla="*/ 178594 h 209550" name="connsiteY51"/>
                <a:gd fmla="*/ 174626 w 338138" name="connsiteX52"/>
                <a:gd fmla="*/ 192088 h 209550" name="connsiteY52"/>
                <a:gd fmla="*/ 160338 w 338138" name="connsiteX53"/>
                <a:gd fmla="*/ 178594 h 209550" name="connsiteY53"/>
                <a:gd fmla="*/ 174626 w 338138" name="connsiteX54"/>
                <a:gd fmla="*/ 165100 h 209550" name="connsiteY54"/>
                <a:gd fmla="*/ 129382 w 338138" name="connsiteX55"/>
                <a:gd fmla="*/ 165100 h 209550" name="connsiteY55"/>
                <a:gd fmla="*/ 142876 w 338138" name="connsiteX56"/>
                <a:gd fmla="*/ 178594 h 209550" name="connsiteY56"/>
                <a:gd fmla="*/ 129382 w 338138" name="connsiteX57"/>
                <a:gd fmla="*/ 192088 h 209550" name="connsiteY57"/>
                <a:gd fmla="*/ 115888 w 338138" name="connsiteX58"/>
                <a:gd fmla="*/ 178594 h 209550" name="connsiteY58"/>
                <a:gd fmla="*/ 129382 w 338138" name="connsiteX59"/>
                <a:gd fmla="*/ 165100 h 209550" name="connsiteY59"/>
                <a:gd fmla="*/ 83345 w 338138" name="connsiteX60"/>
                <a:gd fmla="*/ 165100 h 209550" name="connsiteY60"/>
                <a:gd fmla="*/ 98427 w 338138" name="connsiteX61"/>
                <a:gd fmla="*/ 178594 h 209550" name="connsiteY61"/>
                <a:gd fmla="*/ 83345 w 338138" name="connsiteX62"/>
                <a:gd fmla="*/ 192088 h 209550" name="connsiteY62"/>
                <a:gd fmla="*/ 68263 w 338138" name="connsiteX63"/>
                <a:gd fmla="*/ 178594 h 209550" name="connsiteY63"/>
                <a:gd fmla="*/ 83345 w 338138" name="connsiteX64"/>
                <a:gd fmla="*/ 165100 h 209550" name="connsiteY64"/>
                <a:gd fmla="*/ 37307 w 338138" name="connsiteX65"/>
                <a:gd fmla="*/ 165100 h 209550" name="connsiteY65"/>
                <a:gd fmla="*/ 52389 w 338138" name="connsiteX66"/>
                <a:gd fmla="*/ 178594 h 209550" name="connsiteY66"/>
                <a:gd fmla="*/ 37307 w 338138" name="connsiteX67"/>
                <a:gd fmla="*/ 192088 h 209550" name="connsiteY67"/>
                <a:gd fmla="*/ 22225 w 338138" name="connsiteX68"/>
                <a:gd fmla="*/ 178594 h 209550" name="connsiteY68"/>
                <a:gd fmla="*/ 37307 w 338138" name="connsiteX69"/>
                <a:gd fmla="*/ 165100 h 209550" name="connsiteY69"/>
                <a:gd fmla="*/ 32410 w 338138" name="connsiteX70"/>
                <a:gd fmla="*/ 158750 h 209550" name="connsiteY70"/>
                <a:gd fmla="*/ 12700 w 338138" name="connsiteX71"/>
                <a:gd fmla="*/ 178722 h 209550" name="connsiteY71"/>
                <a:gd fmla="*/ 32410 w 338138" name="connsiteX72"/>
                <a:gd fmla="*/ 200025 h 209550" name="connsiteY72"/>
                <a:gd fmla="*/ 305728 w 338138" name="connsiteX73"/>
                <a:gd fmla="*/ 200025 h 209550" name="connsiteY73"/>
                <a:gd fmla="*/ 325438 w 338138" name="connsiteX74"/>
                <a:gd fmla="*/ 178722 h 209550" name="connsiteY74"/>
                <a:gd fmla="*/ 305728 w 338138" name="connsiteX75"/>
                <a:gd fmla="*/ 158750 h 209550" name="connsiteY75"/>
                <a:gd fmla="*/ 32410 w 338138" name="connsiteX76"/>
                <a:gd fmla="*/ 158750 h 209550" name="connsiteY76"/>
                <a:gd fmla="*/ 39688 w 338138" name="connsiteX77"/>
                <a:gd fmla="*/ 95250 h 209550" name="connsiteY77"/>
                <a:gd fmla="*/ 39688 w 338138" name="connsiteX78"/>
                <a:gd fmla="*/ 147638 h 209550" name="connsiteY78"/>
                <a:gd fmla="*/ 98426 w 338138" name="connsiteX79"/>
                <a:gd fmla="*/ 147638 h 209550" name="connsiteY79"/>
                <a:gd fmla="*/ 98426 w 338138" name="connsiteX80"/>
                <a:gd fmla="*/ 95250 h 209550" name="connsiteY80"/>
                <a:gd fmla="*/ 74613 w 338138" name="connsiteX81"/>
                <a:gd fmla="*/ 55562 h 209550" name="connsiteY81"/>
                <a:gd fmla="*/ 74613 w 338138" name="connsiteX82"/>
                <a:gd fmla="*/ 84137 h 209550" name="connsiteY82"/>
                <a:gd fmla="*/ 98426 w 338138" name="connsiteX83"/>
                <a:gd fmla="*/ 84137 h 209550" name="connsiteY83"/>
                <a:gd fmla="*/ 98426 w 338138" name="connsiteX84"/>
                <a:gd fmla="*/ 55562 h 209550" name="connsiteY84"/>
                <a:gd fmla="*/ 68684 w 338138" name="connsiteX85"/>
                <a:gd fmla="*/ 44450 h 209550" name="connsiteY85"/>
                <a:gd fmla="*/ 103026 w 338138" name="connsiteX86"/>
                <a:gd fmla="*/ 44450 h 209550" name="connsiteY86"/>
                <a:gd fmla="*/ 108310 w 338138" name="connsiteX87"/>
                <a:gd fmla="*/ 51002 h 209550" name="connsiteY87"/>
                <a:gd fmla="*/ 108310 w 338138" name="connsiteX88"/>
                <a:gd fmla="*/ 147965 h 209550" name="connsiteY88"/>
                <a:gd fmla="*/ 306438 w 338138" name="connsiteX89"/>
                <a:gd fmla="*/ 147965 h 209550" name="connsiteY89"/>
                <a:gd fmla="*/ 338138 w 338138" name="connsiteX90"/>
                <a:gd fmla="*/ 178103 h 209550" name="connsiteY90"/>
                <a:gd fmla="*/ 306438 w 338138" name="connsiteX91"/>
                <a:gd fmla="*/ 209550 h 209550" name="connsiteY91"/>
                <a:gd fmla="*/ 31700 w 338138" name="connsiteX92"/>
                <a:gd fmla="*/ 209550 h 209550" name="connsiteY92"/>
                <a:gd fmla="*/ 0 w 338138" name="connsiteX93"/>
                <a:gd fmla="*/ 178103 h 209550" name="connsiteY93"/>
                <a:gd fmla="*/ 29059 w 338138" name="connsiteX94"/>
                <a:gd fmla="*/ 147965 h 209550" name="connsiteY94"/>
                <a:gd fmla="*/ 29059 w 338138" name="connsiteX95"/>
                <a:gd fmla="*/ 90311 h 209550" name="connsiteY95"/>
                <a:gd fmla="*/ 34342 w 338138" name="connsiteX96"/>
                <a:gd fmla="*/ 85070 h 209550" name="connsiteY96"/>
                <a:gd fmla="*/ 63401 w 338138" name="connsiteX97"/>
                <a:gd fmla="*/ 85070 h 209550" name="connsiteY97"/>
                <a:gd fmla="*/ 63401 w 338138" name="connsiteX98"/>
                <a:gd fmla="*/ 51002 h 209550" name="connsiteY98"/>
                <a:gd fmla="*/ 68684 w 338138" name="connsiteX99"/>
                <a:gd fmla="*/ 44450 h 209550" name="connsiteY99"/>
                <a:gd fmla="*/ 280988 w 338138" name="connsiteX100"/>
                <a:gd fmla="*/ 26987 h 209550" name="connsiteY100"/>
                <a:gd fmla="*/ 280988 w 338138" name="connsiteX101"/>
                <a:gd fmla="*/ 123825 h 209550" name="connsiteY101"/>
                <a:gd fmla="*/ 309563 w 338138" name="connsiteX102"/>
                <a:gd fmla="*/ 123825 h 209550" name="connsiteY102"/>
                <a:gd fmla="*/ 309563 w 338138" name="connsiteX103"/>
                <a:gd fmla="*/ 26987 h 209550" name="connsiteY103"/>
                <a:gd fmla="*/ 230188 w 338138" name="connsiteX104"/>
                <a:gd fmla="*/ 26987 h 209550" name="connsiteY104"/>
                <a:gd fmla="*/ 230188 w 338138" name="connsiteX105"/>
                <a:gd fmla="*/ 123825 h 209550" name="connsiteY105"/>
                <a:gd fmla="*/ 269876 w 338138" name="connsiteX106"/>
                <a:gd fmla="*/ 123825 h 209550" name="connsiteY106"/>
                <a:gd fmla="*/ 269876 w 338138" name="connsiteX107"/>
                <a:gd fmla="*/ 26987 h 209550" name="connsiteY107"/>
                <a:gd fmla="*/ 177800 w 338138" name="connsiteX108"/>
                <a:gd fmla="*/ 26987 h 209550" name="connsiteY108"/>
                <a:gd fmla="*/ 177800 w 338138" name="connsiteX109"/>
                <a:gd fmla="*/ 123825 h 209550" name="connsiteY109"/>
                <a:gd fmla="*/ 217488 w 338138" name="connsiteX110"/>
                <a:gd fmla="*/ 123825 h 209550" name="connsiteY110"/>
                <a:gd fmla="*/ 217488 w 338138" name="connsiteX111"/>
                <a:gd fmla="*/ 26987 h 209550" name="connsiteY111"/>
                <a:gd fmla="*/ 131763 w 338138" name="connsiteX112"/>
                <a:gd fmla="*/ 26987 h 209550" name="connsiteY112"/>
                <a:gd fmla="*/ 131763 w 338138" name="connsiteX113"/>
                <a:gd fmla="*/ 33337 h 209550" name="connsiteY113"/>
                <a:gd fmla="*/ 131763 w 338138" name="connsiteX114"/>
                <a:gd fmla="*/ 123825 h 209550" name="connsiteY114"/>
                <a:gd fmla="*/ 166688 w 338138" name="connsiteX115"/>
                <a:gd fmla="*/ 123825 h 209550" name="connsiteY115"/>
                <a:gd fmla="*/ 166688 w 338138" name="connsiteX116"/>
                <a:gd fmla="*/ 26987 h 209550" name="connsiteY116"/>
                <a:gd fmla="*/ 80963 w 338138" name="connsiteX117"/>
                <a:gd fmla="*/ 0 h 209550" name="connsiteY117"/>
                <a:gd fmla="*/ 132330 w 338138" name="connsiteX118"/>
                <a:gd fmla="*/ 0 h 209550" name="connsiteY118"/>
                <a:gd fmla="*/ 132330 w 338138" name="connsiteX119"/>
                <a:gd fmla="*/ 17065 h 209550" name="connsiteY119"/>
                <a:gd fmla="*/ 315408 w 338138" name="connsiteX120"/>
                <a:gd fmla="*/ 17065 h 209550" name="connsiteY120"/>
                <a:gd fmla="*/ 320676 w 338138" name="connsiteX121"/>
                <a:gd fmla="*/ 22316 h 209550" name="connsiteY121"/>
                <a:gd fmla="*/ 320676 w 338138" name="connsiteX122"/>
                <a:gd fmla="*/ 131274 h 209550" name="connsiteY122"/>
                <a:gd fmla="*/ 315408 w 338138" name="connsiteX123"/>
                <a:gd fmla="*/ 136525 h 209550" name="connsiteY123"/>
                <a:gd fmla="*/ 281163 w 338138" name="connsiteX124"/>
                <a:gd fmla="*/ 136525 h 209550" name="connsiteY124"/>
                <a:gd fmla="*/ 269309 w 338138" name="connsiteX125"/>
                <a:gd fmla="*/ 136525 h 209550" name="connsiteY125"/>
                <a:gd fmla="*/ 229796 w 338138" name="connsiteX126"/>
                <a:gd fmla="*/ 136525 h 209550" name="connsiteY126"/>
                <a:gd fmla="*/ 217942 w 338138" name="connsiteX127"/>
                <a:gd fmla="*/ 136525 h 209550" name="connsiteY127"/>
                <a:gd fmla="*/ 178429 w 338138" name="connsiteX128"/>
                <a:gd fmla="*/ 136525 h 209550" name="connsiteY128"/>
                <a:gd fmla="*/ 166575 w 338138" name="connsiteX129"/>
                <a:gd fmla="*/ 136525 h 209550" name="connsiteY129"/>
                <a:gd fmla="*/ 125744 w 338138" name="connsiteX130"/>
                <a:gd fmla="*/ 136525 h 209550" name="connsiteY130"/>
                <a:gd fmla="*/ 120476 w 338138" name="connsiteX131"/>
                <a:gd fmla="*/ 131274 h 209550" name="connsiteY131"/>
                <a:gd fmla="*/ 120476 w 338138" name="connsiteX132"/>
                <a:gd fmla="*/ 22316 h 209550" name="connsiteY132"/>
                <a:gd fmla="*/ 120476 w 338138" name="connsiteX133"/>
                <a:gd fmla="*/ 10502 h 209550" name="connsiteY133"/>
                <a:gd fmla="*/ 80963 w 338138" name="connsiteX134"/>
                <a:gd fmla="*/ 10502 h 209550" name="connsiteY134"/>
                <a:gd fmla="*/ 80963 w 338138" name="connsiteX135"/>
                <a:gd fmla="*/ 0 h 209550" name="connsiteY1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b="b" l="l" r="r" t="t"/>
              <a:pathLst>
                <a:path h="209550" w="338138">
                  <a:moveTo>
                    <a:pt x="300832" y="176212"/>
                  </a:moveTo>
                  <a:cubicBezTo>
                    <a:pt x="299517" y="176212"/>
                    <a:pt x="298450" y="177634"/>
                    <a:pt x="298450" y="179387"/>
                  </a:cubicBezTo>
                  <a:cubicBezTo>
                    <a:pt x="298450" y="181140"/>
                    <a:pt x="299517" y="182562"/>
                    <a:pt x="300832" y="182562"/>
                  </a:cubicBezTo>
                  <a:cubicBezTo>
                    <a:pt x="302148" y="182562"/>
                    <a:pt x="303214" y="181140"/>
                    <a:pt x="303214" y="179387"/>
                  </a:cubicBezTo>
                  <a:cubicBezTo>
                    <a:pt x="303214" y="177634"/>
                    <a:pt x="302148" y="176212"/>
                    <a:pt x="300832" y="176212"/>
                  </a:cubicBezTo>
                  <a:close/>
                  <a:moveTo>
                    <a:pt x="260350" y="176212"/>
                  </a:moveTo>
                  <a:cubicBezTo>
                    <a:pt x="258597" y="176212"/>
                    <a:pt x="257175" y="177634"/>
                    <a:pt x="257175" y="179387"/>
                  </a:cubicBezTo>
                  <a:cubicBezTo>
                    <a:pt x="257175" y="181140"/>
                    <a:pt x="258597" y="182562"/>
                    <a:pt x="260350" y="182562"/>
                  </a:cubicBezTo>
                  <a:cubicBezTo>
                    <a:pt x="262103" y="182562"/>
                    <a:pt x="263525" y="181140"/>
                    <a:pt x="263525" y="179387"/>
                  </a:cubicBezTo>
                  <a:cubicBezTo>
                    <a:pt x="263525" y="177634"/>
                    <a:pt x="262103" y="176212"/>
                    <a:pt x="260350" y="176212"/>
                  </a:cubicBezTo>
                  <a:close/>
                  <a:moveTo>
                    <a:pt x="215107" y="176212"/>
                  </a:moveTo>
                  <a:cubicBezTo>
                    <a:pt x="213792" y="176212"/>
                    <a:pt x="212725" y="177634"/>
                    <a:pt x="212725" y="179387"/>
                  </a:cubicBezTo>
                  <a:cubicBezTo>
                    <a:pt x="212725" y="181140"/>
                    <a:pt x="213792" y="182562"/>
                    <a:pt x="215107" y="182562"/>
                  </a:cubicBezTo>
                  <a:cubicBezTo>
                    <a:pt x="216423" y="182562"/>
                    <a:pt x="217489" y="181140"/>
                    <a:pt x="217489" y="179387"/>
                  </a:cubicBezTo>
                  <a:cubicBezTo>
                    <a:pt x="217489" y="177634"/>
                    <a:pt x="216423" y="176212"/>
                    <a:pt x="215107" y="176212"/>
                  </a:cubicBezTo>
                  <a:close/>
                  <a:moveTo>
                    <a:pt x="174625" y="176212"/>
                  </a:moveTo>
                  <a:cubicBezTo>
                    <a:pt x="172872" y="176212"/>
                    <a:pt x="171450" y="177634"/>
                    <a:pt x="171450" y="179387"/>
                  </a:cubicBezTo>
                  <a:cubicBezTo>
                    <a:pt x="171450" y="181140"/>
                    <a:pt x="172872" y="182562"/>
                    <a:pt x="174625" y="182562"/>
                  </a:cubicBezTo>
                  <a:cubicBezTo>
                    <a:pt x="176378" y="182562"/>
                    <a:pt x="177800" y="181140"/>
                    <a:pt x="177800" y="179387"/>
                  </a:cubicBezTo>
                  <a:cubicBezTo>
                    <a:pt x="177800" y="177634"/>
                    <a:pt x="176378" y="176212"/>
                    <a:pt x="174625" y="176212"/>
                  </a:cubicBezTo>
                  <a:close/>
                  <a:moveTo>
                    <a:pt x="128588" y="176212"/>
                  </a:moveTo>
                  <a:cubicBezTo>
                    <a:pt x="126835" y="176212"/>
                    <a:pt x="125413" y="177634"/>
                    <a:pt x="125413" y="179387"/>
                  </a:cubicBezTo>
                  <a:cubicBezTo>
                    <a:pt x="125413" y="181140"/>
                    <a:pt x="126835" y="182562"/>
                    <a:pt x="128588" y="182562"/>
                  </a:cubicBezTo>
                  <a:cubicBezTo>
                    <a:pt x="130341" y="182562"/>
                    <a:pt x="131763" y="181140"/>
                    <a:pt x="131763" y="179387"/>
                  </a:cubicBezTo>
                  <a:cubicBezTo>
                    <a:pt x="131763" y="177634"/>
                    <a:pt x="130341" y="176212"/>
                    <a:pt x="128588" y="176212"/>
                  </a:cubicBezTo>
                  <a:close/>
                  <a:moveTo>
                    <a:pt x="83345" y="176212"/>
                  </a:moveTo>
                  <a:cubicBezTo>
                    <a:pt x="82029" y="176212"/>
                    <a:pt x="80963" y="177634"/>
                    <a:pt x="80963" y="179387"/>
                  </a:cubicBezTo>
                  <a:cubicBezTo>
                    <a:pt x="80963" y="181140"/>
                    <a:pt x="82029" y="182562"/>
                    <a:pt x="83345" y="182562"/>
                  </a:cubicBezTo>
                  <a:cubicBezTo>
                    <a:pt x="84660" y="182562"/>
                    <a:pt x="85727" y="181140"/>
                    <a:pt x="85727" y="179387"/>
                  </a:cubicBezTo>
                  <a:cubicBezTo>
                    <a:pt x="85727" y="177634"/>
                    <a:pt x="84660" y="176212"/>
                    <a:pt x="83345" y="176212"/>
                  </a:cubicBezTo>
                  <a:close/>
                  <a:moveTo>
                    <a:pt x="37307" y="176212"/>
                  </a:moveTo>
                  <a:cubicBezTo>
                    <a:pt x="35991" y="176212"/>
                    <a:pt x="34925" y="177634"/>
                    <a:pt x="34925" y="179387"/>
                  </a:cubicBezTo>
                  <a:cubicBezTo>
                    <a:pt x="34925" y="181140"/>
                    <a:pt x="35991" y="182562"/>
                    <a:pt x="37307" y="182562"/>
                  </a:cubicBezTo>
                  <a:cubicBezTo>
                    <a:pt x="38622" y="182562"/>
                    <a:pt x="39689" y="181140"/>
                    <a:pt x="39689" y="179387"/>
                  </a:cubicBezTo>
                  <a:cubicBezTo>
                    <a:pt x="39689" y="177634"/>
                    <a:pt x="38622" y="176212"/>
                    <a:pt x="37307" y="176212"/>
                  </a:cubicBezTo>
                  <a:close/>
                  <a:moveTo>
                    <a:pt x="300832" y="165100"/>
                  </a:moveTo>
                  <a:cubicBezTo>
                    <a:pt x="309162" y="165100"/>
                    <a:pt x="315914" y="171141"/>
                    <a:pt x="315914" y="178594"/>
                  </a:cubicBezTo>
                  <a:cubicBezTo>
                    <a:pt x="315914" y="186047"/>
                    <a:pt x="309162" y="192088"/>
                    <a:pt x="300832" y="192088"/>
                  </a:cubicBezTo>
                  <a:cubicBezTo>
                    <a:pt x="292502" y="192088"/>
                    <a:pt x="285750" y="186047"/>
                    <a:pt x="285750" y="178594"/>
                  </a:cubicBezTo>
                  <a:cubicBezTo>
                    <a:pt x="285750" y="171141"/>
                    <a:pt x="292502" y="165100"/>
                    <a:pt x="300832" y="165100"/>
                  </a:cubicBezTo>
                  <a:close/>
                  <a:moveTo>
                    <a:pt x="261144" y="165100"/>
                  </a:moveTo>
                  <a:cubicBezTo>
                    <a:pt x="268597" y="165100"/>
                    <a:pt x="274638" y="171141"/>
                    <a:pt x="274638" y="178594"/>
                  </a:cubicBezTo>
                  <a:cubicBezTo>
                    <a:pt x="274638" y="186047"/>
                    <a:pt x="268597" y="192088"/>
                    <a:pt x="261144" y="192088"/>
                  </a:cubicBezTo>
                  <a:cubicBezTo>
                    <a:pt x="253691" y="192088"/>
                    <a:pt x="247650" y="186047"/>
                    <a:pt x="247650" y="178594"/>
                  </a:cubicBezTo>
                  <a:cubicBezTo>
                    <a:pt x="247650" y="171141"/>
                    <a:pt x="253691" y="165100"/>
                    <a:pt x="261144" y="165100"/>
                  </a:cubicBezTo>
                  <a:close/>
                  <a:moveTo>
                    <a:pt x="215901" y="165100"/>
                  </a:moveTo>
                  <a:cubicBezTo>
                    <a:pt x="223792" y="165100"/>
                    <a:pt x="230189" y="171141"/>
                    <a:pt x="230189" y="178594"/>
                  </a:cubicBezTo>
                  <a:cubicBezTo>
                    <a:pt x="230189" y="186047"/>
                    <a:pt x="223792" y="192088"/>
                    <a:pt x="215901" y="192088"/>
                  </a:cubicBezTo>
                  <a:cubicBezTo>
                    <a:pt x="208010" y="192088"/>
                    <a:pt x="201613" y="186047"/>
                    <a:pt x="201613" y="178594"/>
                  </a:cubicBezTo>
                  <a:cubicBezTo>
                    <a:pt x="201613" y="171141"/>
                    <a:pt x="208010" y="165100"/>
                    <a:pt x="215901" y="165100"/>
                  </a:cubicBezTo>
                  <a:close/>
                  <a:moveTo>
                    <a:pt x="174626" y="165100"/>
                  </a:moveTo>
                  <a:cubicBezTo>
                    <a:pt x="182517" y="165100"/>
                    <a:pt x="188914" y="171141"/>
                    <a:pt x="188914" y="178594"/>
                  </a:cubicBezTo>
                  <a:cubicBezTo>
                    <a:pt x="188914" y="186047"/>
                    <a:pt x="182517" y="192088"/>
                    <a:pt x="174626" y="192088"/>
                  </a:cubicBezTo>
                  <a:cubicBezTo>
                    <a:pt x="166735" y="192088"/>
                    <a:pt x="160338" y="186047"/>
                    <a:pt x="160338" y="178594"/>
                  </a:cubicBezTo>
                  <a:cubicBezTo>
                    <a:pt x="160338" y="171141"/>
                    <a:pt x="166735" y="165100"/>
                    <a:pt x="174626" y="165100"/>
                  </a:cubicBezTo>
                  <a:close/>
                  <a:moveTo>
                    <a:pt x="129382" y="165100"/>
                  </a:moveTo>
                  <a:cubicBezTo>
                    <a:pt x="136835" y="165100"/>
                    <a:pt x="142876" y="171141"/>
                    <a:pt x="142876" y="178594"/>
                  </a:cubicBezTo>
                  <a:cubicBezTo>
                    <a:pt x="142876" y="186047"/>
                    <a:pt x="136835" y="192088"/>
                    <a:pt x="129382" y="192088"/>
                  </a:cubicBezTo>
                  <a:cubicBezTo>
                    <a:pt x="121929" y="192088"/>
                    <a:pt x="115888" y="186047"/>
                    <a:pt x="115888" y="178594"/>
                  </a:cubicBezTo>
                  <a:cubicBezTo>
                    <a:pt x="115888" y="171141"/>
                    <a:pt x="121929" y="165100"/>
                    <a:pt x="129382" y="165100"/>
                  </a:cubicBezTo>
                  <a:close/>
                  <a:moveTo>
                    <a:pt x="83345" y="165100"/>
                  </a:moveTo>
                  <a:cubicBezTo>
                    <a:pt x="91675" y="165100"/>
                    <a:pt x="98427" y="171141"/>
                    <a:pt x="98427" y="178594"/>
                  </a:cubicBezTo>
                  <a:cubicBezTo>
                    <a:pt x="98427" y="186047"/>
                    <a:pt x="91675" y="192088"/>
                    <a:pt x="83345" y="192088"/>
                  </a:cubicBezTo>
                  <a:cubicBezTo>
                    <a:pt x="75015" y="192088"/>
                    <a:pt x="68263" y="186047"/>
                    <a:pt x="68263" y="178594"/>
                  </a:cubicBezTo>
                  <a:cubicBezTo>
                    <a:pt x="68263" y="171141"/>
                    <a:pt x="75015" y="165100"/>
                    <a:pt x="83345" y="165100"/>
                  </a:cubicBezTo>
                  <a:close/>
                  <a:moveTo>
                    <a:pt x="37307" y="165100"/>
                  </a:moveTo>
                  <a:cubicBezTo>
                    <a:pt x="45637" y="165100"/>
                    <a:pt x="52389" y="171141"/>
                    <a:pt x="52389" y="178594"/>
                  </a:cubicBezTo>
                  <a:cubicBezTo>
                    <a:pt x="52389" y="186047"/>
                    <a:pt x="45637" y="192088"/>
                    <a:pt x="37307" y="192088"/>
                  </a:cubicBezTo>
                  <a:cubicBezTo>
                    <a:pt x="28977" y="192088"/>
                    <a:pt x="22225" y="186047"/>
                    <a:pt x="22225" y="178594"/>
                  </a:cubicBezTo>
                  <a:cubicBezTo>
                    <a:pt x="22225" y="171141"/>
                    <a:pt x="28977" y="165100"/>
                    <a:pt x="37307" y="165100"/>
                  </a:cubicBezTo>
                  <a:close/>
                  <a:moveTo>
                    <a:pt x="32410" y="158750"/>
                  </a:moveTo>
                  <a:cubicBezTo>
                    <a:pt x="20584" y="158750"/>
                    <a:pt x="12700" y="168070"/>
                    <a:pt x="12700" y="178722"/>
                  </a:cubicBezTo>
                  <a:cubicBezTo>
                    <a:pt x="12700" y="190705"/>
                    <a:pt x="20584" y="200025"/>
                    <a:pt x="32410" y="200025"/>
                  </a:cubicBezTo>
                  <a:cubicBezTo>
                    <a:pt x="32410" y="200025"/>
                    <a:pt x="32410" y="200025"/>
                    <a:pt x="305728" y="200025"/>
                  </a:cubicBezTo>
                  <a:cubicBezTo>
                    <a:pt x="317554" y="200025"/>
                    <a:pt x="325438" y="190705"/>
                    <a:pt x="325438" y="178722"/>
                  </a:cubicBezTo>
                  <a:cubicBezTo>
                    <a:pt x="325438" y="168070"/>
                    <a:pt x="317554" y="158750"/>
                    <a:pt x="305728" y="158750"/>
                  </a:cubicBezTo>
                  <a:cubicBezTo>
                    <a:pt x="305728" y="158750"/>
                    <a:pt x="305728" y="158750"/>
                    <a:pt x="32410" y="158750"/>
                  </a:cubicBezTo>
                  <a:close/>
                  <a:moveTo>
                    <a:pt x="39688" y="95250"/>
                  </a:moveTo>
                  <a:lnTo>
                    <a:pt x="39688" y="147638"/>
                  </a:lnTo>
                  <a:lnTo>
                    <a:pt x="98426" y="147638"/>
                  </a:lnTo>
                  <a:lnTo>
                    <a:pt x="98426" y="95250"/>
                  </a:lnTo>
                  <a:close/>
                  <a:moveTo>
                    <a:pt x="74613" y="55562"/>
                  </a:moveTo>
                  <a:lnTo>
                    <a:pt x="74613" y="84137"/>
                  </a:lnTo>
                  <a:lnTo>
                    <a:pt x="98426" y="84137"/>
                  </a:lnTo>
                  <a:lnTo>
                    <a:pt x="98426" y="55562"/>
                  </a:lnTo>
                  <a:close/>
                  <a:moveTo>
                    <a:pt x="68684" y="44450"/>
                  </a:moveTo>
                  <a:cubicBezTo>
                    <a:pt x="68684" y="44450"/>
                    <a:pt x="68684" y="44450"/>
                    <a:pt x="103026" y="44450"/>
                  </a:cubicBezTo>
                  <a:cubicBezTo>
                    <a:pt x="105668" y="44450"/>
                    <a:pt x="108310" y="47071"/>
                    <a:pt x="108310" y="51002"/>
                  </a:cubicBezTo>
                  <a:cubicBezTo>
                    <a:pt x="108310" y="51002"/>
                    <a:pt x="108310" y="51002"/>
                    <a:pt x="108310" y="147965"/>
                  </a:cubicBezTo>
                  <a:cubicBezTo>
                    <a:pt x="108310" y="147965"/>
                    <a:pt x="108310" y="147965"/>
                    <a:pt x="306438" y="147965"/>
                  </a:cubicBezTo>
                  <a:cubicBezTo>
                    <a:pt x="323609" y="147965"/>
                    <a:pt x="338138" y="161069"/>
                    <a:pt x="338138" y="178103"/>
                  </a:cubicBezTo>
                  <a:cubicBezTo>
                    <a:pt x="338138" y="196447"/>
                    <a:pt x="323609" y="209550"/>
                    <a:pt x="306438" y="209550"/>
                  </a:cubicBezTo>
                  <a:cubicBezTo>
                    <a:pt x="306438" y="209550"/>
                    <a:pt x="306438" y="209550"/>
                    <a:pt x="31700" y="209550"/>
                  </a:cubicBezTo>
                  <a:cubicBezTo>
                    <a:pt x="14529" y="209550"/>
                    <a:pt x="0" y="196447"/>
                    <a:pt x="0" y="178103"/>
                  </a:cubicBezTo>
                  <a:cubicBezTo>
                    <a:pt x="0" y="162379"/>
                    <a:pt x="13208" y="149276"/>
                    <a:pt x="29059" y="147965"/>
                  </a:cubicBezTo>
                  <a:cubicBezTo>
                    <a:pt x="29059" y="147965"/>
                    <a:pt x="29059" y="147965"/>
                    <a:pt x="29059" y="90311"/>
                  </a:cubicBezTo>
                  <a:cubicBezTo>
                    <a:pt x="29059" y="87691"/>
                    <a:pt x="31700" y="85070"/>
                    <a:pt x="34342" y="85070"/>
                  </a:cubicBezTo>
                  <a:cubicBezTo>
                    <a:pt x="34342" y="85070"/>
                    <a:pt x="34342" y="85070"/>
                    <a:pt x="63401" y="85070"/>
                  </a:cubicBezTo>
                  <a:cubicBezTo>
                    <a:pt x="63401" y="85070"/>
                    <a:pt x="63401" y="85070"/>
                    <a:pt x="63401" y="51002"/>
                  </a:cubicBezTo>
                  <a:cubicBezTo>
                    <a:pt x="63401" y="47071"/>
                    <a:pt x="66042" y="44450"/>
                    <a:pt x="68684" y="44450"/>
                  </a:cubicBezTo>
                  <a:close/>
                  <a:moveTo>
                    <a:pt x="280988" y="26987"/>
                  </a:moveTo>
                  <a:lnTo>
                    <a:pt x="280988" y="123825"/>
                  </a:lnTo>
                  <a:lnTo>
                    <a:pt x="309563" y="123825"/>
                  </a:lnTo>
                  <a:lnTo>
                    <a:pt x="309563" y="26987"/>
                  </a:lnTo>
                  <a:close/>
                  <a:moveTo>
                    <a:pt x="230188" y="26987"/>
                  </a:moveTo>
                  <a:lnTo>
                    <a:pt x="230188" y="123825"/>
                  </a:lnTo>
                  <a:lnTo>
                    <a:pt x="269876" y="123825"/>
                  </a:lnTo>
                  <a:lnTo>
                    <a:pt x="269876" y="26987"/>
                  </a:lnTo>
                  <a:close/>
                  <a:moveTo>
                    <a:pt x="177800" y="26987"/>
                  </a:moveTo>
                  <a:lnTo>
                    <a:pt x="177800" y="123825"/>
                  </a:lnTo>
                  <a:lnTo>
                    <a:pt x="217488" y="123825"/>
                  </a:lnTo>
                  <a:lnTo>
                    <a:pt x="217488" y="26987"/>
                  </a:lnTo>
                  <a:close/>
                  <a:moveTo>
                    <a:pt x="131763" y="26987"/>
                  </a:moveTo>
                  <a:lnTo>
                    <a:pt x="131763" y="33337"/>
                  </a:lnTo>
                  <a:lnTo>
                    <a:pt x="131763" y="123825"/>
                  </a:lnTo>
                  <a:lnTo>
                    <a:pt x="166688" y="123825"/>
                  </a:lnTo>
                  <a:lnTo>
                    <a:pt x="166688" y="26987"/>
                  </a:lnTo>
                  <a:close/>
                  <a:moveTo>
                    <a:pt x="80963" y="0"/>
                  </a:moveTo>
                  <a:cubicBezTo>
                    <a:pt x="80963" y="0"/>
                    <a:pt x="80963" y="0"/>
                    <a:pt x="132330" y="0"/>
                  </a:cubicBezTo>
                  <a:cubicBezTo>
                    <a:pt x="132330" y="0"/>
                    <a:pt x="132330" y="0"/>
                    <a:pt x="132330" y="17065"/>
                  </a:cubicBezTo>
                  <a:cubicBezTo>
                    <a:pt x="132330" y="17065"/>
                    <a:pt x="132330" y="17065"/>
                    <a:pt x="315408" y="17065"/>
                  </a:cubicBezTo>
                  <a:cubicBezTo>
                    <a:pt x="318042" y="17065"/>
                    <a:pt x="320676" y="19691"/>
                    <a:pt x="320676" y="22316"/>
                  </a:cubicBezTo>
                  <a:cubicBezTo>
                    <a:pt x="320676" y="22316"/>
                    <a:pt x="320676" y="22316"/>
                    <a:pt x="320676" y="131274"/>
                  </a:cubicBezTo>
                  <a:cubicBezTo>
                    <a:pt x="320676" y="133900"/>
                    <a:pt x="318042" y="136525"/>
                    <a:pt x="315408" y="136525"/>
                  </a:cubicBezTo>
                  <a:cubicBezTo>
                    <a:pt x="315408" y="136525"/>
                    <a:pt x="315408" y="136525"/>
                    <a:pt x="281163" y="136525"/>
                  </a:cubicBezTo>
                  <a:cubicBezTo>
                    <a:pt x="281163" y="136525"/>
                    <a:pt x="281163" y="136525"/>
                    <a:pt x="269309" y="136525"/>
                  </a:cubicBezTo>
                  <a:cubicBezTo>
                    <a:pt x="269309" y="136525"/>
                    <a:pt x="269309" y="136525"/>
                    <a:pt x="229796" y="136525"/>
                  </a:cubicBezTo>
                  <a:cubicBezTo>
                    <a:pt x="229796" y="136525"/>
                    <a:pt x="229796" y="136525"/>
                    <a:pt x="217942" y="136525"/>
                  </a:cubicBezTo>
                  <a:cubicBezTo>
                    <a:pt x="217942" y="136525"/>
                    <a:pt x="217942" y="136525"/>
                    <a:pt x="178429" y="136525"/>
                  </a:cubicBezTo>
                  <a:cubicBezTo>
                    <a:pt x="178429" y="136525"/>
                    <a:pt x="178429" y="136525"/>
                    <a:pt x="166575" y="136525"/>
                  </a:cubicBezTo>
                  <a:cubicBezTo>
                    <a:pt x="166575" y="136525"/>
                    <a:pt x="166575" y="136525"/>
                    <a:pt x="125744" y="136525"/>
                  </a:cubicBezTo>
                  <a:cubicBezTo>
                    <a:pt x="123110" y="136525"/>
                    <a:pt x="120476" y="133900"/>
                    <a:pt x="120476" y="131274"/>
                  </a:cubicBezTo>
                  <a:cubicBezTo>
                    <a:pt x="120476" y="131274"/>
                    <a:pt x="120476" y="131274"/>
                    <a:pt x="120476" y="22316"/>
                  </a:cubicBezTo>
                  <a:lnTo>
                    <a:pt x="120476" y="10502"/>
                  </a:lnTo>
                  <a:cubicBezTo>
                    <a:pt x="120476" y="10502"/>
                    <a:pt x="120476" y="10502"/>
                    <a:pt x="80963" y="10502"/>
                  </a:cubicBezTo>
                  <a:cubicBezTo>
                    <a:pt x="80963" y="10502"/>
                    <a:pt x="80963" y="10502"/>
                    <a:pt x="8096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6" name="文本框 50">
              <a:extLst>
                <a:ext uri="{FF2B5EF4-FFF2-40B4-BE49-F238E27FC236}">
                  <a16:creationId xmlns:a16="http://schemas.microsoft.com/office/drawing/2014/main" id="{38D431C8-B0AB-4866-A07E-0D2484B19656}"/>
                </a:ext>
              </a:extLst>
            </p:cNvPr>
            <p:cNvSpPr txBox="1"/>
            <p:nvPr/>
          </p:nvSpPr>
          <p:spPr>
            <a:xfrm>
              <a:off x="5673410" y="2965162"/>
              <a:ext cx="722795" cy="3048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6969E6EB-A16E-4794-9047-081ABC677929}"/>
              </a:ext>
            </a:extLst>
          </p:cNvPr>
          <p:cNvSpPr/>
          <p:nvPr/>
        </p:nvSpPr>
        <p:spPr>
          <a:xfrm>
            <a:off x="6377953" y="1958880"/>
            <a:ext cx="712176" cy="712176"/>
          </a:xfrm>
          <a:prstGeom prst="rect">
            <a:avLst/>
          </a:prstGeom>
          <a:solidFill>
            <a:schemeClr val="tx1">
              <a:alpha val="61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关键词</a:t>
            </a: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A3A4F866-2EFD-450A-B6E8-F43F49075659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218006057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Group 103">
            <a:extLst>
              <a:ext uri="{FF2B5EF4-FFF2-40B4-BE49-F238E27FC236}">
                <a16:creationId xmlns:a16="http://schemas.microsoft.com/office/drawing/2014/main" id="{2E1D7E0B-67AD-409C-A2FF-926C8F224A25}"/>
              </a:ext>
            </a:extLst>
          </p:cNvPr>
          <p:cNvGrpSpPr/>
          <p:nvPr/>
        </p:nvGrpSpPr>
        <p:grpSpPr>
          <a:xfrm>
            <a:off x="4496825" y="2306290"/>
            <a:ext cx="150386" cy="73043"/>
            <a:chOff x="4770546" y="2063614"/>
            <a:chExt cx="471307" cy="228920"/>
          </a:xfrm>
        </p:grpSpPr>
        <p:sp>
          <p:nvSpPr>
            <p:cNvPr id="37" name="Freeform 887">
              <a:extLst>
                <a:ext uri="{FF2B5EF4-FFF2-40B4-BE49-F238E27FC236}">
                  <a16:creationId xmlns:a16="http://schemas.microsoft.com/office/drawing/2014/main" id="{47D064B8-00F7-4317-B8D1-DE3C5BE2B732}"/>
                </a:ext>
              </a:extLst>
            </p:cNvPr>
            <p:cNvSpPr/>
            <p:nvPr/>
          </p:nvSpPr>
          <p:spPr bwMode="auto">
            <a:xfrm>
              <a:off x="4770546" y="2063614"/>
              <a:ext cx="53864" cy="228920"/>
            </a:xfrm>
            <a:custGeom>
              <a:gdLst>
                <a:gd fmla="*/ 0 w 22" name="T0"/>
                <a:gd fmla="*/ 72 h 101" name="T1"/>
                <a:gd fmla="*/ 0 w 22" name="T2"/>
                <a:gd fmla="*/ 0 h 101" name="T3"/>
                <a:gd fmla="*/ 21 w 22" name="T4"/>
                <a:gd fmla="*/ 0 h 101" name="T5"/>
                <a:gd fmla="*/ 21 w 22" name="T6"/>
                <a:gd fmla="*/ 90 h 101" name="T7"/>
                <a:gd fmla="*/ 21 w 22" name="T8"/>
                <a:gd fmla="*/ 90 h 101" name="T9"/>
                <a:gd fmla="*/ 22 w 22" name="T10"/>
                <a:gd fmla="*/ 101 h 101" name="T11"/>
                <a:gd fmla="*/ 22 w 22" name="T12"/>
                <a:gd fmla="*/ 101 h 101" name="T13"/>
                <a:gd fmla="*/ 13 w 22" name="T14"/>
                <a:gd fmla="*/ 94 h 101" name="T15"/>
                <a:gd fmla="*/ 7 w 22" name="T16"/>
                <a:gd fmla="*/ 88 h 101" name="T17"/>
                <a:gd fmla="*/ 2 w 22" name="T18"/>
                <a:gd fmla="*/ 80 h 101" name="T19"/>
                <a:gd fmla="*/ 0 w 22" name="T20"/>
                <a:gd fmla="*/ 77 h 101" name="T21"/>
                <a:gd fmla="*/ 0 w 22" name="T22"/>
                <a:gd fmla="*/ 72 h 1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0" w="22">
                  <a:moveTo>
                    <a:pt x="0" y="7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endParaRPr>
            </a:p>
          </p:txBody>
        </p:sp>
        <p:sp>
          <p:nvSpPr>
            <p:cNvPr id="38" name="Freeform 888">
              <a:extLst>
                <a:ext uri="{FF2B5EF4-FFF2-40B4-BE49-F238E27FC236}">
                  <a16:creationId xmlns:a16="http://schemas.microsoft.com/office/drawing/2014/main" id="{15AF0BFE-DF7B-45E2-A373-80FA5BFFA942}"/>
                </a:ext>
              </a:extLst>
            </p:cNvPr>
            <p:cNvSpPr/>
            <p:nvPr/>
          </p:nvSpPr>
          <p:spPr bwMode="auto">
            <a:xfrm>
              <a:off x="5187989" y="2063614"/>
              <a:ext cx="53864" cy="228920"/>
            </a:xfrm>
            <a:custGeom>
              <a:gdLst>
                <a:gd fmla="*/ 24 w 24" name="T0"/>
                <a:gd fmla="*/ 72 h 102" name="T1"/>
                <a:gd fmla="*/ 24 w 24" name="T2"/>
                <a:gd fmla="*/ 72 h 102" name="T3"/>
                <a:gd fmla="*/ 24 w 24" name="T4"/>
                <a:gd fmla="*/ 77 h 102" name="T5"/>
                <a:gd fmla="*/ 22 w 24" name="T6"/>
                <a:gd fmla="*/ 80 h 102" name="T7"/>
                <a:gd fmla="*/ 20 w 24" name="T8"/>
                <a:gd fmla="*/ 84 h 102" name="T9"/>
                <a:gd fmla="*/ 17 w 24" name="T10"/>
                <a:gd fmla="*/ 89 h 102" name="T11"/>
                <a:gd fmla="*/ 9 w 24" name="T12"/>
                <a:gd fmla="*/ 95 h 102" name="T13"/>
                <a:gd fmla="*/ 0 w 24" name="T14"/>
                <a:gd fmla="*/ 102 h 102" name="T15"/>
                <a:gd fmla="*/ 0 w 24" name="T16"/>
                <a:gd fmla="*/ 102 h 102" name="T17"/>
                <a:gd fmla="*/ 1 w 24" name="T18"/>
                <a:gd fmla="*/ 90 h 102" name="T19"/>
                <a:gd fmla="*/ 1 w 24" name="T20"/>
                <a:gd fmla="*/ 0 h 102" name="T21"/>
                <a:gd fmla="*/ 24 w 24" name="T22"/>
                <a:gd fmla="*/ 0 h 102" name="T23"/>
                <a:gd fmla="*/ 24 w 24" name="T24"/>
                <a:gd fmla="*/ 72 h 10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2" w="24">
                  <a:moveTo>
                    <a:pt x="24" y="72"/>
                  </a:moveTo>
                  <a:lnTo>
                    <a:pt x="24" y="72"/>
                  </a:lnTo>
                  <a:lnTo>
                    <a:pt x="24" y="77"/>
                  </a:lnTo>
                  <a:lnTo>
                    <a:pt x="22" y="80"/>
                  </a:lnTo>
                  <a:lnTo>
                    <a:pt x="20" y="84"/>
                  </a:lnTo>
                  <a:lnTo>
                    <a:pt x="17" y="89"/>
                  </a:lnTo>
                  <a:lnTo>
                    <a:pt x="9" y="95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0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endParaRPr>
            </a:p>
          </p:txBody>
        </p:sp>
        <p:sp>
          <p:nvSpPr>
            <p:cNvPr id="39" name="Freeform 890">
              <a:extLst>
                <a:ext uri="{FF2B5EF4-FFF2-40B4-BE49-F238E27FC236}">
                  <a16:creationId xmlns:a16="http://schemas.microsoft.com/office/drawing/2014/main" id="{FE286D2F-0432-4DC7-ACDA-97CB6F15E7FF}"/>
                </a:ext>
              </a:extLst>
            </p:cNvPr>
            <p:cNvSpPr/>
            <p:nvPr/>
          </p:nvSpPr>
          <p:spPr bwMode="auto">
            <a:xfrm>
              <a:off x="4770546" y="2063614"/>
              <a:ext cx="53864" cy="228920"/>
            </a:xfrm>
            <a:custGeom>
              <a:gdLst>
                <a:gd fmla="*/ 0 w 22" name="T0"/>
                <a:gd fmla="*/ 0 h 101" name="T1"/>
                <a:gd fmla="*/ 0 w 22" name="T2"/>
                <a:gd fmla="*/ 0 h 101" name="T3"/>
                <a:gd fmla="*/ 21 w 22" name="T4"/>
                <a:gd fmla="*/ 0 h 101" name="T5"/>
                <a:gd fmla="*/ 21 w 22" name="T6"/>
                <a:gd fmla="*/ 90 h 101" name="T7"/>
                <a:gd fmla="*/ 21 w 22" name="T8"/>
                <a:gd fmla="*/ 90 h 101" name="T9"/>
                <a:gd fmla="*/ 22 w 22" name="T10"/>
                <a:gd fmla="*/ 101 h 101" name="T11"/>
                <a:gd fmla="*/ 22 w 22" name="T12"/>
                <a:gd fmla="*/ 101 h 101" name="T13"/>
                <a:gd fmla="*/ 22 w 22" name="T14"/>
                <a:gd fmla="*/ 101 h 101" name="T15"/>
                <a:gd fmla="*/ 22 w 22" name="T16"/>
                <a:gd fmla="*/ 101 h 101" name="T17"/>
                <a:gd fmla="*/ 13 w 22" name="T18"/>
                <a:gd fmla="*/ 94 h 101" name="T19"/>
                <a:gd fmla="*/ 7 w 22" name="T20"/>
                <a:gd fmla="*/ 88 h 101" name="T21"/>
                <a:gd fmla="*/ 2 w 22" name="T22"/>
                <a:gd fmla="*/ 80 h 101" name="T23"/>
                <a:gd fmla="*/ 0 w 22" name="T24"/>
                <a:gd fmla="*/ 77 h 101" name="T25"/>
                <a:gd fmla="*/ 0 w 22" name="T26"/>
                <a:gd fmla="*/ 72 h 101" name="T27"/>
                <a:gd fmla="*/ 0 w 22" name="T28"/>
                <a:gd fmla="*/ 0 h 10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0" w="22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endParaRPr>
            </a:p>
          </p:txBody>
        </p:sp>
      </p:grpSp>
      <p:grpSp>
        <p:nvGrpSpPr>
          <p:cNvPr id="27" name="Group 1">
            <a:extLst>
              <a:ext uri="{FF2B5EF4-FFF2-40B4-BE49-F238E27FC236}">
                <a16:creationId xmlns:a16="http://schemas.microsoft.com/office/drawing/2014/main" id="{0C376B06-1ED0-4C87-A3A4-A23F82423C5D}"/>
              </a:ext>
            </a:extLst>
          </p:cNvPr>
          <p:cNvGrpSpPr/>
          <p:nvPr/>
        </p:nvGrpSpPr>
        <p:grpSpPr>
          <a:xfrm>
            <a:off x="3384980" y="1139174"/>
            <a:ext cx="2374039" cy="2587942"/>
            <a:chOff x="4487288" y="2020501"/>
            <a:chExt cx="3165385" cy="3450590"/>
          </a:xfrm>
        </p:grpSpPr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A9ADA395-497D-4918-8A11-2D6DB466ECBA}"/>
                </a:ext>
              </a:extLst>
            </p:cNvPr>
            <p:cNvGrpSpPr/>
            <p:nvPr/>
          </p:nvGrpSpPr>
          <p:grpSpPr>
            <a:xfrm>
              <a:off x="4487288" y="2020501"/>
              <a:ext cx="3165385" cy="3450590"/>
              <a:chOff x="895608" y="2019300"/>
              <a:chExt cx="2877624" cy="3136900"/>
            </a:xfrm>
            <a:gradFill>
              <a:gsLst>
                <a:gs pos="0">
                  <a:srgbClr val="00B0F0"/>
                </a:gs>
                <a:gs pos="69000">
                  <a:srgbClr val="4CC1BA"/>
                </a:gs>
              </a:gsLst>
              <a:lin ang="8100000" scaled="1"/>
            </a:gradFill>
          </p:grpSpPr>
          <p:sp>
            <p:nvSpPr>
              <p:cNvPr id="35" name="Freeform 370">
                <a:extLst>
                  <a:ext uri="{FF2B5EF4-FFF2-40B4-BE49-F238E27FC236}">
                    <a16:creationId xmlns:a16="http://schemas.microsoft.com/office/drawing/2014/main" id="{C0ED6BCB-37C4-4F70-A9A3-12BB555FB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1627" y="2019300"/>
                <a:ext cx="1411605" cy="3136900"/>
              </a:xfrm>
              <a:custGeom>
                <a:gdLst>
                  <a:gd fmla="*/ 1116 w 1323" name="T0"/>
                  <a:gd fmla="*/ 851 h 2941" name="T1"/>
                  <a:gd fmla="*/ 998 w 1323" name="T2"/>
                  <a:gd fmla="*/ 522 h 2941" name="T3"/>
                  <a:gd fmla="*/ 787 w 1323" name="T4"/>
                  <a:gd fmla="*/ 403 h 2941" name="T5"/>
                  <a:gd fmla="*/ 655 w 1323" name="T6"/>
                  <a:gd fmla="*/ 132 h 2941" name="T7"/>
                  <a:gd fmla="*/ 434 w 1323" name="T8"/>
                  <a:gd fmla="*/ 165 h 2941" name="T9"/>
                  <a:gd fmla="*/ 281 w 1323" name="T10"/>
                  <a:gd fmla="*/ 8 h 2941" name="T11"/>
                  <a:gd fmla="*/ 50 w 1323" name="T12"/>
                  <a:gd fmla="*/ 79 h 2941" name="T13"/>
                  <a:gd fmla="*/ 18 w 1323" name="T14"/>
                  <a:gd fmla="*/ 1171 h 2941" name="T15"/>
                  <a:gd fmla="*/ 295 w 1323" name="T16"/>
                  <a:gd fmla="*/ 1250 h 2941" name="T17"/>
                  <a:gd fmla="*/ 394 w 1323" name="T18"/>
                  <a:gd fmla="*/ 1351 h 2941" name="T19"/>
                  <a:gd fmla="*/ 474 w 1323" name="T20"/>
                  <a:gd fmla="*/ 1579 h 2941" name="T21"/>
                  <a:gd fmla="*/ 493 w 1323" name="T22"/>
                  <a:gd fmla="*/ 1544 h 2941" name="T23"/>
                  <a:gd fmla="*/ 435 w 1323" name="T24"/>
                  <a:gd fmla="*/ 1346 h 2941" name="T25"/>
                  <a:gd fmla="*/ 299 w 1323" name="T26"/>
                  <a:gd fmla="*/ 1211 h 2941" name="T27"/>
                  <a:gd fmla="*/ 54 w 1323" name="T28"/>
                  <a:gd fmla="*/ 1151 h 2941" name="T29"/>
                  <a:gd fmla="*/ 80 w 1323" name="T30"/>
                  <a:gd fmla="*/ 104 h 2941" name="T31"/>
                  <a:gd fmla="*/ 277 w 1323" name="T32"/>
                  <a:gd fmla="*/ 49 h 2941" name="T33"/>
                  <a:gd fmla="*/ 401 w 1323" name="T34"/>
                  <a:gd fmla="*/ 252 h 2941" name="T35"/>
                  <a:gd fmla="*/ 457 w 1323" name="T36"/>
                  <a:gd fmla="*/ 198 h 2941" name="T37"/>
                  <a:gd fmla="*/ 607 w 1323" name="T38"/>
                  <a:gd fmla="*/ 158 h 2941" name="T39"/>
                  <a:gd fmla="*/ 747 w 1323" name="T40"/>
                  <a:gd fmla="*/ 330 h 2941" name="T41"/>
                  <a:gd fmla="*/ 640 w 1323" name="T42"/>
                  <a:gd fmla="*/ 565 h 2941" name="T43"/>
                  <a:gd fmla="*/ 666 w 1323" name="T44"/>
                  <a:gd fmla="*/ 597 h 2941" name="T45"/>
                  <a:gd fmla="*/ 877 w 1323" name="T46"/>
                  <a:gd fmla="*/ 487 h 2941" name="T47"/>
                  <a:gd fmla="*/ 989 w 1323" name="T48"/>
                  <a:gd fmla="*/ 620 h 2941" name="T49"/>
                  <a:gd fmla="*/ 903 w 1323" name="T50"/>
                  <a:gd fmla="*/ 1015 h 2941" name="T51"/>
                  <a:gd fmla="*/ 949 w 1323" name="T52"/>
                  <a:gd fmla="*/ 1035 h 2941" name="T53"/>
                  <a:gd fmla="*/ 1052 w 1323" name="T54"/>
                  <a:gd fmla="*/ 869 h 2941" name="T55"/>
                  <a:gd fmla="*/ 1150 w 1323" name="T56"/>
                  <a:gd fmla="*/ 974 h 2941" name="T57"/>
                  <a:gd fmla="*/ 1149 w 1323" name="T58"/>
                  <a:gd fmla="*/ 1258 h 2941" name="T59"/>
                  <a:gd fmla="*/ 1282 w 1323" name="T60"/>
                  <a:gd fmla="*/ 1419 h 2941" name="T61"/>
                  <a:gd fmla="*/ 1191 w 1323" name="T62"/>
                  <a:gd fmla="*/ 2029 h 2941" name="T63"/>
                  <a:gd fmla="*/ 1065 w 1323" name="T64"/>
                  <a:gd fmla="*/ 1921 h 2941" name="T65"/>
                  <a:gd fmla="*/ 940 w 1323" name="T66"/>
                  <a:gd fmla="*/ 1896 h 2941" name="T67"/>
                  <a:gd fmla="*/ 1066 w 1323" name="T68"/>
                  <a:gd fmla="*/ 2021 h 2941" name="T69"/>
                  <a:gd fmla="*/ 993 w 1323" name="T70"/>
                  <a:gd fmla="*/ 2488 h 2941" name="T71"/>
                  <a:gd fmla="*/ 750 w 1323" name="T72"/>
                  <a:gd fmla="*/ 2372 h 2941" name="T73"/>
                  <a:gd fmla="*/ 571 w 1323" name="T74"/>
                  <a:gd fmla="*/ 2317 h 2941" name="T75"/>
                  <a:gd fmla="*/ 743 w 1323" name="T76"/>
                  <a:gd fmla="*/ 2457 h 2941" name="T77"/>
                  <a:gd fmla="*/ 670 w 1323" name="T78"/>
                  <a:gd fmla="*/ 2711 h 2941" name="T79"/>
                  <a:gd fmla="*/ 484 w 1323" name="T80"/>
                  <a:gd fmla="*/ 2723 h 2941" name="T81"/>
                  <a:gd fmla="*/ 400 w 1323" name="T82"/>
                  <a:gd fmla="*/ 2726 h 2941" name="T83"/>
                  <a:gd fmla="*/ 277 w 1323" name="T84"/>
                  <a:gd fmla="*/ 2893 h 2941" name="T85"/>
                  <a:gd fmla="*/ 80 w 1323" name="T86"/>
                  <a:gd fmla="*/ 2837 h 2941" name="T87"/>
                  <a:gd fmla="*/ 64 w 1323" name="T88"/>
                  <a:gd fmla="*/ 1833 h 2941" name="T89"/>
                  <a:gd fmla="*/ 252 w 1323" name="T90"/>
                  <a:gd fmla="*/ 1739 h 2941" name="T91"/>
                  <a:gd fmla="*/ 368 w 1323" name="T92"/>
                  <a:gd fmla="*/ 1747 h 2941" name="T93"/>
                  <a:gd fmla="*/ 320 w 1323" name="T94"/>
                  <a:gd fmla="*/ 1642 h 2941" name="T95"/>
                  <a:gd fmla="*/ 192 w 1323" name="T96"/>
                  <a:gd fmla="*/ 1694 h 2941" name="T97"/>
                  <a:gd fmla="*/ 0 w 1323" name="T98"/>
                  <a:gd fmla="*/ 1928 h 2941" name="T99"/>
                  <a:gd fmla="*/ 132 w 1323" name="T100"/>
                  <a:gd fmla="*/ 2924 h 2941" name="T101"/>
                  <a:gd fmla="*/ 373 w 1323" name="T102"/>
                  <a:gd fmla="*/ 2881 h 2941" name="T103"/>
                  <a:gd fmla="*/ 498 w 1323" name="T104"/>
                  <a:gd fmla="*/ 2774 h 2941" name="T105"/>
                  <a:gd fmla="*/ 738 w 1323" name="T106"/>
                  <a:gd fmla="*/ 2702 h 2941" name="T107"/>
                  <a:gd fmla="*/ 997 w 1323" name="T108"/>
                  <a:gd fmla="*/ 2531 h 2941" name="T109"/>
                  <a:gd fmla="*/ 1107 w 1323" name="T110"/>
                  <a:gd fmla="*/ 2098 h 2941" name="T111"/>
                  <a:gd fmla="*/ 1318 w 1323" name="T112"/>
                  <a:gd fmla="*/ 1910 h 2941" name="T113"/>
                  <a:gd fmla="*/ 1270 w 1323" name="T114"/>
                  <a:gd fmla="*/ 1289 h 2941" name="T115"/>
                  <a:gd fmla="*/ 313 w 1323" name="T116"/>
                  <a:gd fmla="*/ 1681 h 2941" name="T117"/>
                  <a:gd fmla="*/ 328 w 1323" name="T118"/>
                  <a:gd fmla="*/ 1732 h 2941" name="T119"/>
                  <a:gd fmla="*/ 285 w 1323" name="T120"/>
                  <a:gd fmla="*/ 1708 h 294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2941" w="1323">
                    <a:moveTo>
                      <a:pt x="1190" y="1234"/>
                    </a:moveTo>
                    <a:lnTo>
                      <a:pt x="1190" y="985"/>
                    </a:lnTo>
                    <a:lnTo>
                      <a:pt x="1190" y="985"/>
                    </a:lnTo>
                    <a:lnTo>
                      <a:pt x="1190" y="969"/>
                    </a:lnTo>
                    <a:lnTo>
                      <a:pt x="1187" y="953"/>
                    </a:lnTo>
                    <a:lnTo>
                      <a:pt x="1183" y="938"/>
                    </a:lnTo>
                    <a:lnTo>
                      <a:pt x="1178" y="923"/>
                    </a:lnTo>
                    <a:lnTo>
                      <a:pt x="1171" y="908"/>
                    </a:lnTo>
                    <a:lnTo>
                      <a:pt x="1162" y="895"/>
                    </a:lnTo>
                    <a:lnTo>
                      <a:pt x="1152" y="882"/>
                    </a:lnTo>
                    <a:lnTo>
                      <a:pt x="1141" y="870"/>
                    </a:lnTo>
                    <a:lnTo>
                      <a:pt x="1141" y="870"/>
                    </a:lnTo>
                    <a:lnTo>
                      <a:pt x="1129" y="860"/>
                    </a:lnTo>
                    <a:lnTo>
                      <a:pt x="1116" y="851"/>
                    </a:lnTo>
                    <a:lnTo>
                      <a:pt x="1103" y="843"/>
                    </a:lnTo>
                    <a:lnTo>
                      <a:pt x="1089" y="837"/>
                    </a:lnTo>
                    <a:lnTo>
                      <a:pt x="1074" y="833"/>
                    </a:lnTo>
                    <a:lnTo>
                      <a:pt x="1060" y="830"/>
                    </a:lnTo>
                    <a:lnTo>
                      <a:pt x="1044" y="827"/>
                    </a:lnTo>
                    <a:lnTo>
                      <a:pt x="1029" y="827"/>
                    </a:lnTo>
                    <a:lnTo>
                      <a:pt x="1029" y="620"/>
                    </a:lnTo>
                    <a:lnTo>
                      <a:pt x="1029" y="620"/>
                    </a:lnTo>
                    <a:lnTo>
                      <a:pt x="1028" y="602"/>
                    </a:lnTo>
                    <a:lnTo>
                      <a:pt x="1025" y="585"/>
                    </a:lnTo>
                    <a:lnTo>
                      <a:pt x="1020" y="568"/>
                    </a:lnTo>
                    <a:lnTo>
                      <a:pt x="1015" y="552"/>
                    </a:lnTo>
                    <a:lnTo>
                      <a:pt x="1007" y="537"/>
                    </a:lnTo>
                    <a:lnTo>
                      <a:pt x="998" y="522"/>
                    </a:lnTo>
                    <a:lnTo>
                      <a:pt x="988" y="509"/>
                    </a:lnTo>
                    <a:lnTo>
                      <a:pt x="976" y="496"/>
                    </a:lnTo>
                    <a:lnTo>
                      <a:pt x="963" y="484"/>
                    </a:lnTo>
                    <a:lnTo>
                      <a:pt x="949" y="475"/>
                    </a:lnTo>
                    <a:lnTo>
                      <a:pt x="935" y="466"/>
                    </a:lnTo>
                    <a:lnTo>
                      <a:pt x="919" y="458"/>
                    </a:lnTo>
                    <a:lnTo>
                      <a:pt x="902" y="453"/>
                    </a:lnTo>
                    <a:lnTo>
                      <a:pt x="885" y="448"/>
                    </a:lnTo>
                    <a:lnTo>
                      <a:pt x="867" y="446"/>
                    </a:lnTo>
                    <a:lnTo>
                      <a:pt x="849" y="445"/>
                    </a:lnTo>
                    <a:lnTo>
                      <a:pt x="783" y="445"/>
                    </a:lnTo>
                    <a:lnTo>
                      <a:pt x="783" y="445"/>
                    </a:lnTo>
                    <a:lnTo>
                      <a:pt x="786" y="424"/>
                    </a:lnTo>
                    <a:lnTo>
                      <a:pt x="787" y="403"/>
                    </a:lnTo>
                    <a:lnTo>
                      <a:pt x="787" y="330"/>
                    </a:lnTo>
                    <a:lnTo>
                      <a:pt x="787" y="330"/>
                    </a:lnTo>
                    <a:lnTo>
                      <a:pt x="786" y="309"/>
                    </a:lnTo>
                    <a:lnTo>
                      <a:pt x="783" y="287"/>
                    </a:lnTo>
                    <a:lnTo>
                      <a:pt x="777" y="266"/>
                    </a:lnTo>
                    <a:lnTo>
                      <a:pt x="770" y="247"/>
                    </a:lnTo>
                    <a:lnTo>
                      <a:pt x="761" y="228"/>
                    </a:lnTo>
                    <a:lnTo>
                      <a:pt x="750" y="210"/>
                    </a:lnTo>
                    <a:lnTo>
                      <a:pt x="738" y="194"/>
                    </a:lnTo>
                    <a:lnTo>
                      <a:pt x="724" y="178"/>
                    </a:lnTo>
                    <a:lnTo>
                      <a:pt x="708" y="165"/>
                    </a:lnTo>
                    <a:lnTo>
                      <a:pt x="691" y="152"/>
                    </a:lnTo>
                    <a:lnTo>
                      <a:pt x="675" y="141"/>
                    </a:lnTo>
                    <a:lnTo>
                      <a:pt x="655" y="132"/>
                    </a:lnTo>
                    <a:lnTo>
                      <a:pt x="635" y="124"/>
                    </a:lnTo>
                    <a:lnTo>
                      <a:pt x="615" y="119"/>
                    </a:lnTo>
                    <a:lnTo>
                      <a:pt x="594" y="116"/>
                    </a:lnTo>
                    <a:lnTo>
                      <a:pt x="571" y="115"/>
                    </a:lnTo>
                    <a:lnTo>
                      <a:pt x="541" y="115"/>
                    </a:lnTo>
                    <a:lnTo>
                      <a:pt x="541" y="115"/>
                    </a:lnTo>
                    <a:lnTo>
                      <a:pt x="525" y="116"/>
                    </a:lnTo>
                    <a:lnTo>
                      <a:pt x="510" y="118"/>
                    </a:lnTo>
                    <a:lnTo>
                      <a:pt x="496" y="123"/>
                    </a:lnTo>
                    <a:lnTo>
                      <a:pt x="481" y="128"/>
                    </a:lnTo>
                    <a:lnTo>
                      <a:pt x="467" y="135"/>
                    </a:lnTo>
                    <a:lnTo>
                      <a:pt x="455" y="143"/>
                    </a:lnTo>
                    <a:lnTo>
                      <a:pt x="444" y="153"/>
                    </a:lnTo>
                    <a:lnTo>
                      <a:pt x="434" y="165"/>
                    </a:lnTo>
                    <a:lnTo>
                      <a:pt x="434" y="165"/>
                    </a:lnTo>
                    <a:lnTo>
                      <a:pt x="429" y="147"/>
                    </a:lnTo>
                    <a:lnTo>
                      <a:pt x="422" y="130"/>
                    </a:lnTo>
                    <a:lnTo>
                      <a:pt x="415" y="114"/>
                    </a:lnTo>
                    <a:lnTo>
                      <a:pt x="405" y="99"/>
                    </a:lnTo>
                    <a:lnTo>
                      <a:pt x="395" y="85"/>
                    </a:lnTo>
                    <a:lnTo>
                      <a:pt x="384" y="71"/>
                    </a:lnTo>
                    <a:lnTo>
                      <a:pt x="372" y="59"/>
                    </a:lnTo>
                    <a:lnTo>
                      <a:pt x="359" y="47"/>
                    </a:lnTo>
                    <a:lnTo>
                      <a:pt x="345" y="36"/>
                    </a:lnTo>
                    <a:lnTo>
                      <a:pt x="330" y="27"/>
                    </a:lnTo>
                    <a:lnTo>
                      <a:pt x="314" y="19"/>
                    </a:lnTo>
                    <a:lnTo>
                      <a:pt x="297" y="13"/>
                    </a:lnTo>
                    <a:lnTo>
                      <a:pt x="281" y="8"/>
                    </a:lnTo>
                    <a:lnTo>
                      <a:pt x="263" y="4"/>
                    </a:lnTo>
                    <a:lnTo>
                      <a:pt x="245" y="1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3" y="1"/>
                    </a:lnTo>
                    <a:lnTo>
                      <a:pt x="171" y="5"/>
                    </a:lnTo>
                    <a:lnTo>
                      <a:pt x="151" y="10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7"/>
                    </a:lnTo>
                    <a:lnTo>
                      <a:pt x="79" y="50"/>
                    </a:lnTo>
                    <a:lnTo>
                      <a:pt x="63" y="63"/>
                    </a:lnTo>
                    <a:lnTo>
                      <a:pt x="50" y="79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2"/>
                    </a:lnTo>
                    <a:lnTo>
                      <a:pt x="10" y="151"/>
                    </a:lnTo>
                    <a:lnTo>
                      <a:pt x="5" y="172"/>
                    </a:lnTo>
                    <a:lnTo>
                      <a:pt x="1" y="193"/>
                    </a:lnTo>
                    <a:lnTo>
                      <a:pt x="0" y="215"/>
                    </a:lnTo>
                    <a:lnTo>
                      <a:pt x="0" y="1098"/>
                    </a:lnTo>
                    <a:lnTo>
                      <a:pt x="0" y="1098"/>
                    </a:lnTo>
                    <a:lnTo>
                      <a:pt x="1" y="1114"/>
                    </a:lnTo>
                    <a:lnTo>
                      <a:pt x="4" y="1129"/>
                    </a:lnTo>
                    <a:lnTo>
                      <a:pt x="7" y="1144"/>
                    </a:lnTo>
                    <a:lnTo>
                      <a:pt x="13" y="1157"/>
                    </a:lnTo>
                    <a:lnTo>
                      <a:pt x="18" y="1171"/>
                    </a:lnTo>
                    <a:lnTo>
                      <a:pt x="26" y="1183"/>
                    </a:lnTo>
                    <a:lnTo>
                      <a:pt x="35" y="1195"/>
                    </a:lnTo>
                    <a:lnTo>
                      <a:pt x="45" y="1205"/>
                    </a:lnTo>
                    <a:lnTo>
                      <a:pt x="55" y="1216"/>
                    </a:lnTo>
                    <a:lnTo>
                      <a:pt x="68" y="1225"/>
                    </a:lnTo>
                    <a:lnTo>
                      <a:pt x="80" y="1231"/>
                    </a:lnTo>
                    <a:lnTo>
                      <a:pt x="93" y="1238"/>
                    </a:lnTo>
                    <a:lnTo>
                      <a:pt x="107" y="1243"/>
                    </a:lnTo>
                    <a:lnTo>
                      <a:pt x="122" y="1247"/>
                    </a:lnTo>
                    <a:lnTo>
                      <a:pt x="136" y="1249"/>
                    </a:lnTo>
                    <a:lnTo>
                      <a:pt x="152" y="1250"/>
                    </a:lnTo>
                    <a:lnTo>
                      <a:pt x="284" y="1250"/>
                    </a:lnTo>
                    <a:lnTo>
                      <a:pt x="284" y="1250"/>
                    </a:lnTo>
                    <a:lnTo>
                      <a:pt x="295" y="1250"/>
                    </a:lnTo>
                    <a:lnTo>
                      <a:pt x="306" y="1253"/>
                    </a:lnTo>
                    <a:lnTo>
                      <a:pt x="317" y="1255"/>
                    </a:lnTo>
                    <a:lnTo>
                      <a:pt x="327" y="1258"/>
                    </a:lnTo>
                    <a:lnTo>
                      <a:pt x="337" y="1264"/>
                    </a:lnTo>
                    <a:lnTo>
                      <a:pt x="346" y="1270"/>
                    </a:lnTo>
                    <a:lnTo>
                      <a:pt x="355" y="1275"/>
                    </a:lnTo>
                    <a:lnTo>
                      <a:pt x="363" y="1283"/>
                    </a:lnTo>
                    <a:lnTo>
                      <a:pt x="369" y="1291"/>
                    </a:lnTo>
                    <a:lnTo>
                      <a:pt x="376" y="1299"/>
                    </a:lnTo>
                    <a:lnTo>
                      <a:pt x="382" y="1309"/>
                    </a:lnTo>
                    <a:lnTo>
                      <a:pt x="386" y="1318"/>
                    </a:lnTo>
                    <a:lnTo>
                      <a:pt x="390" y="1328"/>
                    </a:lnTo>
                    <a:lnTo>
                      <a:pt x="393" y="1339"/>
                    </a:lnTo>
                    <a:lnTo>
                      <a:pt x="394" y="1351"/>
                    </a:lnTo>
                    <a:lnTo>
                      <a:pt x="395" y="1362"/>
                    </a:lnTo>
                    <a:lnTo>
                      <a:pt x="395" y="1446"/>
                    </a:lnTo>
                    <a:lnTo>
                      <a:pt x="395" y="1446"/>
                    </a:lnTo>
                    <a:lnTo>
                      <a:pt x="396" y="1461"/>
                    </a:lnTo>
                    <a:lnTo>
                      <a:pt x="399" y="1477"/>
                    </a:lnTo>
                    <a:lnTo>
                      <a:pt x="402" y="1491"/>
                    </a:lnTo>
                    <a:lnTo>
                      <a:pt x="407" y="1505"/>
                    </a:lnTo>
                    <a:lnTo>
                      <a:pt x="413" y="1518"/>
                    </a:lnTo>
                    <a:lnTo>
                      <a:pt x="421" y="1531"/>
                    </a:lnTo>
                    <a:lnTo>
                      <a:pt x="430" y="1542"/>
                    </a:lnTo>
                    <a:lnTo>
                      <a:pt x="439" y="1553"/>
                    </a:lnTo>
                    <a:lnTo>
                      <a:pt x="451" y="1563"/>
                    </a:lnTo>
                    <a:lnTo>
                      <a:pt x="462" y="1571"/>
                    </a:lnTo>
                    <a:lnTo>
                      <a:pt x="474" y="1579"/>
                    </a:lnTo>
                    <a:lnTo>
                      <a:pt x="488" y="1586"/>
                    </a:lnTo>
                    <a:lnTo>
                      <a:pt x="501" y="1590"/>
                    </a:lnTo>
                    <a:lnTo>
                      <a:pt x="516" y="1595"/>
                    </a:lnTo>
                    <a:lnTo>
                      <a:pt x="532" y="1597"/>
                    </a:lnTo>
                    <a:lnTo>
                      <a:pt x="546" y="1597"/>
                    </a:lnTo>
                    <a:lnTo>
                      <a:pt x="803" y="1597"/>
                    </a:lnTo>
                    <a:lnTo>
                      <a:pt x="803" y="1558"/>
                    </a:lnTo>
                    <a:lnTo>
                      <a:pt x="546" y="1558"/>
                    </a:lnTo>
                    <a:lnTo>
                      <a:pt x="546" y="1558"/>
                    </a:lnTo>
                    <a:lnTo>
                      <a:pt x="535" y="1556"/>
                    </a:lnTo>
                    <a:lnTo>
                      <a:pt x="524" y="1555"/>
                    </a:lnTo>
                    <a:lnTo>
                      <a:pt x="514" y="1552"/>
                    </a:lnTo>
                    <a:lnTo>
                      <a:pt x="503" y="1549"/>
                    </a:lnTo>
                    <a:lnTo>
                      <a:pt x="493" y="1544"/>
                    </a:lnTo>
                    <a:lnTo>
                      <a:pt x="484" y="1538"/>
                    </a:lnTo>
                    <a:lnTo>
                      <a:pt x="475" y="1532"/>
                    </a:lnTo>
                    <a:lnTo>
                      <a:pt x="467" y="1525"/>
                    </a:lnTo>
                    <a:lnTo>
                      <a:pt x="461" y="1517"/>
                    </a:lnTo>
                    <a:lnTo>
                      <a:pt x="454" y="1508"/>
                    </a:lnTo>
                    <a:lnTo>
                      <a:pt x="448" y="1499"/>
                    </a:lnTo>
                    <a:lnTo>
                      <a:pt x="444" y="1489"/>
                    </a:lnTo>
                    <a:lnTo>
                      <a:pt x="440" y="1479"/>
                    </a:lnTo>
                    <a:lnTo>
                      <a:pt x="437" y="1469"/>
                    </a:lnTo>
                    <a:lnTo>
                      <a:pt x="436" y="1457"/>
                    </a:lnTo>
                    <a:lnTo>
                      <a:pt x="435" y="1446"/>
                    </a:lnTo>
                    <a:lnTo>
                      <a:pt x="435" y="1362"/>
                    </a:lnTo>
                    <a:lnTo>
                      <a:pt x="435" y="1362"/>
                    </a:lnTo>
                    <a:lnTo>
                      <a:pt x="435" y="1346"/>
                    </a:lnTo>
                    <a:lnTo>
                      <a:pt x="431" y="1331"/>
                    </a:lnTo>
                    <a:lnTo>
                      <a:pt x="428" y="1317"/>
                    </a:lnTo>
                    <a:lnTo>
                      <a:pt x="424" y="1302"/>
                    </a:lnTo>
                    <a:lnTo>
                      <a:pt x="417" y="1290"/>
                    </a:lnTo>
                    <a:lnTo>
                      <a:pt x="409" y="1277"/>
                    </a:lnTo>
                    <a:lnTo>
                      <a:pt x="400" y="1265"/>
                    </a:lnTo>
                    <a:lnTo>
                      <a:pt x="391" y="1255"/>
                    </a:lnTo>
                    <a:lnTo>
                      <a:pt x="380" y="1245"/>
                    </a:lnTo>
                    <a:lnTo>
                      <a:pt x="368" y="1236"/>
                    </a:lnTo>
                    <a:lnTo>
                      <a:pt x="356" y="1228"/>
                    </a:lnTo>
                    <a:lnTo>
                      <a:pt x="342" y="1222"/>
                    </a:lnTo>
                    <a:lnTo>
                      <a:pt x="329" y="1217"/>
                    </a:lnTo>
                    <a:lnTo>
                      <a:pt x="314" y="1213"/>
                    </a:lnTo>
                    <a:lnTo>
                      <a:pt x="299" y="1211"/>
                    </a:lnTo>
                    <a:lnTo>
                      <a:pt x="284" y="1210"/>
                    </a:lnTo>
                    <a:lnTo>
                      <a:pt x="152" y="1210"/>
                    </a:lnTo>
                    <a:lnTo>
                      <a:pt x="152" y="1210"/>
                    </a:lnTo>
                    <a:lnTo>
                      <a:pt x="141" y="1210"/>
                    </a:lnTo>
                    <a:lnTo>
                      <a:pt x="130" y="1208"/>
                    </a:lnTo>
                    <a:lnTo>
                      <a:pt x="118" y="1205"/>
                    </a:lnTo>
                    <a:lnTo>
                      <a:pt x="108" y="1201"/>
                    </a:lnTo>
                    <a:lnTo>
                      <a:pt x="99" y="1196"/>
                    </a:lnTo>
                    <a:lnTo>
                      <a:pt x="89" y="1191"/>
                    </a:lnTo>
                    <a:lnTo>
                      <a:pt x="81" y="1185"/>
                    </a:lnTo>
                    <a:lnTo>
                      <a:pt x="73" y="1177"/>
                    </a:lnTo>
                    <a:lnTo>
                      <a:pt x="66" y="1169"/>
                    </a:lnTo>
                    <a:lnTo>
                      <a:pt x="60" y="1160"/>
                    </a:lnTo>
                    <a:lnTo>
                      <a:pt x="54" y="1151"/>
                    </a:lnTo>
                    <a:lnTo>
                      <a:pt x="49" y="1142"/>
                    </a:lnTo>
                    <a:lnTo>
                      <a:pt x="45" y="1131"/>
                    </a:lnTo>
                    <a:lnTo>
                      <a:pt x="43" y="1121"/>
                    </a:lnTo>
                    <a:lnTo>
                      <a:pt x="41" y="1110"/>
                    </a:lnTo>
                    <a:lnTo>
                      <a:pt x="41" y="1098"/>
                    </a:lnTo>
                    <a:lnTo>
                      <a:pt x="41" y="215"/>
                    </a:lnTo>
                    <a:lnTo>
                      <a:pt x="41" y="215"/>
                    </a:lnTo>
                    <a:lnTo>
                      <a:pt x="41" y="197"/>
                    </a:lnTo>
                    <a:lnTo>
                      <a:pt x="44" y="180"/>
                    </a:lnTo>
                    <a:lnTo>
                      <a:pt x="49" y="163"/>
                    </a:lnTo>
                    <a:lnTo>
                      <a:pt x="54" y="148"/>
                    </a:lnTo>
                    <a:lnTo>
                      <a:pt x="61" y="132"/>
                    </a:lnTo>
                    <a:lnTo>
                      <a:pt x="70" y="117"/>
                    </a:lnTo>
                    <a:lnTo>
                      <a:pt x="80" y="104"/>
                    </a:lnTo>
                    <a:lnTo>
                      <a:pt x="91" y="91"/>
                    </a:lnTo>
                    <a:lnTo>
                      <a:pt x="104" y="80"/>
                    </a:lnTo>
                    <a:lnTo>
                      <a:pt x="117" y="70"/>
                    </a:lnTo>
                    <a:lnTo>
                      <a:pt x="132" y="61"/>
                    </a:lnTo>
                    <a:lnTo>
                      <a:pt x="147" y="54"/>
                    </a:lnTo>
                    <a:lnTo>
                      <a:pt x="163" y="49"/>
                    </a:lnTo>
                    <a:lnTo>
                      <a:pt x="180" y="44"/>
                    </a:lnTo>
                    <a:lnTo>
                      <a:pt x="197" y="41"/>
                    </a:lnTo>
                    <a:lnTo>
                      <a:pt x="215" y="41"/>
                    </a:lnTo>
                    <a:lnTo>
                      <a:pt x="225" y="41"/>
                    </a:lnTo>
                    <a:lnTo>
                      <a:pt x="225" y="41"/>
                    </a:lnTo>
                    <a:lnTo>
                      <a:pt x="243" y="41"/>
                    </a:lnTo>
                    <a:lnTo>
                      <a:pt x="261" y="44"/>
                    </a:lnTo>
                    <a:lnTo>
                      <a:pt x="277" y="49"/>
                    </a:lnTo>
                    <a:lnTo>
                      <a:pt x="294" y="54"/>
                    </a:lnTo>
                    <a:lnTo>
                      <a:pt x="309" y="61"/>
                    </a:lnTo>
                    <a:lnTo>
                      <a:pt x="323" y="70"/>
                    </a:lnTo>
                    <a:lnTo>
                      <a:pt x="337" y="80"/>
                    </a:lnTo>
                    <a:lnTo>
                      <a:pt x="349" y="91"/>
                    </a:lnTo>
                    <a:lnTo>
                      <a:pt x="360" y="104"/>
                    </a:lnTo>
                    <a:lnTo>
                      <a:pt x="371" y="117"/>
                    </a:lnTo>
                    <a:lnTo>
                      <a:pt x="380" y="132"/>
                    </a:lnTo>
                    <a:lnTo>
                      <a:pt x="386" y="148"/>
                    </a:lnTo>
                    <a:lnTo>
                      <a:pt x="393" y="163"/>
                    </a:lnTo>
                    <a:lnTo>
                      <a:pt x="396" y="180"/>
                    </a:lnTo>
                    <a:lnTo>
                      <a:pt x="400" y="197"/>
                    </a:lnTo>
                    <a:lnTo>
                      <a:pt x="401" y="215"/>
                    </a:lnTo>
                    <a:lnTo>
                      <a:pt x="401" y="252"/>
                    </a:lnTo>
                    <a:lnTo>
                      <a:pt x="401" y="252"/>
                    </a:lnTo>
                    <a:lnTo>
                      <a:pt x="400" y="253"/>
                    </a:lnTo>
                    <a:lnTo>
                      <a:pt x="400" y="324"/>
                    </a:lnTo>
                    <a:lnTo>
                      <a:pt x="401" y="324"/>
                    </a:lnTo>
                    <a:lnTo>
                      <a:pt x="401" y="324"/>
                    </a:lnTo>
                    <a:lnTo>
                      <a:pt x="440" y="324"/>
                    </a:lnTo>
                    <a:lnTo>
                      <a:pt x="440" y="253"/>
                    </a:lnTo>
                    <a:lnTo>
                      <a:pt x="440" y="253"/>
                    </a:lnTo>
                    <a:lnTo>
                      <a:pt x="440" y="243"/>
                    </a:lnTo>
                    <a:lnTo>
                      <a:pt x="443" y="233"/>
                    </a:lnTo>
                    <a:lnTo>
                      <a:pt x="445" y="224"/>
                    </a:lnTo>
                    <a:lnTo>
                      <a:pt x="448" y="215"/>
                    </a:lnTo>
                    <a:lnTo>
                      <a:pt x="453" y="206"/>
                    </a:lnTo>
                    <a:lnTo>
                      <a:pt x="457" y="198"/>
                    </a:lnTo>
                    <a:lnTo>
                      <a:pt x="464" y="190"/>
                    </a:lnTo>
                    <a:lnTo>
                      <a:pt x="470" y="184"/>
                    </a:lnTo>
                    <a:lnTo>
                      <a:pt x="478" y="177"/>
                    </a:lnTo>
                    <a:lnTo>
                      <a:pt x="485" y="171"/>
                    </a:lnTo>
                    <a:lnTo>
                      <a:pt x="493" y="167"/>
                    </a:lnTo>
                    <a:lnTo>
                      <a:pt x="502" y="162"/>
                    </a:lnTo>
                    <a:lnTo>
                      <a:pt x="511" y="159"/>
                    </a:lnTo>
                    <a:lnTo>
                      <a:pt x="521" y="157"/>
                    </a:lnTo>
                    <a:lnTo>
                      <a:pt x="530" y="156"/>
                    </a:lnTo>
                    <a:lnTo>
                      <a:pt x="541" y="154"/>
                    </a:lnTo>
                    <a:lnTo>
                      <a:pt x="571" y="154"/>
                    </a:lnTo>
                    <a:lnTo>
                      <a:pt x="571" y="154"/>
                    </a:lnTo>
                    <a:lnTo>
                      <a:pt x="589" y="156"/>
                    </a:lnTo>
                    <a:lnTo>
                      <a:pt x="607" y="158"/>
                    </a:lnTo>
                    <a:lnTo>
                      <a:pt x="624" y="162"/>
                    </a:lnTo>
                    <a:lnTo>
                      <a:pt x="640" y="169"/>
                    </a:lnTo>
                    <a:lnTo>
                      <a:pt x="655" y="176"/>
                    </a:lnTo>
                    <a:lnTo>
                      <a:pt x="670" y="185"/>
                    </a:lnTo>
                    <a:lnTo>
                      <a:pt x="684" y="195"/>
                    </a:lnTo>
                    <a:lnTo>
                      <a:pt x="696" y="206"/>
                    </a:lnTo>
                    <a:lnTo>
                      <a:pt x="707" y="219"/>
                    </a:lnTo>
                    <a:lnTo>
                      <a:pt x="717" y="232"/>
                    </a:lnTo>
                    <a:lnTo>
                      <a:pt x="726" y="247"/>
                    </a:lnTo>
                    <a:lnTo>
                      <a:pt x="733" y="262"/>
                    </a:lnTo>
                    <a:lnTo>
                      <a:pt x="739" y="278"/>
                    </a:lnTo>
                    <a:lnTo>
                      <a:pt x="743" y="295"/>
                    </a:lnTo>
                    <a:lnTo>
                      <a:pt x="747" y="312"/>
                    </a:lnTo>
                    <a:lnTo>
                      <a:pt x="747" y="330"/>
                    </a:lnTo>
                    <a:lnTo>
                      <a:pt x="747" y="403"/>
                    </a:lnTo>
                    <a:lnTo>
                      <a:pt x="747" y="403"/>
                    </a:lnTo>
                    <a:lnTo>
                      <a:pt x="747" y="421"/>
                    </a:lnTo>
                    <a:lnTo>
                      <a:pt x="743" y="438"/>
                    </a:lnTo>
                    <a:lnTo>
                      <a:pt x="739" y="455"/>
                    </a:lnTo>
                    <a:lnTo>
                      <a:pt x="733" y="472"/>
                    </a:lnTo>
                    <a:lnTo>
                      <a:pt x="726" y="486"/>
                    </a:lnTo>
                    <a:lnTo>
                      <a:pt x="717" y="501"/>
                    </a:lnTo>
                    <a:lnTo>
                      <a:pt x="707" y="514"/>
                    </a:lnTo>
                    <a:lnTo>
                      <a:pt x="696" y="527"/>
                    </a:lnTo>
                    <a:lnTo>
                      <a:pt x="684" y="538"/>
                    </a:lnTo>
                    <a:lnTo>
                      <a:pt x="670" y="548"/>
                    </a:lnTo>
                    <a:lnTo>
                      <a:pt x="655" y="557"/>
                    </a:lnTo>
                    <a:lnTo>
                      <a:pt x="640" y="565"/>
                    </a:lnTo>
                    <a:lnTo>
                      <a:pt x="624" y="571"/>
                    </a:lnTo>
                    <a:lnTo>
                      <a:pt x="607" y="575"/>
                    </a:lnTo>
                    <a:lnTo>
                      <a:pt x="589" y="577"/>
                    </a:lnTo>
                    <a:lnTo>
                      <a:pt x="571" y="579"/>
                    </a:lnTo>
                    <a:lnTo>
                      <a:pt x="434" y="579"/>
                    </a:lnTo>
                    <a:lnTo>
                      <a:pt x="434" y="618"/>
                    </a:lnTo>
                    <a:lnTo>
                      <a:pt x="571" y="618"/>
                    </a:lnTo>
                    <a:lnTo>
                      <a:pt x="571" y="618"/>
                    </a:lnTo>
                    <a:lnTo>
                      <a:pt x="588" y="618"/>
                    </a:lnTo>
                    <a:lnTo>
                      <a:pt x="605" y="616"/>
                    </a:lnTo>
                    <a:lnTo>
                      <a:pt x="621" y="612"/>
                    </a:lnTo>
                    <a:lnTo>
                      <a:pt x="636" y="609"/>
                    </a:lnTo>
                    <a:lnTo>
                      <a:pt x="651" y="603"/>
                    </a:lnTo>
                    <a:lnTo>
                      <a:pt x="666" y="597"/>
                    </a:lnTo>
                    <a:lnTo>
                      <a:pt x="679" y="590"/>
                    </a:lnTo>
                    <a:lnTo>
                      <a:pt x="693" y="581"/>
                    </a:lnTo>
                    <a:lnTo>
                      <a:pt x="706" y="572"/>
                    </a:lnTo>
                    <a:lnTo>
                      <a:pt x="717" y="562"/>
                    </a:lnTo>
                    <a:lnTo>
                      <a:pt x="729" y="550"/>
                    </a:lnTo>
                    <a:lnTo>
                      <a:pt x="739" y="538"/>
                    </a:lnTo>
                    <a:lnTo>
                      <a:pt x="749" y="526"/>
                    </a:lnTo>
                    <a:lnTo>
                      <a:pt x="757" y="512"/>
                    </a:lnTo>
                    <a:lnTo>
                      <a:pt x="765" y="499"/>
                    </a:lnTo>
                    <a:lnTo>
                      <a:pt x="771" y="484"/>
                    </a:lnTo>
                    <a:lnTo>
                      <a:pt x="849" y="484"/>
                    </a:lnTo>
                    <a:lnTo>
                      <a:pt x="849" y="484"/>
                    </a:lnTo>
                    <a:lnTo>
                      <a:pt x="864" y="485"/>
                    </a:lnTo>
                    <a:lnTo>
                      <a:pt x="877" y="487"/>
                    </a:lnTo>
                    <a:lnTo>
                      <a:pt x="891" y="491"/>
                    </a:lnTo>
                    <a:lnTo>
                      <a:pt x="903" y="495"/>
                    </a:lnTo>
                    <a:lnTo>
                      <a:pt x="915" y="501"/>
                    </a:lnTo>
                    <a:lnTo>
                      <a:pt x="927" y="508"/>
                    </a:lnTo>
                    <a:lnTo>
                      <a:pt x="938" y="516"/>
                    </a:lnTo>
                    <a:lnTo>
                      <a:pt x="947" y="525"/>
                    </a:lnTo>
                    <a:lnTo>
                      <a:pt x="957" y="535"/>
                    </a:lnTo>
                    <a:lnTo>
                      <a:pt x="965" y="545"/>
                    </a:lnTo>
                    <a:lnTo>
                      <a:pt x="972" y="556"/>
                    </a:lnTo>
                    <a:lnTo>
                      <a:pt x="977" y="568"/>
                    </a:lnTo>
                    <a:lnTo>
                      <a:pt x="983" y="581"/>
                    </a:lnTo>
                    <a:lnTo>
                      <a:pt x="986" y="593"/>
                    </a:lnTo>
                    <a:lnTo>
                      <a:pt x="989" y="607"/>
                    </a:lnTo>
                    <a:lnTo>
                      <a:pt x="989" y="620"/>
                    </a:lnTo>
                    <a:lnTo>
                      <a:pt x="989" y="890"/>
                    </a:lnTo>
                    <a:lnTo>
                      <a:pt x="989" y="890"/>
                    </a:lnTo>
                    <a:lnTo>
                      <a:pt x="989" y="904"/>
                    </a:lnTo>
                    <a:lnTo>
                      <a:pt x="986" y="917"/>
                    </a:lnTo>
                    <a:lnTo>
                      <a:pt x="983" y="930"/>
                    </a:lnTo>
                    <a:lnTo>
                      <a:pt x="977" y="942"/>
                    </a:lnTo>
                    <a:lnTo>
                      <a:pt x="972" y="954"/>
                    </a:lnTo>
                    <a:lnTo>
                      <a:pt x="965" y="966"/>
                    </a:lnTo>
                    <a:lnTo>
                      <a:pt x="957" y="976"/>
                    </a:lnTo>
                    <a:lnTo>
                      <a:pt x="947" y="986"/>
                    </a:lnTo>
                    <a:lnTo>
                      <a:pt x="938" y="995"/>
                    </a:lnTo>
                    <a:lnTo>
                      <a:pt x="927" y="1003"/>
                    </a:lnTo>
                    <a:lnTo>
                      <a:pt x="915" y="1010"/>
                    </a:lnTo>
                    <a:lnTo>
                      <a:pt x="903" y="1015"/>
                    </a:lnTo>
                    <a:lnTo>
                      <a:pt x="891" y="1020"/>
                    </a:lnTo>
                    <a:lnTo>
                      <a:pt x="877" y="1023"/>
                    </a:lnTo>
                    <a:lnTo>
                      <a:pt x="864" y="1025"/>
                    </a:lnTo>
                    <a:lnTo>
                      <a:pt x="849" y="1026"/>
                    </a:lnTo>
                    <a:lnTo>
                      <a:pt x="268" y="1026"/>
                    </a:lnTo>
                    <a:lnTo>
                      <a:pt x="268" y="1066"/>
                    </a:lnTo>
                    <a:lnTo>
                      <a:pt x="849" y="1066"/>
                    </a:lnTo>
                    <a:lnTo>
                      <a:pt x="849" y="1066"/>
                    </a:lnTo>
                    <a:lnTo>
                      <a:pt x="867" y="1065"/>
                    </a:lnTo>
                    <a:lnTo>
                      <a:pt x="885" y="1062"/>
                    </a:lnTo>
                    <a:lnTo>
                      <a:pt x="902" y="1058"/>
                    </a:lnTo>
                    <a:lnTo>
                      <a:pt x="919" y="1052"/>
                    </a:lnTo>
                    <a:lnTo>
                      <a:pt x="935" y="1044"/>
                    </a:lnTo>
                    <a:lnTo>
                      <a:pt x="949" y="1035"/>
                    </a:lnTo>
                    <a:lnTo>
                      <a:pt x="963" y="1025"/>
                    </a:lnTo>
                    <a:lnTo>
                      <a:pt x="976" y="1014"/>
                    </a:lnTo>
                    <a:lnTo>
                      <a:pt x="988" y="1002"/>
                    </a:lnTo>
                    <a:lnTo>
                      <a:pt x="998" y="988"/>
                    </a:lnTo>
                    <a:lnTo>
                      <a:pt x="1007" y="974"/>
                    </a:lnTo>
                    <a:lnTo>
                      <a:pt x="1015" y="958"/>
                    </a:lnTo>
                    <a:lnTo>
                      <a:pt x="1020" y="942"/>
                    </a:lnTo>
                    <a:lnTo>
                      <a:pt x="1025" y="925"/>
                    </a:lnTo>
                    <a:lnTo>
                      <a:pt x="1028" y="908"/>
                    </a:lnTo>
                    <a:lnTo>
                      <a:pt x="1029" y="890"/>
                    </a:lnTo>
                    <a:lnTo>
                      <a:pt x="1029" y="867"/>
                    </a:lnTo>
                    <a:lnTo>
                      <a:pt x="1029" y="867"/>
                    </a:lnTo>
                    <a:lnTo>
                      <a:pt x="1040" y="868"/>
                    </a:lnTo>
                    <a:lnTo>
                      <a:pt x="1052" y="869"/>
                    </a:lnTo>
                    <a:lnTo>
                      <a:pt x="1063" y="871"/>
                    </a:lnTo>
                    <a:lnTo>
                      <a:pt x="1074" y="875"/>
                    </a:lnTo>
                    <a:lnTo>
                      <a:pt x="1084" y="879"/>
                    </a:lnTo>
                    <a:lnTo>
                      <a:pt x="1094" y="885"/>
                    </a:lnTo>
                    <a:lnTo>
                      <a:pt x="1105" y="891"/>
                    </a:lnTo>
                    <a:lnTo>
                      <a:pt x="1114" y="899"/>
                    </a:lnTo>
                    <a:lnTo>
                      <a:pt x="1114" y="899"/>
                    </a:lnTo>
                    <a:lnTo>
                      <a:pt x="1121" y="908"/>
                    </a:lnTo>
                    <a:lnTo>
                      <a:pt x="1129" y="917"/>
                    </a:lnTo>
                    <a:lnTo>
                      <a:pt x="1136" y="927"/>
                    </a:lnTo>
                    <a:lnTo>
                      <a:pt x="1141" y="939"/>
                    </a:lnTo>
                    <a:lnTo>
                      <a:pt x="1145" y="950"/>
                    </a:lnTo>
                    <a:lnTo>
                      <a:pt x="1149" y="961"/>
                    </a:lnTo>
                    <a:lnTo>
                      <a:pt x="1150" y="974"/>
                    </a:lnTo>
                    <a:lnTo>
                      <a:pt x="1151" y="985"/>
                    </a:lnTo>
                    <a:lnTo>
                      <a:pt x="1151" y="1219"/>
                    </a:lnTo>
                    <a:lnTo>
                      <a:pt x="1151" y="1219"/>
                    </a:lnTo>
                    <a:lnTo>
                      <a:pt x="1119" y="1211"/>
                    </a:lnTo>
                    <a:lnTo>
                      <a:pt x="1085" y="1205"/>
                    </a:lnTo>
                    <a:lnTo>
                      <a:pt x="1049" y="1202"/>
                    </a:lnTo>
                    <a:lnTo>
                      <a:pt x="1011" y="1201"/>
                    </a:lnTo>
                    <a:lnTo>
                      <a:pt x="1011" y="1240"/>
                    </a:lnTo>
                    <a:lnTo>
                      <a:pt x="1011" y="1240"/>
                    </a:lnTo>
                    <a:lnTo>
                      <a:pt x="1051" y="1243"/>
                    </a:lnTo>
                    <a:lnTo>
                      <a:pt x="1088" y="1246"/>
                    </a:lnTo>
                    <a:lnTo>
                      <a:pt x="1119" y="1252"/>
                    </a:lnTo>
                    <a:lnTo>
                      <a:pt x="1135" y="1255"/>
                    </a:lnTo>
                    <a:lnTo>
                      <a:pt x="1149" y="1258"/>
                    </a:lnTo>
                    <a:lnTo>
                      <a:pt x="1162" y="1263"/>
                    </a:lnTo>
                    <a:lnTo>
                      <a:pt x="1174" y="1268"/>
                    </a:lnTo>
                    <a:lnTo>
                      <a:pt x="1186" y="1273"/>
                    </a:lnTo>
                    <a:lnTo>
                      <a:pt x="1196" y="1279"/>
                    </a:lnTo>
                    <a:lnTo>
                      <a:pt x="1206" y="1285"/>
                    </a:lnTo>
                    <a:lnTo>
                      <a:pt x="1215" y="1291"/>
                    </a:lnTo>
                    <a:lnTo>
                      <a:pt x="1232" y="1304"/>
                    </a:lnTo>
                    <a:lnTo>
                      <a:pt x="1245" y="1319"/>
                    </a:lnTo>
                    <a:lnTo>
                      <a:pt x="1257" y="1335"/>
                    </a:lnTo>
                    <a:lnTo>
                      <a:pt x="1266" y="1351"/>
                    </a:lnTo>
                    <a:lnTo>
                      <a:pt x="1272" y="1367"/>
                    </a:lnTo>
                    <a:lnTo>
                      <a:pt x="1278" y="1384"/>
                    </a:lnTo>
                    <a:lnTo>
                      <a:pt x="1281" y="1401"/>
                    </a:lnTo>
                    <a:lnTo>
                      <a:pt x="1282" y="1419"/>
                    </a:lnTo>
                    <a:lnTo>
                      <a:pt x="1284" y="1436"/>
                    </a:lnTo>
                    <a:lnTo>
                      <a:pt x="1284" y="1865"/>
                    </a:lnTo>
                    <a:lnTo>
                      <a:pt x="1284" y="1865"/>
                    </a:lnTo>
                    <a:lnTo>
                      <a:pt x="1282" y="1883"/>
                    </a:lnTo>
                    <a:lnTo>
                      <a:pt x="1280" y="1901"/>
                    </a:lnTo>
                    <a:lnTo>
                      <a:pt x="1276" y="1919"/>
                    </a:lnTo>
                    <a:lnTo>
                      <a:pt x="1270" y="1936"/>
                    </a:lnTo>
                    <a:lnTo>
                      <a:pt x="1262" y="1953"/>
                    </a:lnTo>
                    <a:lnTo>
                      <a:pt x="1253" y="1968"/>
                    </a:lnTo>
                    <a:lnTo>
                      <a:pt x="1243" y="1982"/>
                    </a:lnTo>
                    <a:lnTo>
                      <a:pt x="1232" y="1995"/>
                    </a:lnTo>
                    <a:lnTo>
                      <a:pt x="1219" y="2009"/>
                    </a:lnTo>
                    <a:lnTo>
                      <a:pt x="1206" y="2020"/>
                    </a:lnTo>
                    <a:lnTo>
                      <a:pt x="1191" y="2029"/>
                    </a:lnTo>
                    <a:lnTo>
                      <a:pt x="1176" y="2038"/>
                    </a:lnTo>
                    <a:lnTo>
                      <a:pt x="1160" y="2046"/>
                    </a:lnTo>
                    <a:lnTo>
                      <a:pt x="1143" y="2052"/>
                    </a:lnTo>
                    <a:lnTo>
                      <a:pt x="1125" y="2056"/>
                    </a:lnTo>
                    <a:lnTo>
                      <a:pt x="1107" y="2058"/>
                    </a:lnTo>
                    <a:lnTo>
                      <a:pt x="1107" y="2036"/>
                    </a:lnTo>
                    <a:lnTo>
                      <a:pt x="1107" y="2036"/>
                    </a:lnTo>
                    <a:lnTo>
                      <a:pt x="1106" y="2018"/>
                    </a:lnTo>
                    <a:lnTo>
                      <a:pt x="1102" y="2000"/>
                    </a:lnTo>
                    <a:lnTo>
                      <a:pt x="1098" y="1983"/>
                    </a:lnTo>
                    <a:lnTo>
                      <a:pt x="1092" y="1966"/>
                    </a:lnTo>
                    <a:lnTo>
                      <a:pt x="1084" y="1950"/>
                    </a:lnTo>
                    <a:lnTo>
                      <a:pt x="1075" y="1936"/>
                    </a:lnTo>
                    <a:lnTo>
                      <a:pt x="1065" y="1921"/>
                    </a:lnTo>
                    <a:lnTo>
                      <a:pt x="1054" y="1909"/>
                    </a:lnTo>
                    <a:lnTo>
                      <a:pt x="1040" y="1897"/>
                    </a:lnTo>
                    <a:lnTo>
                      <a:pt x="1027" y="1886"/>
                    </a:lnTo>
                    <a:lnTo>
                      <a:pt x="1012" y="1877"/>
                    </a:lnTo>
                    <a:lnTo>
                      <a:pt x="997" y="1870"/>
                    </a:lnTo>
                    <a:lnTo>
                      <a:pt x="980" y="1864"/>
                    </a:lnTo>
                    <a:lnTo>
                      <a:pt x="963" y="1859"/>
                    </a:lnTo>
                    <a:lnTo>
                      <a:pt x="945" y="1857"/>
                    </a:lnTo>
                    <a:lnTo>
                      <a:pt x="926" y="1856"/>
                    </a:lnTo>
                    <a:lnTo>
                      <a:pt x="580" y="1856"/>
                    </a:lnTo>
                    <a:lnTo>
                      <a:pt x="580" y="1895"/>
                    </a:lnTo>
                    <a:lnTo>
                      <a:pt x="926" y="1895"/>
                    </a:lnTo>
                    <a:lnTo>
                      <a:pt x="926" y="1895"/>
                    </a:lnTo>
                    <a:lnTo>
                      <a:pt x="940" y="1896"/>
                    </a:lnTo>
                    <a:lnTo>
                      <a:pt x="955" y="1899"/>
                    </a:lnTo>
                    <a:lnTo>
                      <a:pt x="968" y="1902"/>
                    </a:lnTo>
                    <a:lnTo>
                      <a:pt x="981" y="1906"/>
                    </a:lnTo>
                    <a:lnTo>
                      <a:pt x="993" y="1912"/>
                    </a:lnTo>
                    <a:lnTo>
                      <a:pt x="1004" y="1920"/>
                    </a:lnTo>
                    <a:lnTo>
                      <a:pt x="1016" y="1928"/>
                    </a:lnTo>
                    <a:lnTo>
                      <a:pt x="1026" y="1937"/>
                    </a:lnTo>
                    <a:lnTo>
                      <a:pt x="1035" y="1947"/>
                    </a:lnTo>
                    <a:lnTo>
                      <a:pt x="1043" y="1957"/>
                    </a:lnTo>
                    <a:lnTo>
                      <a:pt x="1049" y="1969"/>
                    </a:lnTo>
                    <a:lnTo>
                      <a:pt x="1056" y="1982"/>
                    </a:lnTo>
                    <a:lnTo>
                      <a:pt x="1061" y="1994"/>
                    </a:lnTo>
                    <a:lnTo>
                      <a:pt x="1064" y="2008"/>
                    </a:lnTo>
                    <a:lnTo>
                      <a:pt x="1066" y="2021"/>
                    </a:lnTo>
                    <a:lnTo>
                      <a:pt x="1066" y="2036"/>
                    </a:lnTo>
                    <a:lnTo>
                      <a:pt x="1066" y="2364"/>
                    </a:lnTo>
                    <a:lnTo>
                      <a:pt x="1066" y="2364"/>
                    </a:lnTo>
                    <a:lnTo>
                      <a:pt x="1066" y="2379"/>
                    </a:lnTo>
                    <a:lnTo>
                      <a:pt x="1064" y="2393"/>
                    </a:lnTo>
                    <a:lnTo>
                      <a:pt x="1061" y="2406"/>
                    </a:lnTo>
                    <a:lnTo>
                      <a:pt x="1056" y="2420"/>
                    </a:lnTo>
                    <a:lnTo>
                      <a:pt x="1049" y="2432"/>
                    </a:lnTo>
                    <a:lnTo>
                      <a:pt x="1043" y="2443"/>
                    </a:lnTo>
                    <a:lnTo>
                      <a:pt x="1035" y="2454"/>
                    </a:lnTo>
                    <a:lnTo>
                      <a:pt x="1026" y="2465"/>
                    </a:lnTo>
                    <a:lnTo>
                      <a:pt x="1016" y="2474"/>
                    </a:lnTo>
                    <a:lnTo>
                      <a:pt x="1004" y="2481"/>
                    </a:lnTo>
                    <a:lnTo>
                      <a:pt x="993" y="2488"/>
                    </a:lnTo>
                    <a:lnTo>
                      <a:pt x="981" y="2494"/>
                    </a:lnTo>
                    <a:lnTo>
                      <a:pt x="968" y="2499"/>
                    </a:lnTo>
                    <a:lnTo>
                      <a:pt x="955" y="2503"/>
                    </a:lnTo>
                    <a:lnTo>
                      <a:pt x="940" y="2505"/>
                    </a:lnTo>
                    <a:lnTo>
                      <a:pt x="926" y="2505"/>
                    </a:lnTo>
                    <a:lnTo>
                      <a:pt x="787" y="2505"/>
                    </a:lnTo>
                    <a:lnTo>
                      <a:pt x="787" y="2493"/>
                    </a:lnTo>
                    <a:lnTo>
                      <a:pt x="787" y="2493"/>
                    </a:lnTo>
                    <a:lnTo>
                      <a:pt x="786" y="2470"/>
                    </a:lnTo>
                    <a:lnTo>
                      <a:pt x="783" y="2449"/>
                    </a:lnTo>
                    <a:lnTo>
                      <a:pt x="777" y="2429"/>
                    </a:lnTo>
                    <a:lnTo>
                      <a:pt x="770" y="2408"/>
                    </a:lnTo>
                    <a:lnTo>
                      <a:pt x="761" y="2389"/>
                    </a:lnTo>
                    <a:lnTo>
                      <a:pt x="750" y="2372"/>
                    </a:lnTo>
                    <a:lnTo>
                      <a:pt x="738" y="2355"/>
                    </a:lnTo>
                    <a:lnTo>
                      <a:pt x="724" y="2340"/>
                    </a:lnTo>
                    <a:lnTo>
                      <a:pt x="708" y="2326"/>
                    </a:lnTo>
                    <a:lnTo>
                      <a:pt x="691" y="2314"/>
                    </a:lnTo>
                    <a:lnTo>
                      <a:pt x="675" y="2303"/>
                    </a:lnTo>
                    <a:lnTo>
                      <a:pt x="655" y="2294"/>
                    </a:lnTo>
                    <a:lnTo>
                      <a:pt x="635" y="2287"/>
                    </a:lnTo>
                    <a:lnTo>
                      <a:pt x="615" y="2281"/>
                    </a:lnTo>
                    <a:lnTo>
                      <a:pt x="594" y="2278"/>
                    </a:lnTo>
                    <a:lnTo>
                      <a:pt x="571" y="2277"/>
                    </a:lnTo>
                    <a:lnTo>
                      <a:pt x="330" y="2277"/>
                    </a:lnTo>
                    <a:lnTo>
                      <a:pt x="330" y="2317"/>
                    </a:lnTo>
                    <a:lnTo>
                      <a:pt x="571" y="2317"/>
                    </a:lnTo>
                    <a:lnTo>
                      <a:pt x="571" y="2317"/>
                    </a:lnTo>
                    <a:lnTo>
                      <a:pt x="589" y="2317"/>
                    </a:lnTo>
                    <a:lnTo>
                      <a:pt x="607" y="2321"/>
                    </a:lnTo>
                    <a:lnTo>
                      <a:pt x="624" y="2325"/>
                    </a:lnTo>
                    <a:lnTo>
                      <a:pt x="640" y="2331"/>
                    </a:lnTo>
                    <a:lnTo>
                      <a:pt x="655" y="2337"/>
                    </a:lnTo>
                    <a:lnTo>
                      <a:pt x="670" y="2346"/>
                    </a:lnTo>
                    <a:lnTo>
                      <a:pt x="684" y="2357"/>
                    </a:lnTo>
                    <a:lnTo>
                      <a:pt x="696" y="2368"/>
                    </a:lnTo>
                    <a:lnTo>
                      <a:pt x="707" y="2380"/>
                    </a:lnTo>
                    <a:lnTo>
                      <a:pt x="717" y="2394"/>
                    </a:lnTo>
                    <a:lnTo>
                      <a:pt x="726" y="2408"/>
                    </a:lnTo>
                    <a:lnTo>
                      <a:pt x="733" y="2424"/>
                    </a:lnTo>
                    <a:lnTo>
                      <a:pt x="739" y="2440"/>
                    </a:lnTo>
                    <a:lnTo>
                      <a:pt x="743" y="2457"/>
                    </a:lnTo>
                    <a:lnTo>
                      <a:pt x="747" y="2475"/>
                    </a:lnTo>
                    <a:lnTo>
                      <a:pt x="747" y="2493"/>
                    </a:lnTo>
                    <a:lnTo>
                      <a:pt x="747" y="2565"/>
                    </a:lnTo>
                    <a:lnTo>
                      <a:pt x="747" y="2565"/>
                    </a:lnTo>
                    <a:lnTo>
                      <a:pt x="747" y="2583"/>
                    </a:lnTo>
                    <a:lnTo>
                      <a:pt x="743" y="2601"/>
                    </a:lnTo>
                    <a:lnTo>
                      <a:pt x="739" y="2618"/>
                    </a:lnTo>
                    <a:lnTo>
                      <a:pt x="733" y="2633"/>
                    </a:lnTo>
                    <a:lnTo>
                      <a:pt x="726" y="2649"/>
                    </a:lnTo>
                    <a:lnTo>
                      <a:pt x="717" y="2663"/>
                    </a:lnTo>
                    <a:lnTo>
                      <a:pt x="707" y="2676"/>
                    </a:lnTo>
                    <a:lnTo>
                      <a:pt x="696" y="2690"/>
                    </a:lnTo>
                    <a:lnTo>
                      <a:pt x="684" y="2701"/>
                    </a:lnTo>
                    <a:lnTo>
                      <a:pt x="670" y="2711"/>
                    </a:lnTo>
                    <a:lnTo>
                      <a:pt x="655" y="2720"/>
                    </a:lnTo>
                    <a:lnTo>
                      <a:pt x="640" y="2727"/>
                    </a:lnTo>
                    <a:lnTo>
                      <a:pt x="624" y="2732"/>
                    </a:lnTo>
                    <a:lnTo>
                      <a:pt x="607" y="2737"/>
                    </a:lnTo>
                    <a:lnTo>
                      <a:pt x="589" y="2740"/>
                    </a:lnTo>
                    <a:lnTo>
                      <a:pt x="571" y="2740"/>
                    </a:lnTo>
                    <a:lnTo>
                      <a:pt x="541" y="2740"/>
                    </a:lnTo>
                    <a:lnTo>
                      <a:pt x="541" y="2740"/>
                    </a:lnTo>
                    <a:lnTo>
                      <a:pt x="530" y="2740"/>
                    </a:lnTo>
                    <a:lnTo>
                      <a:pt x="520" y="2739"/>
                    </a:lnTo>
                    <a:lnTo>
                      <a:pt x="511" y="2736"/>
                    </a:lnTo>
                    <a:lnTo>
                      <a:pt x="502" y="2732"/>
                    </a:lnTo>
                    <a:lnTo>
                      <a:pt x="493" y="2729"/>
                    </a:lnTo>
                    <a:lnTo>
                      <a:pt x="484" y="2723"/>
                    </a:lnTo>
                    <a:lnTo>
                      <a:pt x="478" y="2718"/>
                    </a:lnTo>
                    <a:lnTo>
                      <a:pt x="470" y="2712"/>
                    </a:lnTo>
                    <a:lnTo>
                      <a:pt x="463" y="2704"/>
                    </a:lnTo>
                    <a:lnTo>
                      <a:pt x="457" y="2698"/>
                    </a:lnTo>
                    <a:lnTo>
                      <a:pt x="453" y="2689"/>
                    </a:lnTo>
                    <a:lnTo>
                      <a:pt x="448" y="2681"/>
                    </a:lnTo>
                    <a:lnTo>
                      <a:pt x="445" y="2671"/>
                    </a:lnTo>
                    <a:lnTo>
                      <a:pt x="443" y="2662"/>
                    </a:lnTo>
                    <a:lnTo>
                      <a:pt x="440" y="2651"/>
                    </a:lnTo>
                    <a:lnTo>
                      <a:pt x="440" y="2641"/>
                    </a:lnTo>
                    <a:lnTo>
                      <a:pt x="440" y="2539"/>
                    </a:lnTo>
                    <a:lnTo>
                      <a:pt x="400" y="2539"/>
                    </a:lnTo>
                    <a:lnTo>
                      <a:pt x="400" y="2641"/>
                    </a:lnTo>
                    <a:lnTo>
                      <a:pt x="400" y="2726"/>
                    </a:lnTo>
                    <a:lnTo>
                      <a:pt x="400" y="2726"/>
                    </a:lnTo>
                    <a:lnTo>
                      <a:pt x="400" y="2744"/>
                    </a:lnTo>
                    <a:lnTo>
                      <a:pt x="396" y="2761"/>
                    </a:lnTo>
                    <a:lnTo>
                      <a:pt x="392" y="2777"/>
                    </a:lnTo>
                    <a:lnTo>
                      <a:pt x="386" y="2794"/>
                    </a:lnTo>
                    <a:lnTo>
                      <a:pt x="380" y="2809"/>
                    </a:lnTo>
                    <a:lnTo>
                      <a:pt x="371" y="2824"/>
                    </a:lnTo>
                    <a:lnTo>
                      <a:pt x="360" y="2837"/>
                    </a:lnTo>
                    <a:lnTo>
                      <a:pt x="349" y="2849"/>
                    </a:lnTo>
                    <a:lnTo>
                      <a:pt x="337" y="2861"/>
                    </a:lnTo>
                    <a:lnTo>
                      <a:pt x="323" y="2871"/>
                    </a:lnTo>
                    <a:lnTo>
                      <a:pt x="309" y="2880"/>
                    </a:lnTo>
                    <a:lnTo>
                      <a:pt x="294" y="2887"/>
                    </a:lnTo>
                    <a:lnTo>
                      <a:pt x="277" y="2893"/>
                    </a:lnTo>
                    <a:lnTo>
                      <a:pt x="261" y="2897"/>
                    </a:lnTo>
                    <a:lnTo>
                      <a:pt x="243" y="2900"/>
                    </a:lnTo>
                    <a:lnTo>
                      <a:pt x="225" y="2901"/>
                    </a:lnTo>
                    <a:lnTo>
                      <a:pt x="215" y="2901"/>
                    </a:lnTo>
                    <a:lnTo>
                      <a:pt x="215" y="2901"/>
                    </a:lnTo>
                    <a:lnTo>
                      <a:pt x="197" y="2900"/>
                    </a:lnTo>
                    <a:lnTo>
                      <a:pt x="179" y="2897"/>
                    </a:lnTo>
                    <a:lnTo>
                      <a:pt x="163" y="2893"/>
                    </a:lnTo>
                    <a:lnTo>
                      <a:pt x="147" y="2887"/>
                    </a:lnTo>
                    <a:lnTo>
                      <a:pt x="132" y="2880"/>
                    </a:lnTo>
                    <a:lnTo>
                      <a:pt x="117" y="2871"/>
                    </a:lnTo>
                    <a:lnTo>
                      <a:pt x="104" y="2861"/>
                    </a:lnTo>
                    <a:lnTo>
                      <a:pt x="91" y="2849"/>
                    </a:lnTo>
                    <a:lnTo>
                      <a:pt x="80" y="2837"/>
                    </a:lnTo>
                    <a:lnTo>
                      <a:pt x="70" y="2824"/>
                    </a:lnTo>
                    <a:lnTo>
                      <a:pt x="61" y="2809"/>
                    </a:lnTo>
                    <a:lnTo>
                      <a:pt x="54" y="2794"/>
                    </a:lnTo>
                    <a:lnTo>
                      <a:pt x="49" y="2777"/>
                    </a:lnTo>
                    <a:lnTo>
                      <a:pt x="44" y="2761"/>
                    </a:lnTo>
                    <a:lnTo>
                      <a:pt x="41" y="2744"/>
                    </a:lnTo>
                    <a:lnTo>
                      <a:pt x="41" y="2726"/>
                    </a:lnTo>
                    <a:lnTo>
                      <a:pt x="41" y="1928"/>
                    </a:lnTo>
                    <a:lnTo>
                      <a:pt x="41" y="1928"/>
                    </a:lnTo>
                    <a:lnTo>
                      <a:pt x="41" y="1908"/>
                    </a:lnTo>
                    <a:lnTo>
                      <a:pt x="44" y="1887"/>
                    </a:lnTo>
                    <a:lnTo>
                      <a:pt x="49" y="1868"/>
                    </a:lnTo>
                    <a:lnTo>
                      <a:pt x="55" y="1850"/>
                    </a:lnTo>
                    <a:lnTo>
                      <a:pt x="64" y="1833"/>
                    </a:lnTo>
                    <a:lnTo>
                      <a:pt x="75" y="1816"/>
                    </a:lnTo>
                    <a:lnTo>
                      <a:pt x="86" y="1801"/>
                    </a:lnTo>
                    <a:lnTo>
                      <a:pt x="98" y="1787"/>
                    </a:lnTo>
                    <a:lnTo>
                      <a:pt x="113" y="1774"/>
                    </a:lnTo>
                    <a:lnTo>
                      <a:pt x="129" y="1762"/>
                    </a:lnTo>
                    <a:lnTo>
                      <a:pt x="144" y="1752"/>
                    </a:lnTo>
                    <a:lnTo>
                      <a:pt x="162" y="1744"/>
                    </a:lnTo>
                    <a:lnTo>
                      <a:pt x="180" y="1738"/>
                    </a:lnTo>
                    <a:lnTo>
                      <a:pt x="199" y="1733"/>
                    </a:lnTo>
                    <a:lnTo>
                      <a:pt x="219" y="1730"/>
                    </a:lnTo>
                    <a:lnTo>
                      <a:pt x="239" y="1729"/>
                    </a:lnTo>
                    <a:lnTo>
                      <a:pt x="248" y="1729"/>
                    </a:lnTo>
                    <a:lnTo>
                      <a:pt x="248" y="1729"/>
                    </a:lnTo>
                    <a:lnTo>
                      <a:pt x="252" y="1739"/>
                    </a:lnTo>
                    <a:lnTo>
                      <a:pt x="258" y="1748"/>
                    </a:lnTo>
                    <a:lnTo>
                      <a:pt x="265" y="1756"/>
                    </a:lnTo>
                    <a:lnTo>
                      <a:pt x="273" y="1762"/>
                    </a:lnTo>
                    <a:lnTo>
                      <a:pt x="282" y="1768"/>
                    </a:lnTo>
                    <a:lnTo>
                      <a:pt x="291" y="1773"/>
                    </a:lnTo>
                    <a:lnTo>
                      <a:pt x="302" y="1775"/>
                    </a:lnTo>
                    <a:lnTo>
                      <a:pt x="313" y="1776"/>
                    </a:lnTo>
                    <a:lnTo>
                      <a:pt x="313" y="1776"/>
                    </a:lnTo>
                    <a:lnTo>
                      <a:pt x="320" y="1776"/>
                    </a:lnTo>
                    <a:lnTo>
                      <a:pt x="327" y="1775"/>
                    </a:lnTo>
                    <a:lnTo>
                      <a:pt x="339" y="1770"/>
                    </a:lnTo>
                    <a:lnTo>
                      <a:pt x="350" y="1765"/>
                    </a:lnTo>
                    <a:lnTo>
                      <a:pt x="360" y="1757"/>
                    </a:lnTo>
                    <a:lnTo>
                      <a:pt x="368" y="1747"/>
                    </a:lnTo>
                    <a:lnTo>
                      <a:pt x="375" y="1735"/>
                    </a:lnTo>
                    <a:lnTo>
                      <a:pt x="378" y="1722"/>
                    </a:lnTo>
                    <a:lnTo>
                      <a:pt x="380" y="1716"/>
                    </a:lnTo>
                    <a:lnTo>
                      <a:pt x="380" y="1708"/>
                    </a:lnTo>
                    <a:lnTo>
                      <a:pt x="380" y="1708"/>
                    </a:lnTo>
                    <a:lnTo>
                      <a:pt x="380" y="1702"/>
                    </a:lnTo>
                    <a:lnTo>
                      <a:pt x="378" y="1695"/>
                    </a:lnTo>
                    <a:lnTo>
                      <a:pt x="375" y="1683"/>
                    </a:lnTo>
                    <a:lnTo>
                      <a:pt x="368" y="1671"/>
                    </a:lnTo>
                    <a:lnTo>
                      <a:pt x="360" y="1661"/>
                    </a:lnTo>
                    <a:lnTo>
                      <a:pt x="350" y="1653"/>
                    </a:lnTo>
                    <a:lnTo>
                      <a:pt x="339" y="1647"/>
                    </a:lnTo>
                    <a:lnTo>
                      <a:pt x="327" y="1643"/>
                    </a:lnTo>
                    <a:lnTo>
                      <a:pt x="320" y="1642"/>
                    </a:lnTo>
                    <a:lnTo>
                      <a:pt x="313" y="1642"/>
                    </a:lnTo>
                    <a:lnTo>
                      <a:pt x="313" y="1642"/>
                    </a:lnTo>
                    <a:lnTo>
                      <a:pt x="302" y="1642"/>
                    </a:lnTo>
                    <a:lnTo>
                      <a:pt x="291" y="1645"/>
                    </a:lnTo>
                    <a:lnTo>
                      <a:pt x="282" y="1649"/>
                    </a:lnTo>
                    <a:lnTo>
                      <a:pt x="273" y="1654"/>
                    </a:lnTo>
                    <a:lnTo>
                      <a:pt x="265" y="1662"/>
                    </a:lnTo>
                    <a:lnTo>
                      <a:pt x="258" y="1670"/>
                    </a:lnTo>
                    <a:lnTo>
                      <a:pt x="252" y="1679"/>
                    </a:lnTo>
                    <a:lnTo>
                      <a:pt x="248" y="1689"/>
                    </a:lnTo>
                    <a:lnTo>
                      <a:pt x="239" y="1689"/>
                    </a:lnTo>
                    <a:lnTo>
                      <a:pt x="239" y="1689"/>
                    </a:lnTo>
                    <a:lnTo>
                      <a:pt x="215" y="1690"/>
                    </a:lnTo>
                    <a:lnTo>
                      <a:pt x="192" y="1694"/>
                    </a:lnTo>
                    <a:lnTo>
                      <a:pt x="168" y="1699"/>
                    </a:lnTo>
                    <a:lnTo>
                      <a:pt x="147" y="1707"/>
                    </a:lnTo>
                    <a:lnTo>
                      <a:pt x="125" y="1717"/>
                    </a:lnTo>
                    <a:lnTo>
                      <a:pt x="106" y="1730"/>
                    </a:lnTo>
                    <a:lnTo>
                      <a:pt x="87" y="1743"/>
                    </a:lnTo>
                    <a:lnTo>
                      <a:pt x="70" y="1759"/>
                    </a:lnTo>
                    <a:lnTo>
                      <a:pt x="55" y="1776"/>
                    </a:lnTo>
                    <a:lnTo>
                      <a:pt x="41" y="1794"/>
                    </a:lnTo>
                    <a:lnTo>
                      <a:pt x="29" y="1814"/>
                    </a:lnTo>
                    <a:lnTo>
                      <a:pt x="19" y="1834"/>
                    </a:lnTo>
                    <a:lnTo>
                      <a:pt x="11" y="1857"/>
                    </a:lnTo>
                    <a:lnTo>
                      <a:pt x="5" y="1879"/>
                    </a:lnTo>
                    <a:lnTo>
                      <a:pt x="1" y="1903"/>
                    </a:lnTo>
                    <a:lnTo>
                      <a:pt x="0" y="1928"/>
                    </a:lnTo>
                    <a:lnTo>
                      <a:pt x="0" y="2726"/>
                    </a:lnTo>
                    <a:lnTo>
                      <a:pt x="0" y="2726"/>
                    </a:lnTo>
                    <a:lnTo>
                      <a:pt x="1" y="2748"/>
                    </a:lnTo>
                    <a:lnTo>
                      <a:pt x="5" y="2770"/>
                    </a:lnTo>
                    <a:lnTo>
                      <a:pt x="10" y="2790"/>
                    </a:lnTo>
                    <a:lnTo>
                      <a:pt x="17" y="2809"/>
                    </a:lnTo>
                    <a:lnTo>
                      <a:pt x="26" y="2828"/>
                    </a:lnTo>
                    <a:lnTo>
                      <a:pt x="37" y="2846"/>
                    </a:lnTo>
                    <a:lnTo>
                      <a:pt x="50" y="2862"/>
                    </a:lnTo>
                    <a:lnTo>
                      <a:pt x="63" y="2878"/>
                    </a:lnTo>
                    <a:lnTo>
                      <a:pt x="79" y="2891"/>
                    </a:lnTo>
                    <a:lnTo>
                      <a:pt x="95" y="2903"/>
                    </a:lnTo>
                    <a:lnTo>
                      <a:pt x="113" y="2915"/>
                    </a:lnTo>
                    <a:lnTo>
                      <a:pt x="132" y="2924"/>
                    </a:lnTo>
                    <a:lnTo>
                      <a:pt x="151" y="2930"/>
                    </a:lnTo>
                    <a:lnTo>
                      <a:pt x="171" y="2936"/>
                    </a:lnTo>
                    <a:lnTo>
                      <a:pt x="193" y="2939"/>
                    </a:lnTo>
                    <a:lnTo>
                      <a:pt x="215" y="2941"/>
                    </a:lnTo>
                    <a:lnTo>
                      <a:pt x="225" y="2941"/>
                    </a:lnTo>
                    <a:lnTo>
                      <a:pt x="225" y="2941"/>
                    </a:lnTo>
                    <a:lnTo>
                      <a:pt x="247" y="2939"/>
                    </a:lnTo>
                    <a:lnTo>
                      <a:pt x="267" y="2936"/>
                    </a:lnTo>
                    <a:lnTo>
                      <a:pt x="287" y="2932"/>
                    </a:lnTo>
                    <a:lnTo>
                      <a:pt x="306" y="2925"/>
                    </a:lnTo>
                    <a:lnTo>
                      <a:pt x="324" y="2916"/>
                    </a:lnTo>
                    <a:lnTo>
                      <a:pt x="342" y="2906"/>
                    </a:lnTo>
                    <a:lnTo>
                      <a:pt x="358" y="2894"/>
                    </a:lnTo>
                    <a:lnTo>
                      <a:pt x="373" y="2881"/>
                    </a:lnTo>
                    <a:lnTo>
                      <a:pt x="387" y="2867"/>
                    </a:lnTo>
                    <a:lnTo>
                      <a:pt x="400" y="2852"/>
                    </a:lnTo>
                    <a:lnTo>
                      <a:pt x="410" y="2835"/>
                    </a:lnTo>
                    <a:lnTo>
                      <a:pt x="420" y="2817"/>
                    </a:lnTo>
                    <a:lnTo>
                      <a:pt x="427" y="2799"/>
                    </a:lnTo>
                    <a:lnTo>
                      <a:pt x="434" y="2779"/>
                    </a:lnTo>
                    <a:lnTo>
                      <a:pt x="437" y="2758"/>
                    </a:lnTo>
                    <a:lnTo>
                      <a:pt x="439" y="2738"/>
                    </a:lnTo>
                    <a:lnTo>
                      <a:pt x="439" y="2738"/>
                    </a:lnTo>
                    <a:lnTo>
                      <a:pt x="449" y="2747"/>
                    </a:lnTo>
                    <a:lnTo>
                      <a:pt x="461" y="2755"/>
                    </a:lnTo>
                    <a:lnTo>
                      <a:pt x="472" y="2763"/>
                    </a:lnTo>
                    <a:lnTo>
                      <a:pt x="485" y="2770"/>
                    </a:lnTo>
                    <a:lnTo>
                      <a:pt x="498" y="2774"/>
                    </a:lnTo>
                    <a:lnTo>
                      <a:pt x="512" y="2777"/>
                    </a:lnTo>
                    <a:lnTo>
                      <a:pt x="526" y="2780"/>
                    </a:lnTo>
                    <a:lnTo>
                      <a:pt x="541" y="2781"/>
                    </a:lnTo>
                    <a:lnTo>
                      <a:pt x="571" y="2781"/>
                    </a:lnTo>
                    <a:lnTo>
                      <a:pt x="571" y="2781"/>
                    </a:lnTo>
                    <a:lnTo>
                      <a:pt x="594" y="2780"/>
                    </a:lnTo>
                    <a:lnTo>
                      <a:pt x="615" y="2776"/>
                    </a:lnTo>
                    <a:lnTo>
                      <a:pt x="635" y="2771"/>
                    </a:lnTo>
                    <a:lnTo>
                      <a:pt x="655" y="2764"/>
                    </a:lnTo>
                    <a:lnTo>
                      <a:pt x="675" y="2755"/>
                    </a:lnTo>
                    <a:lnTo>
                      <a:pt x="691" y="2744"/>
                    </a:lnTo>
                    <a:lnTo>
                      <a:pt x="708" y="2731"/>
                    </a:lnTo>
                    <a:lnTo>
                      <a:pt x="724" y="2718"/>
                    </a:lnTo>
                    <a:lnTo>
                      <a:pt x="738" y="2702"/>
                    </a:lnTo>
                    <a:lnTo>
                      <a:pt x="750" y="2685"/>
                    </a:lnTo>
                    <a:lnTo>
                      <a:pt x="761" y="2667"/>
                    </a:lnTo>
                    <a:lnTo>
                      <a:pt x="770" y="2649"/>
                    </a:lnTo>
                    <a:lnTo>
                      <a:pt x="777" y="2629"/>
                    </a:lnTo>
                    <a:lnTo>
                      <a:pt x="783" y="2609"/>
                    </a:lnTo>
                    <a:lnTo>
                      <a:pt x="786" y="2587"/>
                    </a:lnTo>
                    <a:lnTo>
                      <a:pt x="787" y="2565"/>
                    </a:lnTo>
                    <a:lnTo>
                      <a:pt x="787" y="2546"/>
                    </a:lnTo>
                    <a:lnTo>
                      <a:pt x="926" y="2546"/>
                    </a:lnTo>
                    <a:lnTo>
                      <a:pt x="926" y="2546"/>
                    </a:lnTo>
                    <a:lnTo>
                      <a:pt x="945" y="2544"/>
                    </a:lnTo>
                    <a:lnTo>
                      <a:pt x="963" y="2541"/>
                    </a:lnTo>
                    <a:lnTo>
                      <a:pt x="980" y="2537"/>
                    </a:lnTo>
                    <a:lnTo>
                      <a:pt x="997" y="2531"/>
                    </a:lnTo>
                    <a:lnTo>
                      <a:pt x="1012" y="2523"/>
                    </a:lnTo>
                    <a:lnTo>
                      <a:pt x="1027" y="2514"/>
                    </a:lnTo>
                    <a:lnTo>
                      <a:pt x="1040" y="2504"/>
                    </a:lnTo>
                    <a:lnTo>
                      <a:pt x="1054" y="2493"/>
                    </a:lnTo>
                    <a:lnTo>
                      <a:pt x="1065" y="2479"/>
                    </a:lnTo>
                    <a:lnTo>
                      <a:pt x="1075" y="2466"/>
                    </a:lnTo>
                    <a:lnTo>
                      <a:pt x="1084" y="2451"/>
                    </a:lnTo>
                    <a:lnTo>
                      <a:pt x="1092" y="2435"/>
                    </a:lnTo>
                    <a:lnTo>
                      <a:pt x="1098" y="2418"/>
                    </a:lnTo>
                    <a:lnTo>
                      <a:pt x="1102" y="2402"/>
                    </a:lnTo>
                    <a:lnTo>
                      <a:pt x="1106" y="2384"/>
                    </a:lnTo>
                    <a:lnTo>
                      <a:pt x="1107" y="2364"/>
                    </a:lnTo>
                    <a:lnTo>
                      <a:pt x="1107" y="2098"/>
                    </a:lnTo>
                    <a:lnTo>
                      <a:pt x="1107" y="2098"/>
                    </a:lnTo>
                    <a:lnTo>
                      <a:pt x="1129" y="2095"/>
                    </a:lnTo>
                    <a:lnTo>
                      <a:pt x="1151" y="2090"/>
                    </a:lnTo>
                    <a:lnTo>
                      <a:pt x="1171" y="2083"/>
                    </a:lnTo>
                    <a:lnTo>
                      <a:pt x="1191" y="2075"/>
                    </a:lnTo>
                    <a:lnTo>
                      <a:pt x="1210" y="2065"/>
                    </a:lnTo>
                    <a:lnTo>
                      <a:pt x="1228" y="2053"/>
                    </a:lnTo>
                    <a:lnTo>
                      <a:pt x="1245" y="2039"/>
                    </a:lnTo>
                    <a:lnTo>
                      <a:pt x="1260" y="2023"/>
                    </a:lnTo>
                    <a:lnTo>
                      <a:pt x="1275" y="2008"/>
                    </a:lnTo>
                    <a:lnTo>
                      <a:pt x="1287" y="1990"/>
                    </a:lnTo>
                    <a:lnTo>
                      <a:pt x="1297" y="1972"/>
                    </a:lnTo>
                    <a:lnTo>
                      <a:pt x="1306" y="1951"/>
                    </a:lnTo>
                    <a:lnTo>
                      <a:pt x="1314" y="1931"/>
                    </a:lnTo>
                    <a:lnTo>
                      <a:pt x="1318" y="1910"/>
                    </a:lnTo>
                    <a:lnTo>
                      <a:pt x="1322" y="1887"/>
                    </a:lnTo>
                    <a:lnTo>
                      <a:pt x="1323" y="1865"/>
                    </a:lnTo>
                    <a:lnTo>
                      <a:pt x="1323" y="1436"/>
                    </a:lnTo>
                    <a:lnTo>
                      <a:pt x="1323" y="1436"/>
                    </a:lnTo>
                    <a:lnTo>
                      <a:pt x="1323" y="1418"/>
                    </a:lnTo>
                    <a:lnTo>
                      <a:pt x="1321" y="1401"/>
                    </a:lnTo>
                    <a:lnTo>
                      <a:pt x="1318" y="1384"/>
                    </a:lnTo>
                    <a:lnTo>
                      <a:pt x="1315" y="1369"/>
                    </a:lnTo>
                    <a:lnTo>
                      <a:pt x="1309" y="1354"/>
                    </a:lnTo>
                    <a:lnTo>
                      <a:pt x="1304" y="1339"/>
                    </a:lnTo>
                    <a:lnTo>
                      <a:pt x="1297" y="1326"/>
                    </a:lnTo>
                    <a:lnTo>
                      <a:pt x="1289" y="1312"/>
                    </a:lnTo>
                    <a:lnTo>
                      <a:pt x="1280" y="1300"/>
                    </a:lnTo>
                    <a:lnTo>
                      <a:pt x="1270" y="1289"/>
                    </a:lnTo>
                    <a:lnTo>
                      <a:pt x="1260" y="1277"/>
                    </a:lnTo>
                    <a:lnTo>
                      <a:pt x="1248" y="1267"/>
                    </a:lnTo>
                    <a:lnTo>
                      <a:pt x="1235" y="1257"/>
                    </a:lnTo>
                    <a:lnTo>
                      <a:pt x="1221" y="1249"/>
                    </a:lnTo>
                    <a:lnTo>
                      <a:pt x="1206" y="1240"/>
                    </a:lnTo>
                    <a:lnTo>
                      <a:pt x="1190" y="1234"/>
                    </a:lnTo>
                    <a:lnTo>
                      <a:pt x="1190" y="1234"/>
                    </a:lnTo>
                    <a:close/>
                    <a:moveTo>
                      <a:pt x="294" y="1689"/>
                    </a:moveTo>
                    <a:lnTo>
                      <a:pt x="294" y="1689"/>
                    </a:lnTo>
                    <a:lnTo>
                      <a:pt x="297" y="1686"/>
                    </a:lnTo>
                    <a:lnTo>
                      <a:pt x="302" y="1684"/>
                    </a:lnTo>
                    <a:lnTo>
                      <a:pt x="308" y="1681"/>
                    </a:lnTo>
                    <a:lnTo>
                      <a:pt x="313" y="1681"/>
                    </a:lnTo>
                    <a:lnTo>
                      <a:pt x="313" y="1681"/>
                    </a:lnTo>
                    <a:lnTo>
                      <a:pt x="318" y="1681"/>
                    </a:lnTo>
                    <a:lnTo>
                      <a:pt x="323" y="1684"/>
                    </a:lnTo>
                    <a:lnTo>
                      <a:pt x="328" y="1686"/>
                    </a:lnTo>
                    <a:lnTo>
                      <a:pt x="332" y="1689"/>
                    </a:lnTo>
                    <a:lnTo>
                      <a:pt x="336" y="1694"/>
                    </a:lnTo>
                    <a:lnTo>
                      <a:pt x="338" y="1698"/>
                    </a:lnTo>
                    <a:lnTo>
                      <a:pt x="339" y="1703"/>
                    </a:lnTo>
                    <a:lnTo>
                      <a:pt x="340" y="1708"/>
                    </a:lnTo>
                    <a:lnTo>
                      <a:pt x="340" y="1708"/>
                    </a:lnTo>
                    <a:lnTo>
                      <a:pt x="339" y="1714"/>
                    </a:lnTo>
                    <a:lnTo>
                      <a:pt x="338" y="1720"/>
                    </a:lnTo>
                    <a:lnTo>
                      <a:pt x="336" y="1724"/>
                    </a:lnTo>
                    <a:lnTo>
                      <a:pt x="332" y="1729"/>
                    </a:lnTo>
                    <a:lnTo>
                      <a:pt x="328" y="1732"/>
                    </a:lnTo>
                    <a:lnTo>
                      <a:pt x="323" y="1734"/>
                    </a:lnTo>
                    <a:lnTo>
                      <a:pt x="318" y="1735"/>
                    </a:lnTo>
                    <a:lnTo>
                      <a:pt x="313" y="1737"/>
                    </a:lnTo>
                    <a:lnTo>
                      <a:pt x="313" y="1737"/>
                    </a:lnTo>
                    <a:lnTo>
                      <a:pt x="308" y="1735"/>
                    </a:lnTo>
                    <a:lnTo>
                      <a:pt x="302" y="1734"/>
                    </a:lnTo>
                    <a:lnTo>
                      <a:pt x="297" y="1732"/>
                    </a:lnTo>
                    <a:lnTo>
                      <a:pt x="294" y="1729"/>
                    </a:lnTo>
                    <a:lnTo>
                      <a:pt x="294" y="1729"/>
                    </a:lnTo>
                    <a:lnTo>
                      <a:pt x="291" y="1725"/>
                    </a:lnTo>
                    <a:lnTo>
                      <a:pt x="287" y="1720"/>
                    </a:lnTo>
                    <a:lnTo>
                      <a:pt x="286" y="1715"/>
                    </a:lnTo>
                    <a:lnTo>
                      <a:pt x="285" y="1708"/>
                    </a:lnTo>
                    <a:lnTo>
                      <a:pt x="285" y="1708"/>
                    </a:lnTo>
                    <a:lnTo>
                      <a:pt x="286" y="1703"/>
                    </a:lnTo>
                    <a:lnTo>
                      <a:pt x="287" y="1698"/>
                    </a:lnTo>
                    <a:lnTo>
                      <a:pt x="290" y="1693"/>
                    </a:lnTo>
                    <a:lnTo>
                      <a:pt x="294" y="1689"/>
                    </a:lnTo>
                    <a:lnTo>
                      <a:pt x="294" y="16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latin charset="-122" panose="020b0503020204020204" pitchFamily="34" typeface="微软雅黑"/>
                  <a:ea charset="-122" pitchFamily="34" typeface="微软雅黑"/>
                  <a:cs typeface="+mn-ea"/>
                  <a:sym charset="-122" panose="00000500000000000000" pitchFamily="2" typeface="inpin heiti"/>
                </a:endParaRPr>
              </a:p>
            </p:txBody>
          </p:sp>
          <p:sp>
            <p:nvSpPr>
              <p:cNvPr id="36" name="Freeform 374">
                <a:extLst>
                  <a:ext uri="{FF2B5EF4-FFF2-40B4-BE49-F238E27FC236}">
                    <a16:creationId xmlns:a16="http://schemas.microsoft.com/office/drawing/2014/main" id="{9A3AC3AF-71D5-44A8-A7E9-B1EB0E9820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5608" y="2019300"/>
                <a:ext cx="1411605" cy="3136900"/>
              </a:xfrm>
              <a:custGeom>
                <a:gdLst>
                  <a:gd fmla="*/ 112 w 1322" name="T0"/>
                  <a:gd fmla="*/ 2065 h 2941" name="T1"/>
                  <a:gd fmla="*/ 257 w 1322" name="T2"/>
                  <a:gd fmla="*/ 2479 h 2941" name="T3"/>
                  <a:gd fmla="*/ 540 w 1322" name="T4"/>
                  <a:gd fmla="*/ 2609 h 2941" name="T5"/>
                  <a:gd fmla="*/ 752 w 1322" name="T6"/>
                  <a:gd fmla="*/ 2781 h 2941" name="T7"/>
                  <a:gd fmla="*/ 896 w 1322" name="T8"/>
                  <a:gd fmla="*/ 2799 h 2941" name="T9"/>
                  <a:gd fmla="*/ 1109 w 1322" name="T10"/>
                  <a:gd fmla="*/ 2941 h 2941" name="T11"/>
                  <a:gd fmla="*/ 1313 w 1322" name="T12"/>
                  <a:gd fmla="*/ 2790 h 2941" name="T13"/>
                  <a:gd fmla="*/ 1236 w 1322" name="T14"/>
                  <a:gd fmla="*/ 1743 h 2941" name="T15"/>
                  <a:gd fmla="*/ 1042 w 1322" name="T16"/>
                  <a:gd fmla="*/ 1649 h 2941" name="T17"/>
                  <a:gd fmla="*/ 943 w 1322" name="T18"/>
                  <a:gd fmla="*/ 1708 h 2941" name="T19"/>
                  <a:gd fmla="*/ 1032 w 1322" name="T20"/>
                  <a:gd fmla="*/ 1773 h 2941" name="T21"/>
                  <a:gd fmla="*/ 1195 w 1322" name="T22"/>
                  <a:gd fmla="*/ 1762 h 2941" name="T23"/>
                  <a:gd fmla="*/ 1280 w 1322" name="T24"/>
                  <a:gd fmla="*/ 2761 h 2941" name="T25"/>
                  <a:gd fmla="*/ 1109 w 1322" name="T26"/>
                  <a:gd fmla="*/ 2901 h 2941" name="T27"/>
                  <a:gd fmla="*/ 936 w 1322" name="T28"/>
                  <a:gd fmla="*/ 2794 h 2941" name="T29"/>
                  <a:gd fmla="*/ 871 w 1322" name="T30"/>
                  <a:gd fmla="*/ 2689 h 2941" name="T31"/>
                  <a:gd fmla="*/ 734 w 1322" name="T32"/>
                  <a:gd fmla="*/ 2740 h 2941" name="T33"/>
                  <a:gd fmla="*/ 577 w 1322" name="T34"/>
                  <a:gd fmla="*/ 2583 h 2941" name="T35"/>
                  <a:gd fmla="*/ 668 w 1322" name="T36"/>
                  <a:gd fmla="*/ 2337 h 2941" name="T37"/>
                  <a:gd fmla="*/ 649 w 1322" name="T38"/>
                  <a:gd fmla="*/ 2303 h 2941" name="T39"/>
                  <a:gd fmla="*/ 397 w 1322" name="T40"/>
                  <a:gd fmla="*/ 2505 h 2941" name="T41"/>
                  <a:gd fmla="*/ 259 w 1322" name="T42"/>
                  <a:gd fmla="*/ 2393 h 2941" name="T43"/>
                  <a:gd fmla="*/ 318 w 1322" name="T44"/>
                  <a:gd fmla="*/ 1920 h 2941" name="T45"/>
                  <a:gd fmla="*/ 327 w 1322" name="T46"/>
                  <a:gd fmla="*/ 1870 h 2941" name="T47"/>
                  <a:gd fmla="*/ 217 w 1322" name="T48"/>
                  <a:gd fmla="*/ 2058 h 2941" name="T49"/>
                  <a:gd fmla="*/ 44 w 1322" name="T50"/>
                  <a:gd fmla="*/ 1901 h 2941" name="T51"/>
                  <a:gd fmla="*/ 117 w 1322" name="T52"/>
                  <a:gd fmla="*/ 1285 h 2941" name="T53"/>
                  <a:gd fmla="*/ 237 w 1322" name="T54"/>
                  <a:gd fmla="*/ 1205 h 2941" name="T55"/>
                  <a:gd fmla="*/ 218 w 1322" name="T56"/>
                  <a:gd fmla="*/ 891 h 2941" name="T57"/>
                  <a:gd fmla="*/ 316 w 1322" name="T58"/>
                  <a:gd fmla="*/ 974 h 2941" name="T59"/>
                  <a:gd fmla="*/ 474 w 1322" name="T60"/>
                  <a:gd fmla="*/ 1026 h 2941" name="T61"/>
                  <a:gd fmla="*/ 341 w 1322" name="T62"/>
                  <a:gd fmla="*/ 930 h 2941" name="T63"/>
                  <a:gd fmla="*/ 386 w 1322" name="T64"/>
                  <a:gd fmla="*/ 516 h 2941" name="T65"/>
                  <a:gd fmla="*/ 594 w 1322" name="T66"/>
                  <a:gd fmla="*/ 550 h 2941" name="T67"/>
                  <a:gd fmla="*/ 752 w 1322" name="T68"/>
                  <a:gd fmla="*/ 579 h 2941" name="T69"/>
                  <a:gd fmla="*/ 584 w 1322" name="T70"/>
                  <a:gd fmla="*/ 455 h 2941" name="T71"/>
                  <a:gd fmla="*/ 640 w 1322" name="T72"/>
                  <a:gd fmla="*/ 195 h 2941" name="T73"/>
                  <a:gd fmla="*/ 829 w 1322" name="T74"/>
                  <a:gd fmla="*/ 167 h 2941" name="T75"/>
                  <a:gd fmla="*/ 923 w 1322" name="T76"/>
                  <a:gd fmla="*/ 324 h 2941" name="T77"/>
                  <a:gd fmla="*/ 973 w 1322" name="T78"/>
                  <a:gd fmla="*/ 91 h 2941" name="T79"/>
                  <a:gd fmla="*/ 1176 w 1322" name="T80"/>
                  <a:gd fmla="*/ 54 h 2941" name="T81"/>
                  <a:gd fmla="*/ 1283 w 1322" name="T82"/>
                  <a:gd fmla="*/ 1098 h 2941" name="T83"/>
                  <a:gd fmla="*/ 1193 w 1322" name="T84"/>
                  <a:gd fmla="*/ 1208 h 2941" name="T85"/>
                  <a:gd fmla="*/ 914 w 1322" name="T86"/>
                  <a:gd fmla="*/ 1277 h 2941" name="T87"/>
                  <a:gd fmla="*/ 869 w 1322" name="T88"/>
                  <a:gd fmla="*/ 1508 h 2941" name="T89"/>
                  <a:gd fmla="*/ 776 w 1322" name="T90"/>
                  <a:gd fmla="*/ 1597 h 2941" name="T91"/>
                  <a:gd fmla="*/ 925 w 1322" name="T92"/>
                  <a:gd fmla="*/ 1477 h 2941" name="T93"/>
                  <a:gd fmla="*/ 977 w 1322" name="T94"/>
                  <a:gd fmla="*/ 1270 h 2941" name="T95"/>
                  <a:gd fmla="*/ 1256 w 1322" name="T96"/>
                  <a:gd fmla="*/ 1225 h 2941" name="T97"/>
                  <a:gd fmla="*/ 1318 w 1322" name="T98"/>
                  <a:gd fmla="*/ 172 h 2941" name="T99"/>
                  <a:gd fmla="*/ 1107 w 1322" name="T100"/>
                  <a:gd fmla="*/ 0 h 2941" name="T101"/>
                  <a:gd fmla="*/ 917 w 1322" name="T102"/>
                  <a:gd fmla="*/ 99 h 2941" name="T103"/>
                  <a:gd fmla="*/ 752 w 1322" name="T104"/>
                  <a:gd fmla="*/ 115 h 2941" name="T105"/>
                  <a:gd fmla="*/ 546 w 1322" name="T106"/>
                  <a:gd fmla="*/ 266 h 2941" name="T107"/>
                  <a:gd fmla="*/ 388 w 1322" name="T108"/>
                  <a:gd fmla="*/ 466 h 2941" name="T109"/>
                  <a:gd fmla="*/ 279 w 1322" name="T110"/>
                  <a:gd fmla="*/ 827 h 2941" name="T111"/>
                  <a:gd fmla="*/ 136 w 1322" name="T112"/>
                  <a:gd fmla="*/ 953 h 2941" name="T113"/>
                  <a:gd fmla="*/ 19 w 1322" name="T114"/>
                  <a:gd fmla="*/ 1339 h 2941" name="T115"/>
                  <a:gd fmla="*/ 1029 w 1322" name="T116"/>
                  <a:gd fmla="*/ 1729 h 2941" name="T117"/>
                  <a:gd fmla="*/ 982 w 1322" name="T118"/>
                  <a:gd fmla="*/ 1708 h 2941" name="T119"/>
                  <a:gd fmla="*/ 1030 w 1322" name="T120"/>
                  <a:gd fmla="*/ 1689 h 294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2941" w="1322">
                    <a:moveTo>
                      <a:pt x="0" y="1436"/>
                    </a:moveTo>
                    <a:lnTo>
                      <a:pt x="0" y="1865"/>
                    </a:lnTo>
                    <a:lnTo>
                      <a:pt x="0" y="1865"/>
                    </a:lnTo>
                    <a:lnTo>
                      <a:pt x="1" y="1887"/>
                    </a:lnTo>
                    <a:lnTo>
                      <a:pt x="4" y="1910"/>
                    </a:lnTo>
                    <a:lnTo>
                      <a:pt x="10" y="1931"/>
                    </a:lnTo>
                    <a:lnTo>
                      <a:pt x="17" y="1951"/>
                    </a:lnTo>
                    <a:lnTo>
                      <a:pt x="26" y="1972"/>
                    </a:lnTo>
                    <a:lnTo>
                      <a:pt x="37" y="1990"/>
                    </a:lnTo>
                    <a:lnTo>
                      <a:pt x="49" y="2008"/>
                    </a:lnTo>
                    <a:lnTo>
                      <a:pt x="63" y="2023"/>
                    </a:lnTo>
                    <a:lnTo>
                      <a:pt x="78" y="2039"/>
                    </a:lnTo>
                    <a:lnTo>
                      <a:pt x="94" y="2053"/>
                    </a:lnTo>
                    <a:lnTo>
                      <a:pt x="112" y="2065"/>
                    </a:lnTo>
                    <a:lnTo>
                      <a:pt x="131" y="2075"/>
                    </a:lnTo>
                    <a:lnTo>
                      <a:pt x="152" y="2083"/>
                    </a:lnTo>
                    <a:lnTo>
                      <a:pt x="172" y="2090"/>
                    </a:lnTo>
                    <a:lnTo>
                      <a:pt x="194" y="2095"/>
                    </a:lnTo>
                    <a:lnTo>
                      <a:pt x="217" y="2098"/>
                    </a:lnTo>
                    <a:lnTo>
                      <a:pt x="217" y="2364"/>
                    </a:lnTo>
                    <a:lnTo>
                      <a:pt x="217" y="2364"/>
                    </a:lnTo>
                    <a:lnTo>
                      <a:pt x="217" y="2384"/>
                    </a:lnTo>
                    <a:lnTo>
                      <a:pt x="220" y="2402"/>
                    </a:lnTo>
                    <a:lnTo>
                      <a:pt x="225" y="2418"/>
                    </a:lnTo>
                    <a:lnTo>
                      <a:pt x="230" y="2435"/>
                    </a:lnTo>
                    <a:lnTo>
                      <a:pt x="238" y="2451"/>
                    </a:lnTo>
                    <a:lnTo>
                      <a:pt x="247" y="2466"/>
                    </a:lnTo>
                    <a:lnTo>
                      <a:pt x="257" y="2479"/>
                    </a:lnTo>
                    <a:lnTo>
                      <a:pt x="270" y="2493"/>
                    </a:lnTo>
                    <a:lnTo>
                      <a:pt x="282" y="2504"/>
                    </a:lnTo>
                    <a:lnTo>
                      <a:pt x="296" y="2514"/>
                    </a:lnTo>
                    <a:lnTo>
                      <a:pt x="311" y="2523"/>
                    </a:lnTo>
                    <a:lnTo>
                      <a:pt x="327" y="2531"/>
                    </a:lnTo>
                    <a:lnTo>
                      <a:pt x="343" y="2537"/>
                    </a:lnTo>
                    <a:lnTo>
                      <a:pt x="361" y="2541"/>
                    </a:lnTo>
                    <a:lnTo>
                      <a:pt x="379" y="2544"/>
                    </a:lnTo>
                    <a:lnTo>
                      <a:pt x="397" y="2546"/>
                    </a:lnTo>
                    <a:lnTo>
                      <a:pt x="536" y="2546"/>
                    </a:lnTo>
                    <a:lnTo>
                      <a:pt x="536" y="2565"/>
                    </a:lnTo>
                    <a:lnTo>
                      <a:pt x="536" y="2565"/>
                    </a:lnTo>
                    <a:lnTo>
                      <a:pt x="537" y="2587"/>
                    </a:lnTo>
                    <a:lnTo>
                      <a:pt x="540" y="2609"/>
                    </a:lnTo>
                    <a:lnTo>
                      <a:pt x="546" y="2629"/>
                    </a:lnTo>
                    <a:lnTo>
                      <a:pt x="554" y="2649"/>
                    </a:lnTo>
                    <a:lnTo>
                      <a:pt x="563" y="2667"/>
                    </a:lnTo>
                    <a:lnTo>
                      <a:pt x="573" y="2685"/>
                    </a:lnTo>
                    <a:lnTo>
                      <a:pt x="585" y="2702"/>
                    </a:lnTo>
                    <a:lnTo>
                      <a:pt x="600" y="2718"/>
                    </a:lnTo>
                    <a:lnTo>
                      <a:pt x="614" y="2731"/>
                    </a:lnTo>
                    <a:lnTo>
                      <a:pt x="631" y="2744"/>
                    </a:lnTo>
                    <a:lnTo>
                      <a:pt x="649" y="2755"/>
                    </a:lnTo>
                    <a:lnTo>
                      <a:pt x="667" y="2764"/>
                    </a:lnTo>
                    <a:lnTo>
                      <a:pt x="688" y="2771"/>
                    </a:lnTo>
                    <a:lnTo>
                      <a:pt x="708" y="2776"/>
                    </a:lnTo>
                    <a:lnTo>
                      <a:pt x="729" y="2780"/>
                    </a:lnTo>
                    <a:lnTo>
                      <a:pt x="752" y="2781"/>
                    </a:lnTo>
                    <a:lnTo>
                      <a:pt x="782" y="2781"/>
                    </a:lnTo>
                    <a:lnTo>
                      <a:pt x="782" y="2781"/>
                    </a:lnTo>
                    <a:lnTo>
                      <a:pt x="797" y="2780"/>
                    </a:lnTo>
                    <a:lnTo>
                      <a:pt x="811" y="2777"/>
                    </a:lnTo>
                    <a:lnTo>
                      <a:pt x="825" y="2774"/>
                    </a:lnTo>
                    <a:lnTo>
                      <a:pt x="838" y="2770"/>
                    </a:lnTo>
                    <a:lnTo>
                      <a:pt x="851" y="2763"/>
                    </a:lnTo>
                    <a:lnTo>
                      <a:pt x="862" y="2755"/>
                    </a:lnTo>
                    <a:lnTo>
                      <a:pt x="873" y="2747"/>
                    </a:lnTo>
                    <a:lnTo>
                      <a:pt x="883" y="2738"/>
                    </a:lnTo>
                    <a:lnTo>
                      <a:pt x="883" y="2738"/>
                    </a:lnTo>
                    <a:lnTo>
                      <a:pt x="886" y="2758"/>
                    </a:lnTo>
                    <a:lnTo>
                      <a:pt x="890" y="2779"/>
                    </a:lnTo>
                    <a:lnTo>
                      <a:pt x="896" y="2799"/>
                    </a:lnTo>
                    <a:lnTo>
                      <a:pt x="904" y="2817"/>
                    </a:lnTo>
                    <a:lnTo>
                      <a:pt x="913" y="2835"/>
                    </a:lnTo>
                    <a:lnTo>
                      <a:pt x="924" y="2852"/>
                    </a:lnTo>
                    <a:lnTo>
                      <a:pt x="936" y="2867"/>
                    </a:lnTo>
                    <a:lnTo>
                      <a:pt x="950" y="2881"/>
                    </a:lnTo>
                    <a:lnTo>
                      <a:pt x="964" y="2894"/>
                    </a:lnTo>
                    <a:lnTo>
                      <a:pt x="981" y="2906"/>
                    </a:lnTo>
                    <a:lnTo>
                      <a:pt x="998" y="2916"/>
                    </a:lnTo>
                    <a:lnTo>
                      <a:pt x="1016" y="2925"/>
                    </a:lnTo>
                    <a:lnTo>
                      <a:pt x="1035" y="2932"/>
                    </a:lnTo>
                    <a:lnTo>
                      <a:pt x="1056" y="2936"/>
                    </a:lnTo>
                    <a:lnTo>
                      <a:pt x="1076" y="2939"/>
                    </a:lnTo>
                    <a:lnTo>
                      <a:pt x="1097" y="2941"/>
                    </a:lnTo>
                    <a:lnTo>
                      <a:pt x="1109" y="2941"/>
                    </a:lnTo>
                    <a:lnTo>
                      <a:pt x="1109" y="2941"/>
                    </a:lnTo>
                    <a:lnTo>
                      <a:pt x="1130" y="2939"/>
                    </a:lnTo>
                    <a:lnTo>
                      <a:pt x="1151" y="2936"/>
                    </a:lnTo>
                    <a:lnTo>
                      <a:pt x="1172" y="2930"/>
                    </a:lnTo>
                    <a:lnTo>
                      <a:pt x="1192" y="2924"/>
                    </a:lnTo>
                    <a:lnTo>
                      <a:pt x="1210" y="2915"/>
                    </a:lnTo>
                    <a:lnTo>
                      <a:pt x="1228" y="2903"/>
                    </a:lnTo>
                    <a:lnTo>
                      <a:pt x="1245" y="2891"/>
                    </a:lnTo>
                    <a:lnTo>
                      <a:pt x="1259" y="2878"/>
                    </a:lnTo>
                    <a:lnTo>
                      <a:pt x="1274" y="2862"/>
                    </a:lnTo>
                    <a:lnTo>
                      <a:pt x="1286" y="2846"/>
                    </a:lnTo>
                    <a:lnTo>
                      <a:pt x="1297" y="2828"/>
                    </a:lnTo>
                    <a:lnTo>
                      <a:pt x="1306" y="2809"/>
                    </a:lnTo>
                    <a:lnTo>
                      <a:pt x="1313" y="2790"/>
                    </a:lnTo>
                    <a:lnTo>
                      <a:pt x="1318" y="2770"/>
                    </a:lnTo>
                    <a:lnTo>
                      <a:pt x="1321" y="2748"/>
                    </a:lnTo>
                    <a:lnTo>
                      <a:pt x="1322" y="2726"/>
                    </a:lnTo>
                    <a:lnTo>
                      <a:pt x="1322" y="1928"/>
                    </a:lnTo>
                    <a:lnTo>
                      <a:pt x="1322" y="1928"/>
                    </a:lnTo>
                    <a:lnTo>
                      <a:pt x="1321" y="1903"/>
                    </a:lnTo>
                    <a:lnTo>
                      <a:pt x="1318" y="1879"/>
                    </a:lnTo>
                    <a:lnTo>
                      <a:pt x="1312" y="1857"/>
                    </a:lnTo>
                    <a:lnTo>
                      <a:pt x="1303" y="1834"/>
                    </a:lnTo>
                    <a:lnTo>
                      <a:pt x="1293" y="1814"/>
                    </a:lnTo>
                    <a:lnTo>
                      <a:pt x="1282" y="1794"/>
                    </a:lnTo>
                    <a:lnTo>
                      <a:pt x="1268" y="1776"/>
                    </a:lnTo>
                    <a:lnTo>
                      <a:pt x="1253" y="1759"/>
                    </a:lnTo>
                    <a:lnTo>
                      <a:pt x="1236" y="1743"/>
                    </a:lnTo>
                    <a:lnTo>
                      <a:pt x="1218" y="1730"/>
                    </a:lnTo>
                    <a:lnTo>
                      <a:pt x="1197" y="1717"/>
                    </a:lnTo>
                    <a:lnTo>
                      <a:pt x="1177" y="1707"/>
                    </a:lnTo>
                    <a:lnTo>
                      <a:pt x="1155" y="1699"/>
                    </a:lnTo>
                    <a:lnTo>
                      <a:pt x="1132" y="1694"/>
                    </a:lnTo>
                    <a:lnTo>
                      <a:pt x="1109" y="1690"/>
                    </a:lnTo>
                    <a:lnTo>
                      <a:pt x="1084" y="1689"/>
                    </a:lnTo>
                    <a:lnTo>
                      <a:pt x="1075" y="1689"/>
                    </a:lnTo>
                    <a:lnTo>
                      <a:pt x="1075" y="1689"/>
                    </a:lnTo>
                    <a:lnTo>
                      <a:pt x="1070" y="1679"/>
                    </a:lnTo>
                    <a:lnTo>
                      <a:pt x="1066" y="1670"/>
                    </a:lnTo>
                    <a:lnTo>
                      <a:pt x="1059" y="1662"/>
                    </a:lnTo>
                    <a:lnTo>
                      <a:pt x="1051" y="1654"/>
                    </a:lnTo>
                    <a:lnTo>
                      <a:pt x="1042" y="1649"/>
                    </a:lnTo>
                    <a:lnTo>
                      <a:pt x="1032" y="1645"/>
                    </a:lnTo>
                    <a:lnTo>
                      <a:pt x="1022" y="1642"/>
                    </a:lnTo>
                    <a:lnTo>
                      <a:pt x="1011" y="1642"/>
                    </a:lnTo>
                    <a:lnTo>
                      <a:pt x="1011" y="1642"/>
                    </a:lnTo>
                    <a:lnTo>
                      <a:pt x="1004" y="1642"/>
                    </a:lnTo>
                    <a:lnTo>
                      <a:pt x="997" y="1643"/>
                    </a:lnTo>
                    <a:lnTo>
                      <a:pt x="985" y="1647"/>
                    </a:lnTo>
                    <a:lnTo>
                      <a:pt x="972" y="1653"/>
                    </a:lnTo>
                    <a:lnTo>
                      <a:pt x="963" y="1661"/>
                    </a:lnTo>
                    <a:lnTo>
                      <a:pt x="954" y="1671"/>
                    </a:lnTo>
                    <a:lnTo>
                      <a:pt x="949" y="1683"/>
                    </a:lnTo>
                    <a:lnTo>
                      <a:pt x="944" y="1695"/>
                    </a:lnTo>
                    <a:lnTo>
                      <a:pt x="943" y="1702"/>
                    </a:lnTo>
                    <a:lnTo>
                      <a:pt x="943" y="1708"/>
                    </a:lnTo>
                    <a:lnTo>
                      <a:pt x="943" y="1708"/>
                    </a:lnTo>
                    <a:lnTo>
                      <a:pt x="943" y="1716"/>
                    </a:lnTo>
                    <a:lnTo>
                      <a:pt x="944" y="1722"/>
                    </a:lnTo>
                    <a:lnTo>
                      <a:pt x="949" y="1735"/>
                    </a:lnTo>
                    <a:lnTo>
                      <a:pt x="954" y="1747"/>
                    </a:lnTo>
                    <a:lnTo>
                      <a:pt x="963" y="1757"/>
                    </a:lnTo>
                    <a:lnTo>
                      <a:pt x="972" y="1765"/>
                    </a:lnTo>
                    <a:lnTo>
                      <a:pt x="985" y="1770"/>
                    </a:lnTo>
                    <a:lnTo>
                      <a:pt x="997" y="1775"/>
                    </a:lnTo>
                    <a:lnTo>
                      <a:pt x="1004" y="1776"/>
                    </a:lnTo>
                    <a:lnTo>
                      <a:pt x="1011" y="1776"/>
                    </a:lnTo>
                    <a:lnTo>
                      <a:pt x="1011" y="1776"/>
                    </a:lnTo>
                    <a:lnTo>
                      <a:pt x="1022" y="1775"/>
                    </a:lnTo>
                    <a:lnTo>
                      <a:pt x="1032" y="1773"/>
                    </a:lnTo>
                    <a:lnTo>
                      <a:pt x="1042" y="1768"/>
                    </a:lnTo>
                    <a:lnTo>
                      <a:pt x="1051" y="1762"/>
                    </a:lnTo>
                    <a:lnTo>
                      <a:pt x="1059" y="1756"/>
                    </a:lnTo>
                    <a:lnTo>
                      <a:pt x="1066" y="1748"/>
                    </a:lnTo>
                    <a:lnTo>
                      <a:pt x="1070" y="1739"/>
                    </a:lnTo>
                    <a:lnTo>
                      <a:pt x="1075" y="1729"/>
                    </a:lnTo>
                    <a:lnTo>
                      <a:pt x="1084" y="1729"/>
                    </a:lnTo>
                    <a:lnTo>
                      <a:pt x="1084" y="1729"/>
                    </a:lnTo>
                    <a:lnTo>
                      <a:pt x="1104" y="1730"/>
                    </a:lnTo>
                    <a:lnTo>
                      <a:pt x="1124" y="1733"/>
                    </a:lnTo>
                    <a:lnTo>
                      <a:pt x="1142" y="1738"/>
                    </a:lnTo>
                    <a:lnTo>
                      <a:pt x="1161" y="1744"/>
                    </a:lnTo>
                    <a:lnTo>
                      <a:pt x="1178" y="1752"/>
                    </a:lnTo>
                    <a:lnTo>
                      <a:pt x="1195" y="1762"/>
                    </a:lnTo>
                    <a:lnTo>
                      <a:pt x="1210" y="1774"/>
                    </a:lnTo>
                    <a:lnTo>
                      <a:pt x="1224" y="1787"/>
                    </a:lnTo>
                    <a:lnTo>
                      <a:pt x="1237" y="1801"/>
                    </a:lnTo>
                    <a:lnTo>
                      <a:pt x="1249" y="1816"/>
                    </a:lnTo>
                    <a:lnTo>
                      <a:pt x="1258" y="1833"/>
                    </a:lnTo>
                    <a:lnTo>
                      <a:pt x="1267" y="1850"/>
                    </a:lnTo>
                    <a:lnTo>
                      <a:pt x="1274" y="1868"/>
                    </a:lnTo>
                    <a:lnTo>
                      <a:pt x="1279" y="1887"/>
                    </a:lnTo>
                    <a:lnTo>
                      <a:pt x="1282" y="1908"/>
                    </a:lnTo>
                    <a:lnTo>
                      <a:pt x="1283" y="1928"/>
                    </a:lnTo>
                    <a:lnTo>
                      <a:pt x="1283" y="2726"/>
                    </a:lnTo>
                    <a:lnTo>
                      <a:pt x="1283" y="2726"/>
                    </a:lnTo>
                    <a:lnTo>
                      <a:pt x="1282" y="2744"/>
                    </a:lnTo>
                    <a:lnTo>
                      <a:pt x="1280" y="2761"/>
                    </a:lnTo>
                    <a:lnTo>
                      <a:pt x="1275" y="2777"/>
                    </a:lnTo>
                    <a:lnTo>
                      <a:pt x="1270" y="2794"/>
                    </a:lnTo>
                    <a:lnTo>
                      <a:pt x="1262" y="2809"/>
                    </a:lnTo>
                    <a:lnTo>
                      <a:pt x="1253" y="2824"/>
                    </a:lnTo>
                    <a:lnTo>
                      <a:pt x="1243" y="2837"/>
                    </a:lnTo>
                    <a:lnTo>
                      <a:pt x="1231" y="2849"/>
                    </a:lnTo>
                    <a:lnTo>
                      <a:pt x="1219" y="2861"/>
                    </a:lnTo>
                    <a:lnTo>
                      <a:pt x="1205" y="2871"/>
                    </a:lnTo>
                    <a:lnTo>
                      <a:pt x="1191" y="2880"/>
                    </a:lnTo>
                    <a:lnTo>
                      <a:pt x="1176" y="2887"/>
                    </a:lnTo>
                    <a:lnTo>
                      <a:pt x="1160" y="2893"/>
                    </a:lnTo>
                    <a:lnTo>
                      <a:pt x="1143" y="2897"/>
                    </a:lnTo>
                    <a:lnTo>
                      <a:pt x="1125" y="2900"/>
                    </a:lnTo>
                    <a:lnTo>
                      <a:pt x="1109" y="2901"/>
                    </a:lnTo>
                    <a:lnTo>
                      <a:pt x="1097" y="2901"/>
                    </a:lnTo>
                    <a:lnTo>
                      <a:pt x="1097" y="2901"/>
                    </a:lnTo>
                    <a:lnTo>
                      <a:pt x="1079" y="2900"/>
                    </a:lnTo>
                    <a:lnTo>
                      <a:pt x="1062" y="2897"/>
                    </a:lnTo>
                    <a:lnTo>
                      <a:pt x="1045" y="2893"/>
                    </a:lnTo>
                    <a:lnTo>
                      <a:pt x="1030" y="2887"/>
                    </a:lnTo>
                    <a:lnTo>
                      <a:pt x="1014" y="2880"/>
                    </a:lnTo>
                    <a:lnTo>
                      <a:pt x="999" y="2871"/>
                    </a:lnTo>
                    <a:lnTo>
                      <a:pt x="986" y="2861"/>
                    </a:lnTo>
                    <a:lnTo>
                      <a:pt x="973" y="2849"/>
                    </a:lnTo>
                    <a:lnTo>
                      <a:pt x="962" y="2837"/>
                    </a:lnTo>
                    <a:lnTo>
                      <a:pt x="952" y="2824"/>
                    </a:lnTo>
                    <a:lnTo>
                      <a:pt x="944" y="2809"/>
                    </a:lnTo>
                    <a:lnTo>
                      <a:pt x="936" y="2794"/>
                    </a:lnTo>
                    <a:lnTo>
                      <a:pt x="931" y="2777"/>
                    </a:lnTo>
                    <a:lnTo>
                      <a:pt x="926" y="2761"/>
                    </a:lnTo>
                    <a:lnTo>
                      <a:pt x="924" y="2744"/>
                    </a:lnTo>
                    <a:lnTo>
                      <a:pt x="923" y="2726"/>
                    </a:lnTo>
                    <a:lnTo>
                      <a:pt x="923" y="2641"/>
                    </a:lnTo>
                    <a:lnTo>
                      <a:pt x="923" y="2539"/>
                    </a:lnTo>
                    <a:lnTo>
                      <a:pt x="882" y="2539"/>
                    </a:lnTo>
                    <a:lnTo>
                      <a:pt x="882" y="2641"/>
                    </a:lnTo>
                    <a:lnTo>
                      <a:pt x="882" y="2641"/>
                    </a:lnTo>
                    <a:lnTo>
                      <a:pt x="882" y="2651"/>
                    </a:lnTo>
                    <a:lnTo>
                      <a:pt x="881" y="2662"/>
                    </a:lnTo>
                    <a:lnTo>
                      <a:pt x="878" y="2671"/>
                    </a:lnTo>
                    <a:lnTo>
                      <a:pt x="874" y="2681"/>
                    </a:lnTo>
                    <a:lnTo>
                      <a:pt x="871" y="2689"/>
                    </a:lnTo>
                    <a:lnTo>
                      <a:pt x="865" y="2698"/>
                    </a:lnTo>
                    <a:lnTo>
                      <a:pt x="860" y="2704"/>
                    </a:lnTo>
                    <a:lnTo>
                      <a:pt x="853" y="2712"/>
                    </a:lnTo>
                    <a:lnTo>
                      <a:pt x="846" y="2718"/>
                    </a:lnTo>
                    <a:lnTo>
                      <a:pt x="838" y="2723"/>
                    </a:lnTo>
                    <a:lnTo>
                      <a:pt x="829" y="2729"/>
                    </a:lnTo>
                    <a:lnTo>
                      <a:pt x="821" y="2732"/>
                    </a:lnTo>
                    <a:lnTo>
                      <a:pt x="811" y="2736"/>
                    </a:lnTo>
                    <a:lnTo>
                      <a:pt x="802" y="2739"/>
                    </a:lnTo>
                    <a:lnTo>
                      <a:pt x="792" y="2740"/>
                    </a:lnTo>
                    <a:lnTo>
                      <a:pt x="782" y="2740"/>
                    </a:lnTo>
                    <a:lnTo>
                      <a:pt x="752" y="2740"/>
                    </a:lnTo>
                    <a:lnTo>
                      <a:pt x="752" y="2740"/>
                    </a:lnTo>
                    <a:lnTo>
                      <a:pt x="734" y="2740"/>
                    </a:lnTo>
                    <a:lnTo>
                      <a:pt x="717" y="2737"/>
                    </a:lnTo>
                    <a:lnTo>
                      <a:pt x="700" y="2732"/>
                    </a:lnTo>
                    <a:lnTo>
                      <a:pt x="683" y="2727"/>
                    </a:lnTo>
                    <a:lnTo>
                      <a:pt x="668" y="2720"/>
                    </a:lnTo>
                    <a:lnTo>
                      <a:pt x="654" y="2711"/>
                    </a:lnTo>
                    <a:lnTo>
                      <a:pt x="640" y="2701"/>
                    </a:lnTo>
                    <a:lnTo>
                      <a:pt x="628" y="2690"/>
                    </a:lnTo>
                    <a:lnTo>
                      <a:pt x="617" y="2676"/>
                    </a:lnTo>
                    <a:lnTo>
                      <a:pt x="606" y="2663"/>
                    </a:lnTo>
                    <a:lnTo>
                      <a:pt x="597" y="2649"/>
                    </a:lnTo>
                    <a:lnTo>
                      <a:pt x="590" y="2633"/>
                    </a:lnTo>
                    <a:lnTo>
                      <a:pt x="584" y="2618"/>
                    </a:lnTo>
                    <a:lnTo>
                      <a:pt x="579" y="2601"/>
                    </a:lnTo>
                    <a:lnTo>
                      <a:pt x="577" y="2583"/>
                    </a:lnTo>
                    <a:lnTo>
                      <a:pt x="576" y="2565"/>
                    </a:lnTo>
                    <a:lnTo>
                      <a:pt x="576" y="2493"/>
                    </a:lnTo>
                    <a:lnTo>
                      <a:pt x="576" y="2493"/>
                    </a:lnTo>
                    <a:lnTo>
                      <a:pt x="577" y="2475"/>
                    </a:lnTo>
                    <a:lnTo>
                      <a:pt x="579" y="2457"/>
                    </a:lnTo>
                    <a:lnTo>
                      <a:pt x="584" y="2440"/>
                    </a:lnTo>
                    <a:lnTo>
                      <a:pt x="590" y="2424"/>
                    </a:lnTo>
                    <a:lnTo>
                      <a:pt x="597" y="2408"/>
                    </a:lnTo>
                    <a:lnTo>
                      <a:pt x="606" y="2394"/>
                    </a:lnTo>
                    <a:lnTo>
                      <a:pt x="617" y="2380"/>
                    </a:lnTo>
                    <a:lnTo>
                      <a:pt x="628" y="2368"/>
                    </a:lnTo>
                    <a:lnTo>
                      <a:pt x="640" y="2357"/>
                    </a:lnTo>
                    <a:lnTo>
                      <a:pt x="654" y="2346"/>
                    </a:lnTo>
                    <a:lnTo>
                      <a:pt x="668" y="2337"/>
                    </a:lnTo>
                    <a:lnTo>
                      <a:pt x="683" y="2331"/>
                    </a:lnTo>
                    <a:lnTo>
                      <a:pt x="700" y="2325"/>
                    </a:lnTo>
                    <a:lnTo>
                      <a:pt x="717" y="2321"/>
                    </a:lnTo>
                    <a:lnTo>
                      <a:pt x="734" y="2317"/>
                    </a:lnTo>
                    <a:lnTo>
                      <a:pt x="752" y="2317"/>
                    </a:lnTo>
                    <a:lnTo>
                      <a:pt x="993" y="2317"/>
                    </a:lnTo>
                    <a:lnTo>
                      <a:pt x="993" y="2277"/>
                    </a:lnTo>
                    <a:lnTo>
                      <a:pt x="752" y="2277"/>
                    </a:lnTo>
                    <a:lnTo>
                      <a:pt x="752" y="2277"/>
                    </a:lnTo>
                    <a:lnTo>
                      <a:pt x="729" y="2278"/>
                    </a:lnTo>
                    <a:lnTo>
                      <a:pt x="708" y="2281"/>
                    </a:lnTo>
                    <a:lnTo>
                      <a:pt x="688" y="2287"/>
                    </a:lnTo>
                    <a:lnTo>
                      <a:pt x="667" y="2294"/>
                    </a:lnTo>
                    <a:lnTo>
                      <a:pt x="649" y="2303"/>
                    </a:lnTo>
                    <a:lnTo>
                      <a:pt x="631" y="2314"/>
                    </a:lnTo>
                    <a:lnTo>
                      <a:pt x="614" y="2326"/>
                    </a:lnTo>
                    <a:lnTo>
                      <a:pt x="600" y="2340"/>
                    </a:lnTo>
                    <a:lnTo>
                      <a:pt x="585" y="2355"/>
                    </a:lnTo>
                    <a:lnTo>
                      <a:pt x="573" y="2372"/>
                    </a:lnTo>
                    <a:lnTo>
                      <a:pt x="563" y="2389"/>
                    </a:lnTo>
                    <a:lnTo>
                      <a:pt x="554" y="2408"/>
                    </a:lnTo>
                    <a:lnTo>
                      <a:pt x="546" y="2429"/>
                    </a:lnTo>
                    <a:lnTo>
                      <a:pt x="540" y="2449"/>
                    </a:lnTo>
                    <a:lnTo>
                      <a:pt x="537" y="2470"/>
                    </a:lnTo>
                    <a:lnTo>
                      <a:pt x="536" y="2493"/>
                    </a:lnTo>
                    <a:lnTo>
                      <a:pt x="536" y="2505"/>
                    </a:lnTo>
                    <a:lnTo>
                      <a:pt x="397" y="2505"/>
                    </a:lnTo>
                    <a:lnTo>
                      <a:pt x="397" y="2505"/>
                    </a:lnTo>
                    <a:lnTo>
                      <a:pt x="382" y="2505"/>
                    </a:lnTo>
                    <a:lnTo>
                      <a:pt x="369" y="2503"/>
                    </a:lnTo>
                    <a:lnTo>
                      <a:pt x="355" y="2499"/>
                    </a:lnTo>
                    <a:lnTo>
                      <a:pt x="342" y="2494"/>
                    </a:lnTo>
                    <a:lnTo>
                      <a:pt x="330" y="2488"/>
                    </a:lnTo>
                    <a:lnTo>
                      <a:pt x="318" y="2481"/>
                    </a:lnTo>
                    <a:lnTo>
                      <a:pt x="307" y="2474"/>
                    </a:lnTo>
                    <a:lnTo>
                      <a:pt x="298" y="2465"/>
                    </a:lnTo>
                    <a:lnTo>
                      <a:pt x="288" y="2454"/>
                    </a:lnTo>
                    <a:lnTo>
                      <a:pt x="280" y="2443"/>
                    </a:lnTo>
                    <a:lnTo>
                      <a:pt x="273" y="2432"/>
                    </a:lnTo>
                    <a:lnTo>
                      <a:pt x="268" y="2420"/>
                    </a:lnTo>
                    <a:lnTo>
                      <a:pt x="263" y="2406"/>
                    </a:lnTo>
                    <a:lnTo>
                      <a:pt x="259" y="2393"/>
                    </a:lnTo>
                    <a:lnTo>
                      <a:pt x="257" y="2379"/>
                    </a:lnTo>
                    <a:lnTo>
                      <a:pt x="256" y="2364"/>
                    </a:lnTo>
                    <a:lnTo>
                      <a:pt x="256" y="2036"/>
                    </a:lnTo>
                    <a:lnTo>
                      <a:pt x="256" y="2036"/>
                    </a:lnTo>
                    <a:lnTo>
                      <a:pt x="257" y="2021"/>
                    </a:lnTo>
                    <a:lnTo>
                      <a:pt x="259" y="2008"/>
                    </a:lnTo>
                    <a:lnTo>
                      <a:pt x="263" y="1994"/>
                    </a:lnTo>
                    <a:lnTo>
                      <a:pt x="268" y="1982"/>
                    </a:lnTo>
                    <a:lnTo>
                      <a:pt x="273" y="1969"/>
                    </a:lnTo>
                    <a:lnTo>
                      <a:pt x="280" y="1957"/>
                    </a:lnTo>
                    <a:lnTo>
                      <a:pt x="288" y="1947"/>
                    </a:lnTo>
                    <a:lnTo>
                      <a:pt x="298" y="1937"/>
                    </a:lnTo>
                    <a:lnTo>
                      <a:pt x="307" y="1928"/>
                    </a:lnTo>
                    <a:lnTo>
                      <a:pt x="318" y="1920"/>
                    </a:lnTo>
                    <a:lnTo>
                      <a:pt x="330" y="1912"/>
                    </a:lnTo>
                    <a:lnTo>
                      <a:pt x="342" y="1906"/>
                    </a:lnTo>
                    <a:lnTo>
                      <a:pt x="355" y="1902"/>
                    </a:lnTo>
                    <a:lnTo>
                      <a:pt x="369" y="1899"/>
                    </a:lnTo>
                    <a:lnTo>
                      <a:pt x="382" y="1896"/>
                    </a:lnTo>
                    <a:lnTo>
                      <a:pt x="397" y="1895"/>
                    </a:lnTo>
                    <a:lnTo>
                      <a:pt x="743" y="1895"/>
                    </a:lnTo>
                    <a:lnTo>
                      <a:pt x="743" y="1856"/>
                    </a:lnTo>
                    <a:lnTo>
                      <a:pt x="397" y="1856"/>
                    </a:lnTo>
                    <a:lnTo>
                      <a:pt x="397" y="1856"/>
                    </a:lnTo>
                    <a:lnTo>
                      <a:pt x="379" y="1857"/>
                    </a:lnTo>
                    <a:lnTo>
                      <a:pt x="361" y="1859"/>
                    </a:lnTo>
                    <a:lnTo>
                      <a:pt x="343" y="1864"/>
                    </a:lnTo>
                    <a:lnTo>
                      <a:pt x="327" y="1870"/>
                    </a:lnTo>
                    <a:lnTo>
                      <a:pt x="311" y="1877"/>
                    </a:lnTo>
                    <a:lnTo>
                      <a:pt x="296" y="1886"/>
                    </a:lnTo>
                    <a:lnTo>
                      <a:pt x="282" y="1897"/>
                    </a:lnTo>
                    <a:lnTo>
                      <a:pt x="270" y="1909"/>
                    </a:lnTo>
                    <a:lnTo>
                      <a:pt x="257" y="1921"/>
                    </a:lnTo>
                    <a:lnTo>
                      <a:pt x="247" y="1936"/>
                    </a:lnTo>
                    <a:lnTo>
                      <a:pt x="238" y="1950"/>
                    </a:lnTo>
                    <a:lnTo>
                      <a:pt x="230" y="1966"/>
                    </a:lnTo>
                    <a:lnTo>
                      <a:pt x="225" y="1983"/>
                    </a:lnTo>
                    <a:lnTo>
                      <a:pt x="220" y="2000"/>
                    </a:lnTo>
                    <a:lnTo>
                      <a:pt x="217" y="2018"/>
                    </a:lnTo>
                    <a:lnTo>
                      <a:pt x="217" y="2036"/>
                    </a:lnTo>
                    <a:lnTo>
                      <a:pt x="217" y="2058"/>
                    </a:lnTo>
                    <a:lnTo>
                      <a:pt x="217" y="2058"/>
                    </a:lnTo>
                    <a:lnTo>
                      <a:pt x="198" y="2056"/>
                    </a:lnTo>
                    <a:lnTo>
                      <a:pt x="181" y="2052"/>
                    </a:lnTo>
                    <a:lnTo>
                      <a:pt x="163" y="2046"/>
                    </a:lnTo>
                    <a:lnTo>
                      <a:pt x="147" y="2038"/>
                    </a:lnTo>
                    <a:lnTo>
                      <a:pt x="131" y="2029"/>
                    </a:lnTo>
                    <a:lnTo>
                      <a:pt x="117" y="2020"/>
                    </a:lnTo>
                    <a:lnTo>
                      <a:pt x="103" y="2009"/>
                    </a:lnTo>
                    <a:lnTo>
                      <a:pt x="91" y="1995"/>
                    </a:lnTo>
                    <a:lnTo>
                      <a:pt x="80" y="1982"/>
                    </a:lnTo>
                    <a:lnTo>
                      <a:pt x="69" y="1968"/>
                    </a:lnTo>
                    <a:lnTo>
                      <a:pt x="60" y="1953"/>
                    </a:lnTo>
                    <a:lnTo>
                      <a:pt x="54" y="1936"/>
                    </a:lnTo>
                    <a:lnTo>
                      <a:pt x="47" y="1919"/>
                    </a:lnTo>
                    <a:lnTo>
                      <a:pt x="44" y="1901"/>
                    </a:lnTo>
                    <a:lnTo>
                      <a:pt x="40" y="1883"/>
                    </a:lnTo>
                    <a:lnTo>
                      <a:pt x="39" y="1865"/>
                    </a:lnTo>
                    <a:lnTo>
                      <a:pt x="39" y="1436"/>
                    </a:lnTo>
                    <a:lnTo>
                      <a:pt x="39" y="1436"/>
                    </a:lnTo>
                    <a:lnTo>
                      <a:pt x="40" y="1419"/>
                    </a:lnTo>
                    <a:lnTo>
                      <a:pt x="42" y="1401"/>
                    </a:lnTo>
                    <a:lnTo>
                      <a:pt x="46" y="1384"/>
                    </a:lnTo>
                    <a:lnTo>
                      <a:pt x="50" y="1367"/>
                    </a:lnTo>
                    <a:lnTo>
                      <a:pt x="57" y="1351"/>
                    </a:lnTo>
                    <a:lnTo>
                      <a:pt x="66" y="1335"/>
                    </a:lnTo>
                    <a:lnTo>
                      <a:pt x="77" y="1319"/>
                    </a:lnTo>
                    <a:lnTo>
                      <a:pt x="91" y="1304"/>
                    </a:lnTo>
                    <a:lnTo>
                      <a:pt x="108" y="1291"/>
                    </a:lnTo>
                    <a:lnTo>
                      <a:pt x="117" y="1285"/>
                    </a:lnTo>
                    <a:lnTo>
                      <a:pt x="127" y="1279"/>
                    </a:lnTo>
                    <a:lnTo>
                      <a:pt x="138" y="1273"/>
                    </a:lnTo>
                    <a:lnTo>
                      <a:pt x="149" y="1268"/>
                    </a:lnTo>
                    <a:lnTo>
                      <a:pt x="162" y="1263"/>
                    </a:lnTo>
                    <a:lnTo>
                      <a:pt x="174" y="1258"/>
                    </a:lnTo>
                    <a:lnTo>
                      <a:pt x="189" y="1255"/>
                    </a:lnTo>
                    <a:lnTo>
                      <a:pt x="203" y="1252"/>
                    </a:lnTo>
                    <a:lnTo>
                      <a:pt x="236" y="1246"/>
                    </a:lnTo>
                    <a:lnTo>
                      <a:pt x="272" y="1243"/>
                    </a:lnTo>
                    <a:lnTo>
                      <a:pt x="313" y="1240"/>
                    </a:lnTo>
                    <a:lnTo>
                      <a:pt x="313" y="1201"/>
                    </a:lnTo>
                    <a:lnTo>
                      <a:pt x="313" y="1201"/>
                    </a:lnTo>
                    <a:lnTo>
                      <a:pt x="273" y="1202"/>
                    </a:lnTo>
                    <a:lnTo>
                      <a:pt x="237" y="1205"/>
                    </a:lnTo>
                    <a:lnTo>
                      <a:pt x="203" y="1211"/>
                    </a:lnTo>
                    <a:lnTo>
                      <a:pt x="172" y="1219"/>
                    </a:lnTo>
                    <a:lnTo>
                      <a:pt x="172" y="985"/>
                    </a:lnTo>
                    <a:lnTo>
                      <a:pt x="172" y="985"/>
                    </a:lnTo>
                    <a:lnTo>
                      <a:pt x="173" y="974"/>
                    </a:lnTo>
                    <a:lnTo>
                      <a:pt x="174" y="961"/>
                    </a:lnTo>
                    <a:lnTo>
                      <a:pt x="178" y="950"/>
                    </a:lnTo>
                    <a:lnTo>
                      <a:pt x="182" y="939"/>
                    </a:lnTo>
                    <a:lnTo>
                      <a:pt x="188" y="927"/>
                    </a:lnTo>
                    <a:lnTo>
                      <a:pt x="193" y="917"/>
                    </a:lnTo>
                    <a:lnTo>
                      <a:pt x="201" y="908"/>
                    </a:lnTo>
                    <a:lnTo>
                      <a:pt x="209" y="899"/>
                    </a:lnTo>
                    <a:lnTo>
                      <a:pt x="209" y="899"/>
                    </a:lnTo>
                    <a:lnTo>
                      <a:pt x="218" y="891"/>
                    </a:lnTo>
                    <a:lnTo>
                      <a:pt x="228" y="885"/>
                    </a:lnTo>
                    <a:lnTo>
                      <a:pt x="238" y="879"/>
                    </a:lnTo>
                    <a:lnTo>
                      <a:pt x="248" y="875"/>
                    </a:lnTo>
                    <a:lnTo>
                      <a:pt x="260" y="871"/>
                    </a:lnTo>
                    <a:lnTo>
                      <a:pt x="271" y="869"/>
                    </a:lnTo>
                    <a:lnTo>
                      <a:pt x="282" y="868"/>
                    </a:lnTo>
                    <a:lnTo>
                      <a:pt x="295" y="867"/>
                    </a:lnTo>
                    <a:lnTo>
                      <a:pt x="295" y="890"/>
                    </a:lnTo>
                    <a:lnTo>
                      <a:pt x="295" y="890"/>
                    </a:lnTo>
                    <a:lnTo>
                      <a:pt x="296" y="908"/>
                    </a:lnTo>
                    <a:lnTo>
                      <a:pt x="298" y="925"/>
                    </a:lnTo>
                    <a:lnTo>
                      <a:pt x="302" y="942"/>
                    </a:lnTo>
                    <a:lnTo>
                      <a:pt x="308" y="958"/>
                    </a:lnTo>
                    <a:lnTo>
                      <a:pt x="316" y="974"/>
                    </a:lnTo>
                    <a:lnTo>
                      <a:pt x="325" y="988"/>
                    </a:lnTo>
                    <a:lnTo>
                      <a:pt x="335" y="1002"/>
                    </a:lnTo>
                    <a:lnTo>
                      <a:pt x="346" y="1014"/>
                    </a:lnTo>
                    <a:lnTo>
                      <a:pt x="360" y="1025"/>
                    </a:lnTo>
                    <a:lnTo>
                      <a:pt x="373" y="1035"/>
                    </a:lnTo>
                    <a:lnTo>
                      <a:pt x="388" y="1044"/>
                    </a:lnTo>
                    <a:lnTo>
                      <a:pt x="404" y="1052"/>
                    </a:lnTo>
                    <a:lnTo>
                      <a:pt x="421" y="1058"/>
                    </a:lnTo>
                    <a:lnTo>
                      <a:pt x="438" y="1062"/>
                    </a:lnTo>
                    <a:lnTo>
                      <a:pt x="456" y="1065"/>
                    </a:lnTo>
                    <a:lnTo>
                      <a:pt x="474" y="1066"/>
                    </a:lnTo>
                    <a:lnTo>
                      <a:pt x="1056" y="1066"/>
                    </a:lnTo>
                    <a:lnTo>
                      <a:pt x="1056" y="1026"/>
                    </a:lnTo>
                    <a:lnTo>
                      <a:pt x="474" y="1026"/>
                    </a:lnTo>
                    <a:lnTo>
                      <a:pt x="474" y="1026"/>
                    </a:lnTo>
                    <a:lnTo>
                      <a:pt x="460" y="1025"/>
                    </a:lnTo>
                    <a:lnTo>
                      <a:pt x="445" y="1023"/>
                    </a:lnTo>
                    <a:lnTo>
                      <a:pt x="433" y="1020"/>
                    </a:lnTo>
                    <a:lnTo>
                      <a:pt x="420" y="1015"/>
                    </a:lnTo>
                    <a:lnTo>
                      <a:pt x="408" y="1010"/>
                    </a:lnTo>
                    <a:lnTo>
                      <a:pt x="396" y="1003"/>
                    </a:lnTo>
                    <a:lnTo>
                      <a:pt x="386" y="995"/>
                    </a:lnTo>
                    <a:lnTo>
                      <a:pt x="376" y="986"/>
                    </a:lnTo>
                    <a:lnTo>
                      <a:pt x="367" y="976"/>
                    </a:lnTo>
                    <a:lnTo>
                      <a:pt x="359" y="966"/>
                    </a:lnTo>
                    <a:lnTo>
                      <a:pt x="351" y="954"/>
                    </a:lnTo>
                    <a:lnTo>
                      <a:pt x="345" y="942"/>
                    </a:lnTo>
                    <a:lnTo>
                      <a:pt x="341" y="930"/>
                    </a:lnTo>
                    <a:lnTo>
                      <a:pt x="337" y="917"/>
                    </a:lnTo>
                    <a:lnTo>
                      <a:pt x="335" y="904"/>
                    </a:lnTo>
                    <a:lnTo>
                      <a:pt x="334" y="890"/>
                    </a:lnTo>
                    <a:lnTo>
                      <a:pt x="334" y="620"/>
                    </a:lnTo>
                    <a:lnTo>
                      <a:pt x="334" y="620"/>
                    </a:lnTo>
                    <a:lnTo>
                      <a:pt x="335" y="607"/>
                    </a:lnTo>
                    <a:lnTo>
                      <a:pt x="337" y="593"/>
                    </a:lnTo>
                    <a:lnTo>
                      <a:pt x="341" y="581"/>
                    </a:lnTo>
                    <a:lnTo>
                      <a:pt x="345" y="568"/>
                    </a:lnTo>
                    <a:lnTo>
                      <a:pt x="351" y="556"/>
                    </a:lnTo>
                    <a:lnTo>
                      <a:pt x="359" y="545"/>
                    </a:lnTo>
                    <a:lnTo>
                      <a:pt x="367" y="535"/>
                    </a:lnTo>
                    <a:lnTo>
                      <a:pt x="376" y="525"/>
                    </a:lnTo>
                    <a:lnTo>
                      <a:pt x="386" y="516"/>
                    </a:lnTo>
                    <a:lnTo>
                      <a:pt x="396" y="508"/>
                    </a:lnTo>
                    <a:lnTo>
                      <a:pt x="408" y="501"/>
                    </a:lnTo>
                    <a:lnTo>
                      <a:pt x="420" y="495"/>
                    </a:lnTo>
                    <a:lnTo>
                      <a:pt x="433" y="491"/>
                    </a:lnTo>
                    <a:lnTo>
                      <a:pt x="445" y="487"/>
                    </a:lnTo>
                    <a:lnTo>
                      <a:pt x="460" y="485"/>
                    </a:lnTo>
                    <a:lnTo>
                      <a:pt x="474" y="484"/>
                    </a:lnTo>
                    <a:lnTo>
                      <a:pt x="552" y="484"/>
                    </a:lnTo>
                    <a:lnTo>
                      <a:pt x="552" y="484"/>
                    </a:lnTo>
                    <a:lnTo>
                      <a:pt x="558" y="499"/>
                    </a:lnTo>
                    <a:lnTo>
                      <a:pt x="566" y="512"/>
                    </a:lnTo>
                    <a:lnTo>
                      <a:pt x="575" y="526"/>
                    </a:lnTo>
                    <a:lnTo>
                      <a:pt x="584" y="538"/>
                    </a:lnTo>
                    <a:lnTo>
                      <a:pt x="594" y="550"/>
                    </a:lnTo>
                    <a:lnTo>
                      <a:pt x="605" y="562"/>
                    </a:lnTo>
                    <a:lnTo>
                      <a:pt x="618" y="572"/>
                    </a:lnTo>
                    <a:lnTo>
                      <a:pt x="630" y="581"/>
                    </a:lnTo>
                    <a:lnTo>
                      <a:pt x="644" y="590"/>
                    </a:lnTo>
                    <a:lnTo>
                      <a:pt x="657" y="597"/>
                    </a:lnTo>
                    <a:lnTo>
                      <a:pt x="672" y="603"/>
                    </a:lnTo>
                    <a:lnTo>
                      <a:pt x="686" y="609"/>
                    </a:lnTo>
                    <a:lnTo>
                      <a:pt x="702" y="612"/>
                    </a:lnTo>
                    <a:lnTo>
                      <a:pt x="718" y="616"/>
                    </a:lnTo>
                    <a:lnTo>
                      <a:pt x="735" y="618"/>
                    </a:lnTo>
                    <a:lnTo>
                      <a:pt x="752" y="618"/>
                    </a:lnTo>
                    <a:lnTo>
                      <a:pt x="889" y="618"/>
                    </a:lnTo>
                    <a:lnTo>
                      <a:pt x="889" y="579"/>
                    </a:lnTo>
                    <a:lnTo>
                      <a:pt x="752" y="579"/>
                    </a:lnTo>
                    <a:lnTo>
                      <a:pt x="752" y="579"/>
                    </a:lnTo>
                    <a:lnTo>
                      <a:pt x="734" y="577"/>
                    </a:lnTo>
                    <a:lnTo>
                      <a:pt x="717" y="575"/>
                    </a:lnTo>
                    <a:lnTo>
                      <a:pt x="700" y="571"/>
                    </a:lnTo>
                    <a:lnTo>
                      <a:pt x="683" y="565"/>
                    </a:lnTo>
                    <a:lnTo>
                      <a:pt x="668" y="557"/>
                    </a:lnTo>
                    <a:lnTo>
                      <a:pt x="654" y="548"/>
                    </a:lnTo>
                    <a:lnTo>
                      <a:pt x="640" y="538"/>
                    </a:lnTo>
                    <a:lnTo>
                      <a:pt x="628" y="527"/>
                    </a:lnTo>
                    <a:lnTo>
                      <a:pt x="617" y="514"/>
                    </a:lnTo>
                    <a:lnTo>
                      <a:pt x="606" y="501"/>
                    </a:lnTo>
                    <a:lnTo>
                      <a:pt x="597" y="486"/>
                    </a:lnTo>
                    <a:lnTo>
                      <a:pt x="590" y="472"/>
                    </a:lnTo>
                    <a:lnTo>
                      <a:pt x="584" y="455"/>
                    </a:lnTo>
                    <a:lnTo>
                      <a:pt x="579" y="438"/>
                    </a:lnTo>
                    <a:lnTo>
                      <a:pt x="577" y="421"/>
                    </a:lnTo>
                    <a:lnTo>
                      <a:pt x="576" y="403"/>
                    </a:lnTo>
                    <a:lnTo>
                      <a:pt x="576" y="330"/>
                    </a:lnTo>
                    <a:lnTo>
                      <a:pt x="576" y="330"/>
                    </a:lnTo>
                    <a:lnTo>
                      <a:pt x="577" y="312"/>
                    </a:lnTo>
                    <a:lnTo>
                      <a:pt x="579" y="295"/>
                    </a:lnTo>
                    <a:lnTo>
                      <a:pt x="584" y="278"/>
                    </a:lnTo>
                    <a:lnTo>
                      <a:pt x="590" y="262"/>
                    </a:lnTo>
                    <a:lnTo>
                      <a:pt x="597" y="247"/>
                    </a:lnTo>
                    <a:lnTo>
                      <a:pt x="606" y="232"/>
                    </a:lnTo>
                    <a:lnTo>
                      <a:pt x="617" y="219"/>
                    </a:lnTo>
                    <a:lnTo>
                      <a:pt x="628" y="206"/>
                    </a:lnTo>
                    <a:lnTo>
                      <a:pt x="640" y="195"/>
                    </a:lnTo>
                    <a:lnTo>
                      <a:pt x="654" y="185"/>
                    </a:lnTo>
                    <a:lnTo>
                      <a:pt x="668" y="176"/>
                    </a:lnTo>
                    <a:lnTo>
                      <a:pt x="683" y="169"/>
                    </a:lnTo>
                    <a:lnTo>
                      <a:pt x="700" y="162"/>
                    </a:lnTo>
                    <a:lnTo>
                      <a:pt x="717" y="158"/>
                    </a:lnTo>
                    <a:lnTo>
                      <a:pt x="734" y="156"/>
                    </a:lnTo>
                    <a:lnTo>
                      <a:pt x="752" y="154"/>
                    </a:lnTo>
                    <a:lnTo>
                      <a:pt x="782" y="154"/>
                    </a:lnTo>
                    <a:lnTo>
                      <a:pt x="782" y="154"/>
                    </a:lnTo>
                    <a:lnTo>
                      <a:pt x="792" y="156"/>
                    </a:lnTo>
                    <a:lnTo>
                      <a:pt x="802" y="157"/>
                    </a:lnTo>
                    <a:lnTo>
                      <a:pt x="811" y="159"/>
                    </a:lnTo>
                    <a:lnTo>
                      <a:pt x="820" y="162"/>
                    </a:lnTo>
                    <a:lnTo>
                      <a:pt x="829" y="167"/>
                    </a:lnTo>
                    <a:lnTo>
                      <a:pt x="838" y="171"/>
                    </a:lnTo>
                    <a:lnTo>
                      <a:pt x="846" y="177"/>
                    </a:lnTo>
                    <a:lnTo>
                      <a:pt x="853" y="184"/>
                    </a:lnTo>
                    <a:lnTo>
                      <a:pt x="860" y="190"/>
                    </a:lnTo>
                    <a:lnTo>
                      <a:pt x="865" y="198"/>
                    </a:lnTo>
                    <a:lnTo>
                      <a:pt x="870" y="206"/>
                    </a:lnTo>
                    <a:lnTo>
                      <a:pt x="874" y="215"/>
                    </a:lnTo>
                    <a:lnTo>
                      <a:pt x="878" y="224"/>
                    </a:lnTo>
                    <a:lnTo>
                      <a:pt x="880" y="233"/>
                    </a:lnTo>
                    <a:lnTo>
                      <a:pt x="882" y="243"/>
                    </a:lnTo>
                    <a:lnTo>
                      <a:pt x="882" y="253"/>
                    </a:lnTo>
                    <a:lnTo>
                      <a:pt x="882" y="324"/>
                    </a:lnTo>
                    <a:lnTo>
                      <a:pt x="923" y="324"/>
                    </a:lnTo>
                    <a:lnTo>
                      <a:pt x="923" y="324"/>
                    </a:lnTo>
                    <a:lnTo>
                      <a:pt x="923" y="324"/>
                    </a:lnTo>
                    <a:lnTo>
                      <a:pt x="923" y="253"/>
                    </a:lnTo>
                    <a:lnTo>
                      <a:pt x="923" y="253"/>
                    </a:lnTo>
                    <a:lnTo>
                      <a:pt x="923" y="252"/>
                    </a:lnTo>
                    <a:lnTo>
                      <a:pt x="923" y="215"/>
                    </a:lnTo>
                    <a:lnTo>
                      <a:pt x="923" y="215"/>
                    </a:lnTo>
                    <a:lnTo>
                      <a:pt x="924" y="197"/>
                    </a:lnTo>
                    <a:lnTo>
                      <a:pt x="926" y="180"/>
                    </a:lnTo>
                    <a:lnTo>
                      <a:pt x="931" y="163"/>
                    </a:lnTo>
                    <a:lnTo>
                      <a:pt x="936" y="148"/>
                    </a:lnTo>
                    <a:lnTo>
                      <a:pt x="944" y="132"/>
                    </a:lnTo>
                    <a:lnTo>
                      <a:pt x="952" y="117"/>
                    </a:lnTo>
                    <a:lnTo>
                      <a:pt x="962" y="104"/>
                    </a:lnTo>
                    <a:lnTo>
                      <a:pt x="973" y="91"/>
                    </a:lnTo>
                    <a:lnTo>
                      <a:pt x="986" y="80"/>
                    </a:lnTo>
                    <a:lnTo>
                      <a:pt x="999" y="70"/>
                    </a:lnTo>
                    <a:lnTo>
                      <a:pt x="1014" y="61"/>
                    </a:lnTo>
                    <a:lnTo>
                      <a:pt x="1030" y="54"/>
                    </a:lnTo>
                    <a:lnTo>
                      <a:pt x="1045" y="49"/>
                    </a:lnTo>
                    <a:lnTo>
                      <a:pt x="1062" y="44"/>
                    </a:lnTo>
                    <a:lnTo>
                      <a:pt x="1079" y="41"/>
                    </a:lnTo>
                    <a:lnTo>
                      <a:pt x="1097" y="41"/>
                    </a:lnTo>
                    <a:lnTo>
                      <a:pt x="1107" y="41"/>
                    </a:lnTo>
                    <a:lnTo>
                      <a:pt x="1107" y="41"/>
                    </a:lnTo>
                    <a:lnTo>
                      <a:pt x="1125" y="41"/>
                    </a:lnTo>
                    <a:lnTo>
                      <a:pt x="1143" y="44"/>
                    </a:lnTo>
                    <a:lnTo>
                      <a:pt x="1160" y="49"/>
                    </a:lnTo>
                    <a:lnTo>
                      <a:pt x="1176" y="54"/>
                    </a:lnTo>
                    <a:lnTo>
                      <a:pt x="1191" y="61"/>
                    </a:lnTo>
                    <a:lnTo>
                      <a:pt x="1205" y="70"/>
                    </a:lnTo>
                    <a:lnTo>
                      <a:pt x="1219" y="80"/>
                    </a:lnTo>
                    <a:lnTo>
                      <a:pt x="1231" y="91"/>
                    </a:lnTo>
                    <a:lnTo>
                      <a:pt x="1243" y="104"/>
                    </a:lnTo>
                    <a:lnTo>
                      <a:pt x="1253" y="117"/>
                    </a:lnTo>
                    <a:lnTo>
                      <a:pt x="1262" y="132"/>
                    </a:lnTo>
                    <a:lnTo>
                      <a:pt x="1270" y="148"/>
                    </a:lnTo>
                    <a:lnTo>
                      <a:pt x="1275" y="163"/>
                    </a:lnTo>
                    <a:lnTo>
                      <a:pt x="1280" y="180"/>
                    </a:lnTo>
                    <a:lnTo>
                      <a:pt x="1282" y="197"/>
                    </a:lnTo>
                    <a:lnTo>
                      <a:pt x="1283" y="215"/>
                    </a:lnTo>
                    <a:lnTo>
                      <a:pt x="1283" y="1098"/>
                    </a:lnTo>
                    <a:lnTo>
                      <a:pt x="1283" y="1098"/>
                    </a:lnTo>
                    <a:lnTo>
                      <a:pt x="1282" y="1110"/>
                    </a:lnTo>
                    <a:lnTo>
                      <a:pt x="1281" y="1121"/>
                    </a:lnTo>
                    <a:lnTo>
                      <a:pt x="1277" y="1131"/>
                    </a:lnTo>
                    <a:lnTo>
                      <a:pt x="1274" y="1142"/>
                    </a:lnTo>
                    <a:lnTo>
                      <a:pt x="1270" y="1151"/>
                    </a:lnTo>
                    <a:lnTo>
                      <a:pt x="1264" y="1160"/>
                    </a:lnTo>
                    <a:lnTo>
                      <a:pt x="1257" y="1169"/>
                    </a:lnTo>
                    <a:lnTo>
                      <a:pt x="1250" y="1177"/>
                    </a:lnTo>
                    <a:lnTo>
                      <a:pt x="1243" y="1185"/>
                    </a:lnTo>
                    <a:lnTo>
                      <a:pt x="1233" y="1191"/>
                    </a:lnTo>
                    <a:lnTo>
                      <a:pt x="1224" y="1196"/>
                    </a:lnTo>
                    <a:lnTo>
                      <a:pt x="1214" y="1201"/>
                    </a:lnTo>
                    <a:lnTo>
                      <a:pt x="1204" y="1205"/>
                    </a:lnTo>
                    <a:lnTo>
                      <a:pt x="1193" y="1208"/>
                    </a:lnTo>
                    <a:lnTo>
                      <a:pt x="1183" y="1210"/>
                    </a:lnTo>
                    <a:lnTo>
                      <a:pt x="1170" y="1210"/>
                    </a:lnTo>
                    <a:lnTo>
                      <a:pt x="1040" y="1210"/>
                    </a:lnTo>
                    <a:lnTo>
                      <a:pt x="1040" y="1210"/>
                    </a:lnTo>
                    <a:lnTo>
                      <a:pt x="1024" y="1211"/>
                    </a:lnTo>
                    <a:lnTo>
                      <a:pt x="1009" y="1213"/>
                    </a:lnTo>
                    <a:lnTo>
                      <a:pt x="995" y="1217"/>
                    </a:lnTo>
                    <a:lnTo>
                      <a:pt x="980" y="1222"/>
                    </a:lnTo>
                    <a:lnTo>
                      <a:pt x="968" y="1228"/>
                    </a:lnTo>
                    <a:lnTo>
                      <a:pt x="954" y="1236"/>
                    </a:lnTo>
                    <a:lnTo>
                      <a:pt x="943" y="1245"/>
                    </a:lnTo>
                    <a:lnTo>
                      <a:pt x="933" y="1255"/>
                    </a:lnTo>
                    <a:lnTo>
                      <a:pt x="923" y="1265"/>
                    </a:lnTo>
                    <a:lnTo>
                      <a:pt x="914" y="1277"/>
                    </a:lnTo>
                    <a:lnTo>
                      <a:pt x="906" y="1290"/>
                    </a:lnTo>
                    <a:lnTo>
                      <a:pt x="900" y="1302"/>
                    </a:lnTo>
                    <a:lnTo>
                      <a:pt x="895" y="1317"/>
                    </a:lnTo>
                    <a:lnTo>
                      <a:pt x="891" y="1331"/>
                    </a:lnTo>
                    <a:lnTo>
                      <a:pt x="889" y="1346"/>
                    </a:lnTo>
                    <a:lnTo>
                      <a:pt x="888" y="1362"/>
                    </a:lnTo>
                    <a:lnTo>
                      <a:pt x="888" y="1446"/>
                    </a:lnTo>
                    <a:lnTo>
                      <a:pt x="888" y="1446"/>
                    </a:lnTo>
                    <a:lnTo>
                      <a:pt x="888" y="1457"/>
                    </a:lnTo>
                    <a:lnTo>
                      <a:pt x="886" y="1469"/>
                    </a:lnTo>
                    <a:lnTo>
                      <a:pt x="883" y="1479"/>
                    </a:lnTo>
                    <a:lnTo>
                      <a:pt x="879" y="1489"/>
                    </a:lnTo>
                    <a:lnTo>
                      <a:pt x="874" y="1499"/>
                    </a:lnTo>
                    <a:lnTo>
                      <a:pt x="869" y="1508"/>
                    </a:lnTo>
                    <a:lnTo>
                      <a:pt x="862" y="1517"/>
                    </a:lnTo>
                    <a:lnTo>
                      <a:pt x="855" y="1525"/>
                    </a:lnTo>
                    <a:lnTo>
                      <a:pt x="847" y="1532"/>
                    </a:lnTo>
                    <a:lnTo>
                      <a:pt x="838" y="1538"/>
                    </a:lnTo>
                    <a:lnTo>
                      <a:pt x="829" y="1544"/>
                    </a:lnTo>
                    <a:lnTo>
                      <a:pt x="819" y="1549"/>
                    </a:lnTo>
                    <a:lnTo>
                      <a:pt x="809" y="1552"/>
                    </a:lnTo>
                    <a:lnTo>
                      <a:pt x="799" y="1555"/>
                    </a:lnTo>
                    <a:lnTo>
                      <a:pt x="788" y="1556"/>
                    </a:lnTo>
                    <a:lnTo>
                      <a:pt x="776" y="1558"/>
                    </a:lnTo>
                    <a:lnTo>
                      <a:pt x="520" y="1558"/>
                    </a:lnTo>
                    <a:lnTo>
                      <a:pt x="520" y="1597"/>
                    </a:lnTo>
                    <a:lnTo>
                      <a:pt x="776" y="1597"/>
                    </a:lnTo>
                    <a:lnTo>
                      <a:pt x="776" y="1597"/>
                    </a:lnTo>
                    <a:lnTo>
                      <a:pt x="792" y="1597"/>
                    </a:lnTo>
                    <a:lnTo>
                      <a:pt x="807" y="1595"/>
                    </a:lnTo>
                    <a:lnTo>
                      <a:pt x="821" y="1590"/>
                    </a:lnTo>
                    <a:lnTo>
                      <a:pt x="835" y="1586"/>
                    </a:lnTo>
                    <a:lnTo>
                      <a:pt x="848" y="1579"/>
                    </a:lnTo>
                    <a:lnTo>
                      <a:pt x="861" y="1571"/>
                    </a:lnTo>
                    <a:lnTo>
                      <a:pt x="872" y="1563"/>
                    </a:lnTo>
                    <a:lnTo>
                      <a:pt x="883" y="1553"/>
                    </a:lnTo>
                    <a:lnTo>
                      <a:pt x="894" y="1542"/>
                    </a:lnTo>
                    <a:lnTo>
                      <a:pt x="901" y="1531"/>
                    </a:lnTo>
                    <a:lnTo>
                      <a:pt x="909" y="1518"/>
                    </a:lnTo>
                    <a:lnTo>
                      <a:pt x="916" y="1505"/>
                    </a:lnTo>
                    <a:lnTo>
                      <a:pt x="921" y="1491"/>
                    </a:lnTo>
                    <a:lnTo>
                      <a:pt x="925" y="1477"/>
                    </a:lnTo>
                    <a:lnTo>
                      <a:pt x="927" y="1461"/>
                    </a:lnTo>
                    <a:lnTo>
                      <a:pt x="927" y="1446"/>
                    </a:lnTo>
                    <a:lnTo>
                      <a:pt x="927" y="1362"/>
                    </a:lnTo>
                    <a:lnTo>
                      <a:pt x="927" y="1362"/>
                    </a:lnTo>
                    <a:lnTo>
                      <a:pt x="928" y="1351"/>
                    </a:lnTo>
                    <a:lnTo>
                      <a:pt x="930" y="1339"/>
                    </a:lnTo>
                    <a:lnTo>
                      <a:pt x="933" y="1328"/>
                    </a:lnTo>
                    <a:lnTo>
                      <a:pt x="936" y="1318"/>
                    </a:lnTo>
                    <a:lnTo>
                      <a:pt x="941" y="1309"/>
                    </a:lnTo>
                    <a:lnTo>
                      <a:pt x="946" y="1299"/>
                    </a:lnTo>
                    <a:lnTo>
                      <a:pt x="953" y="1291"/>
                    </a:lnTo>
                    <a:lnTo>
                      <a:pt x="961" y="1283"/>
                    </a:lnTo>
                    <a:lnTo>
                      <a:pt x="969" y="1275"/>
                    </a:lnTo>
                    <a:lnTo>
                      <a:pt x="977" y="1270"/>
                    </a:lnTo>
                    <a:lnTo>
                      <a:pt x="986" y="1264"/>
                    </a:lnTo>
                    <a:lnTo>
                      <a:pt x="996" y="1258"/>
                    </a:lnTo>
                    <a:lnTo>
                      <a:pt x="1006" y="1255"/>
                    </a:lnTo>
                    <a:lnTo>
                      <a:pt x="1017" y="1253"/>
                    </a:lnTo>
                    <a:lnTo>
                      <a:pt x="1029" y="1250"/>
                    </a:lnTo>
                    <a:lnTo>
                      <a:pt x="1040" y="1250"/>
                    </a:lnTo>
                    <a:lnTo>
                      <a:pt x="1170" y="1250"/>
                    </a:lnTo>
                    <a:lnTo>
                      <a:pt x="1170" y="1250"/>
                    </a:lnTo>
                    <a:lnTo>
                      <a:pt x="1186" y="1249"/>
                    </a:lnTo>
                    <a:lnTo>
                      <a:pt x="1202" y="1247"/>
                    </a:lnTo>
                    <a:lnTo>
                      <a:pt x="1215" y="1243"/>
                    </a:lnTo>
                    <a:lnTo>
                      <a:pt x="1230" y="1238"/>
                    </a:lnTo>
                    <a:lnTo>
                      <a:pt x="1244" y="1231"/>
                    </a:lnTo>
                    <a:lnTo>
                      <a:pt x="1256" y="1225"/>
                    </a:lnTo>
                    <a:lnTo>
                      <a:pt x="1267" y="1216"/>
                    </a:lnTo>
                    <a:lnTo>
                      <a:pt x="1279" y="1205"/>
                    </a:lnTo>
                    <a:lnTo>
                      <a:pt x="1288" y="1195"/>
                    </a:lnTo>
                    <a:lnTo>
                      <a:pt x="1297" y="1183"/>
                    </a:lnTo>
                    <a:lnTo>
                      <a:pt x="1304" y="1171"/>
                    </a:lnTo>
                    <a:lnTo>
                      <a:pt x="1311" y="1157"/>
                    </a:lnTo>
                    <a:lnTo>
                      <a:pt x="1316" y="1144"/>
                    </a:lnTo>
                    <a:lnTo>
                      <a:pt x="1319" y="1129"/>
                    </a:lnTo>
                    <a:lnTo>
                      <a:pt x="1321" y="1114"/>
                    </a:lnTo>
                    <a:lnTo>
                      <a:pt x="1322" y="1098"/>
                    </a:lnTo>
                    <a:lnTo>
                      <a:pt x="1322" y="215"/>
                    </a:lnTo>
                    <a:lnTo>
                      <a:pt x="1322" y="215"/>
                    </a:lnTo>
                    <a:lnTo>
                      <a:pt x="1321" y="193"/>
                    </a:lnTo>
                    <a:lnTo>
                      <a:pt x="1318" y="172"/>
                    </a:lnTo>
                    <a:lnTo>
                      <a:pt x="1313" y="151"/>
                    </a:lnTo>
                    <a:lnTo>
                      <a:pt x="1306" y="132"/>
                    </a:lnTo>
                    <a:lnTo>
                      <a:pt x="1297" y="113"/>
                    </a:lnTo>
                    <a:lnTo>
                      <a:pt x="1286" y="95"/>
                    </a:lnTo>
                    <a:lnTo>
                      <a:pt x="1274" y="79"/>
                    </a:lnTo>
                    <a:lnTo>
                      <a:pt x="1259" y="63"/>
                    </a:lnTo>
                    <a:lnTo>
                      <a:pt x="1245" y="50"/>
                    </a:lnTo>
                    <a:lnTo>
                      <a:pt x="1228" y="37"/>
                    </a:lnTo>
                    <a:lnTo>
                      <a:pt x="1210" y="26"/>
                    </a:lnTo>
                    <a:lnTo>
                      <a:pt x="1192" y="17"/>
                    </a:lnTo>
                    <a:lnTo>
                      <a:pt x="1172" y="10"/>
                    </a:lnTo>
                    <a:lnTo>
                      <a:pt x="1151" y="5"/>
                    </a:lnTo>
                    <a:lnTo>
                      <a:pt x="1130" y="1"/>
                    </a:lnTo>
                    <a:lnTo>
                      <a:pt x="1107" y="0"/>
                    </a:lnTo>
                    <a:lnTo>
                      <a:pt x="1097" y="0"/>
                    </a:lnTo>
                    <a:lnTo>
                      <a:pt x="1097" y="0"/>
                    </a:lnTo>
                    <a:lnTo>
                      <a:pt x="1078" y="1"/>
                    </a:lnTo>
                    <a:lnTo>
                      <a:pt x="1060" y="4"/>
                    </a:lnTo>
                    <a:lnTo>
                      <a:pt x="1042" y="8"/>
                    </a:lnTo>
                    <a:lnTo>
                      <a:pt x="1025" y="13"/>
                    </a:lnTo>
                    <a:lnTo>
                      <a:pt x="1009" y="19"/>
                    </a:lnTo>
                    <a:lnTo>
                      <a:pt x="994" y="27"/>
                    </a:lnTo>
                    <a:lnTo>
                      <a:pt x="978" y="36"/>
                    </a:lnTo>
                    <a:lnTo>
                      <a:pt x="964" y="47"/>
                    </a:lnTo>
                    <a:lnTo>
                      <a:pt x="951" y="59"/>
                    </a:lnTo>
                    <a:lnTo>
                      <a:pt x="939" y="71"/>
                    </a:lnTo>
                    <a:lnTo>
                      <a:pt x="927" y="85"/>
                    </a:lnTo>
                    <a:lnTo>
                      <a:pt x="917" y="99"/>
                    </a:lnTo>
                    <a:lnTo>
                      <a:pt x="908" y="114"/>
                    </a:lnTo>
                    <a:lnTo>
                      <a:pt x="900" y="130"/>
                    </a:lnTo>
                    <a:lnTo>
                      <a:pt x="895" y="147"/>
                    </a:lnTo>
                    <a:lnTo>
                      <a:pt x="889" y="165"/>
                    </a:lnTo>
                    <a:lnTo>
                      <a:pt x="889" y="165"/>
                    </a:lnTo>
                    <a:lnTo>
                      <a:pt x="879" y="153"/>
                    </a:lnTo>
                    <a:lnTo>
                      <a:pt x="868" y="143"/>
                    </a:lnTo>
                    <a:lnTo>
                      <a:pt x="855" y="135"/>
                    </a:lnTo>
                    <a:lnTo>
                      <a:pt x="842" y="128"/>
                    </a:lnTo>
                    <a:lnTo>
                      <a:pt x="828" y="123"/>
                    </a:lnTo>
                    <a:lnTo>
                      <a:pt x="814" y="118"/>
                    </a:lnTo>
                    <a:lnTo>
                      <a:pt x="798" y="116"/>
                    </a:lnTo>
                    <a:lnTo>
                      <a:pt x="782" y="115"/>
                    </a:lnTo>
                    <a:lnTo>
                      <a:pt x="752" y="115"/>
                    </a:lnTo>
                    <a:lnTo>
                      <a:pt x="752" y="115"/>
                    </a:lnTo>
                    <a:lnTo>
                      <a:pt x="729" y="116"/>
                    </a:lnTo>
                    <a:lnTo>
                      <a:pt x="708" y="119"/>
                    </a:lnTo>
                    <a:lnTo>
                      <a:pt x="688" y="124"/>
                    </a:lnTo>
                    <a:lnTo>
                      <a:pt x="667" y="132"/>
                    </a:lnTo>
                    <a:lnTo>
                      <a:pt x="649" y="141"/>
                    </a:lnTo>
                    <a:lnTo>
                      <a:pt x="631" y="152"/>
                    </a:lnTo>
                    <a:lnTo>
                      <a:pt x="614" y="165"/>
                    </a:lnTo>
                    <a:lnTo>
                      <a:pt x="600" y="178"/>
                    </a:lnTo>
                    <a:lnTo>
                      <a:pt x="585" y="194"/>
                    </a:lnTo>
                    <a:lnTo>
                      <a:pt x="573" y="210"/>
                    </a:lnTo>
                    <a:lnTo>
                      <a:pt x="563" y="228"/>
                    </a:lnTo>
                    <a:lnTo>
                      <a:pt x="554" y="247"/>
                    </a:lnTo>
                    <a:lnTo>
                      <a:pt x="546" y="266"/>
                    </a:lnTo>
                    <a:lnTo>
                      <a:pt x="540" y="287"/>
                    </a:lnTo>
                    <a:lnTo>
                      <a:pt x="537" y="309"/>
                    </a:lnTo>
                    <a:lnTo>
                      <a:pt x="536" y="330"/>
                    </a:lnTo>
                    <a:lnTo>
                      <a:pt x="536" y="403"/>
                    </a:lnTo>
                    <a:lnTo>
                      <a:pt x="536" y="403"/>
                    </a:lnTo>
                    <a:lnTo>
                      <a:pt x="537" y="424"/>
                    </a:lnTo>
                    <a:lnTo>
                      <a:pt x="540" y="445"/>
                    </a:lnTo>
                    <a:lnTo>
                      <a:pt x="474" y="445"/>
                    </a:lnTo>
                    <a:lnTo>
                      <a:pt x="474" y="445"/>
                    </a:lnTo>
                    <a:lnTo>
                      <a:pt x="456" y="446"/>
                    </a:lnTo>
                    <a:lnTo>
                      <a:pt x="438" y="448"/>
                    </a:lnTo>
                    <a:lnTo>
                      <a:pt x="421" y="453"/>
                    </a:lnTo>
                    <a:lnTo>
                      <a:pt x="404" y="458"/>
                    </a:lnTo>
                    <a:lnTo>
                      <a:pt x="388" y="466"/>
                    </a:lnTo>
                    <a:lnTo>
                      <a:pt x="373" y="475"/>
                    </a:lnTo>
                    <a:lnTo>
                      <a:pt x="360" y="484"/>
                    </a:lnTo>
                    <a:lnTo>
                      <a:pt x="346" y="496"/>
                    </a:lnTo>
                    <a:lnTo>
                      <a:pt x="335" y="509"/>
                    </a:lnTo>
                    <a:lnTo>
                      <a:pt x="325" y="522"/>
                    </a:lnTo>
                    <a:lnTo>
                      <a:pt x="316" y="537"/>
                    </a:lnTo>
                    <a:lnTo>
                      <a:pt x="308" y="552"/>
                    </a:lnTo>
                    <a:lnTo>
                      <a:pt x="302" y="568"/>
                    </a:lnTo>
                    <a:lnTo>
                      <a:pt x="298" y="585"/>
                    </a:lnTo>
                    <a:lnTo>
                      <a:pt x="296" y="602"/>
                    </a:lnTo>
                    <a:lnTo>
                      <a:pt x="295" y="620"/>
                    </a:lnTo>
                    <a:lnTo>
                      <a:pt x="295" y="827"/>
                    </a:lnTo>
                    <a:lnTo>
                      <a:pt x="295" y="827"/>
                    </a:lnTo>
                    <a:lnTo>
                      <a:pt x="279" y="827"/>
                    </a:lnTo>
                    <a:lnTo>
                      <a:pt x="263" y="830"/>
                    </a:lnTo>
                    <a:lnTo>
                      <a:pt x="248" y="833"/>
                    </a:lnTo>
                    <a:lnTo>
                      <a:pt x="234" y="837"/>
                    </a:lnTo>
                    <a:lnTo>
                      <a:pt x="220" y="843"/>
                    </a:lnTo>
                    <a:lnTo>
                      <a:pt x="207" y="851"/>
                    </a:lnTo>
                    <a:lnTo>
                      <a:pt x="194" y="860"/>
                    </a:lnTo>
                    <a:lnTo>
                      <a:pt x="182" y="870"/>
                    </a:lnTo>
                    <a:lnTo>
                      <a:pt x="182" y="870"/>
                    </a:lnTo>
                    <a:lnTo>
                      <a:pt x="171" y="882"/>
                    </a:lnTo>
                    <a:lnTo>
                      <a:pt x="161" y="895"/>
                    </a:lnTo>
                    <a:lnTo>
                      <a:pt x="153" y="908"/>
                    </a:lnTo>
                    <a:lnTo>
                      <a:pt x="145" y="923"/>
                    </a:lnTo>
                    <a:lnTo>
                      <a:pt x="140" y="938"/>
                    </a:lnTo>
                    <a:lnTo>
                      <a:pt x="136" y="953"/>
                    </a:lnTo>
                    <a:lnTo>
                      <a:pt x="134" y="969"/>
                    </a:lnTo>
                    <a:lnTo>
                      <a:pt x="132" y="985"/>
                    </a:lnTo>
                    <a:lnTo>
                      <a:pt x="132" y="1234"/>
                    </a:lnTo>
                    <a:lnTo>
                      <a:pt x="132" y="1234"/>
                    </a:lnTo>
                    <a:lnTo>
                      <a:pt x="117" y="1240"/>
                    </a:lnTo>
                    <a:lnTo>
                      <a:pt x="102" y="1249"/>
                    </a:lnTo>
                    <a:lnTo>
                      <a:pt x="89" y="1257"/>
                    </a:lnTo>
                    <a:lnTo>
                      <a:pt x="75" y="1267"/>
                    </a:lnTo>
                    <a:lnTo>
                      <a:pt x="64" y="1277"/>
                    </a:lnTo>
                    <a:lnTo>
                      <a:pt x="53" y="1289"/>
                    </a:lnTo>
                    <a:lnTo>
                      <a:pt x="42" y="1300"/>
                    </a:lnTo>
                    <a:lnTo>
                      <a:pt x="33" y="1312"/>
                    </a:lnTo>
                    <a:lnTo>
                      <a:pt x="26" y="1326"/>
                    </a:lnTo>
                    <a:lnTo>
                      <a:pt x="19" y="1339"/>
                    </a:lnTo>
                    <a:lnTo>
                      <a:pt x="13" y="1354"/>
                    </a:lnTo>
                    <a:lnTo>
                      <a:pt x="9" y="1369"/>
                    </a:lnTo>
                    <a:lnTo>
                      <a:pt x="4" y="1384"/>
                    </a:lnTo>
                    <a:lnTo>
                      <a:pt x="2" y="1401"/>
                    </a:lnTo>
                    <a:lnTo>
                      <a:pt x="1" y="1418"/>
                    </a:lnTo>
                    <a:lnTo>
                      <a:pt x="0" y="1436"/>
                    </a:lnTo>
                    <a:lnTo>
                      <a:pt x="0" y="1436"/>
                    </a:lnTo>
                    <a:close/>
                    <a:moveTo>
                      <a:pt x="1038" y="1708"/>
                    </a:moveTo>
                    <a:lnTo>
                      <a:pt x="1038" y="1708"/>
                    </a:lnTo>
                    <a:lnTo>
                      <a:pt x="1038" y="1715"/>
                    </a:lnTo>
                    <a:lnTo>
                      <a:pt x="1035" y="1720"/>
                    </a:lnTo>
                    <a:lnTo>
                      <a:pt x="1033" y="1725"/>
                    </a:lnTo>
                    <a:lnTo>
                      <a:pt x="1029" y="1729"/>
                    </a:lnTo>
                    <a:lnTo>
                      <a:pt x="1029" y="1729"/>
                    </a:lnTo>
                    <a:lnTo>
                      <a:pt x="1025" y="1732"/>
                    </a:lnTo>
                    <a:lnTo>
                      <a:pt x="1021" y="1734"/>
                    </a:lnTo>
                    <a:lnTo>
                      <a:pt x="1015" y="1735"/>
                    </a:lnTo>
                    <a:lnTo>
                      <a:pt x="1011" y="1737"/>
                    </a:lnTo>
                    <a:lnTo>
                      <a:pt x="1011" y="1737"/>
                    </a:lnTo>
                    <a:lnTo>
                      <a:pt x="1005" y="1735"/>
                    </a:lnTo>
                    <a:lnTo>
                      <a:pt x="999" y="1734"/>
                    </a:lnTo>
                    <a:lnTo>
                      <a:pt x="995" y="1732"/>
                    </a:lnTo>
                    <a:lnTo>
                      <a:pt x="991" y="1729"/>
                    </a:lnTo>
                    <a:lnTo>
                      <a:pt x="988" y="1724"/>
                    </a:lnTo>
                    <a:lnTo>
                      <a:pt x="985" y="1720"/>
                    </a:lnTo>
                    <a:lnTo>
                      <a:pt x="984" y="1714"/>
                    </a:lnTo>
                    <a:lnTo>
                      <a:pt x="982" y="1708"/>
                    </a:lnTo>
                    <a:lnTo>
                      <a:pt x="982" y="1708"/>
                    </a:lnTo>
                    <a:lnTo>
                      <a:pt x="984" y="1703"/>
                    </a:lnTo>
                    <a:lnTo>
                      <a:pt x="985" y="1698"/>
                    </a:lnTo>
                    <a:lnTo>
                      <a:pt x="988" y="1694"/>
                    </a:lnTo>
                    <a:lnTo>
                      <a:pt x="991" y="1689"/>
                    </a:lnTo>
                    <a:lnTo>
                      <a:pt x="995" y="1686"/>
                    </a:lnTo>
                    <a:lnTo>
                      <a:pt x="999" y="1684"/>
                    </a:lnTo>
                    <a:lnTo>
                      <a:pt x="1005" y="1681"/>
                    </a:lnTo>
                    <a:lnTo>
                      <a:pt x="1011" y="1681"/>
                    </a:lnTo>
                    <a:lnTo>
                      <a:pt x="1011" y="1681"/>
                    </a:lnTo>
                    <a:lnTo>
                      <a:pt x="1016" y="1681"/>
                    </a:lnTo>
                    <a:lnTo>
                      <a:pt x="1021" y="1684"/>
                    </a:lnTo>
                    <a:lnTo>
                      <a:pt x="1025" y="1686"/>
                    </a:lnTo>
                    <a:lnTo>
                      <a:pt x="1030" y="1689"/>
                    </a:lnTo>
                    <a:lnTo>
                      <a:pt x="1030" y="1689"/>
                    </a:lnTo>
                    <a:lnTo>
                      <a:pt x="1033" y="1693"/>
                    </a:lnTo>
                    <a:lnTo>
                      <a:pt x="1035" y="1698"/>
                    </a:lnTo>
                    <a:lnTo>
                      <a:pt x="1038" y="1703"/>
                    </a:lnTo>
                    <a:lnTo>
                      <a:pt x="1038" y="1708"/>
                    </a:lnTo>
                    <a:lnTo>
                      <a:pt x="1038" y="17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latin charset="-122" panose="020b0503020204020204" pitchFamily="34" typeface="微软雅黑"/>
                  <a:ea charset="-122" pitchFamily="34" typeface="微软雅黑"/>
                  <a:cs typeface="+mn-ea"/>
                  <a:sym charset="-122" panose="00000500000000000000" pitchFamily="2" typeface="inpin heiti"/>
                </a:endParaRPr>
              </a:p>
            </p:txBody>
          </p:sp>
        </p:grp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B746D146-5582-4507-B8A9-65FAC5B156AE}"/>
                </a:ext>
              </a:extLst>
            </p:cNvPr>
            <p:cNvSpPr/>
            <p:nvPr/>
          </p:nvSpPr>
          <p:spPr>
            <a:xfrm>
              <a:off x="5276510" y="2437356"/>
              <a:ext cx="549758" cy="5497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cs typeface="+mn-ea"/>
                  <a:sym charset="-122" panose="00000500000000000000" pitchFamily="2" typeface="inpin heiti"/>
                </a:rPr>
                <a:t>1</a:t>
              </a:r>
            </a:p>
          </p:txBody>
        </p:sp>
        <p:sp>
          <p:nvSpPr>
            <p:cNvPr id="30" name="Oval 131">
              <a:extLst>
                <a:ext uri="{FF2B5EF4-FFF2-40B4-BE49-F238E27FC236}">
                  <a16:creationId xmlns:a16="http://schemas.microsoft.com/office/drawing/2014/main" id="{C8B46DC7-3B32-431E-B3F0-0E34C56E32EC}"/>
                </a:ext>
              </a:extLst>
            </p:cNvPr>
            <p:cNvSpPr/>
            <p:nvPr/>
          </p:nvSpPr>
          <p:spPr>
            <a:xfrm>
              <a:off x="4822790" y="3573974"/>
              <a:ext cx="549758" cy="5497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cs typeface="+mn-ea"/>
                  <a:sym charset="-122" panose="00000500000000000000" pitchFamily="2" typeface="inpin heiti"/>
                </a:rPr>
                <a:t>2</a:t>
              </a:r>
            </a:p>
          </p:txBody>
        </p:sp>
        <p:sp>
          <p:nvSpPr>
            <p:cNvPr id="31" name="Oval 133">
              <a:extLst>
                <a:ext uri="{FF2B5EF4-FFF2-40B4-BE49-F238E27FC236}">
                  <a16:creationId xmlns:a16="http://schemas.microsoft.com/office/drawing/2014/main" id="{F02012B8-01FE-4D7A-BEE6-11E62B85FDBF}"/>
                </a:ext>
              </a:extLst>
            </p:cNvPr>
            <p:cNvSpPr/>
            <p:nvPr/>
          </p:nvSpPr>
          <p:spPr>
            <a:xfrm>
              <a:off x="5399750" y="4439343"/>
              <a:ext cx="549758" cy="5497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cs typeface="+mn-ea"/>
                  <a:sym charset="-122" panose="00000500000000000000" pitchFamily="2" typeface="inpin heiti"/>
                </a:rPr>
                <a:t>3</a:t>
              </a:r>
            </a:p>
          </p:txBody>
        </p:sp>
        <p:sp>
          <p:nvSpPr>
            <p:cNvPr id="32" name="Oval 134">
              <a:extLst>
                <a:ext uri="{FF2B5EF4-FFF2-40B4-BE49-F238E27FC236}">
                  <a16:creationId xmlns:a16="http://schemas.microsoft.com/office/drawing/2014/main" id="{932D46E8-26A7-4CE1-B0D0-11E5F9BB375E}"/>
                </a:ext>
              </a:extLst>
            </p:cNvPr>
            <p:cNvSpPr/>
            <p:nvPr/>
          </p:nvSpPr>
          <p:spPr>
            <a:xfrm>
              <a:off x="6194037" y="4439343"/>
              <a:ext cx="549758" cy="54975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cs typeface="+mn-ea"/>
                  <a:sym charset="-122" panose="00000500000000000000" pitchFamily="2" typeface="inpin heiti"/>
                </a:rPr>
                <a:t>6</a:t>
              </a:r>
            </a:p>
          </p:txBody>
        </p:sp>
        <p:sp>
          <p:nvSpPr>
            <p:cNvPr id="33" name="Oval 135">
              <a:extLst>
                <a:ext uri="{FF2B5EF4-FFF2-40B4-BE49-F238E27FC236}">
                  <a16:creationId xmlns:a16="http://schemas.microsoft.com/office/drawing/2014/main" id="{0626584B-1B2C-476C-B069-9DEBC9E336EA}"/>
                </a:ext>
              </a:extLst>
            </p:cNvPr>
            <p:cNvSpPr/>
            <p:nvPr/>
          </p:nvSpPr>
          <p:spPr>
            <a:xfrm>
              <a:off x="6749902" y="3587310"/>
              <a:ext cx="549758" cy="54975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cs typeface="+mn-ea"/>
                  <a:sym charset="-122" panose="00000500000000000000" pitchFamily="2" typeface="inpin heiti"/>
                </a:rPr>
                <a:t>5</a:t>
              </a:r>
            </a:p>
          </p:txBody>
        </p:sp>
        <p:sp>
          <p:nvSpPr>
            <p:cNvPr id="34" name="Oval 136">
              <a:extLst>
                <a:ext uri="{FF2B5EF4-FFF2-40B4-BE49-F238E27FC236}">
                  <a16:creationId xmlns:a16="http://schemas.microsoft.com/office/drawing/2014/main" id="{1D82532A-CD9D-4272-B0C6-024F988FC027}"/>
                </a:ext>
              </a:extLst>
            </p:cNvPr>
            <p:cNvSpPr/>
            <p:nvPr/>
          </p:nvSpPr>
          <p:spPr>
            <a:xfrm>
              <a:off x="6246396" y="2440940"/>
              <a:ext cx="549758" cy="54975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cs typeface="+mn-ea"/>
                  <a:sym charset="-122" panose="00000500000000000000" pitchFamily="2" typeface="inpin heiti"/>
                </a:rPr>
                <a:t>4</a:t>
              </a:r>
            </a:p>
          </p:txBody>
        </p:sp>
      </p:grp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99D72F67-9F1D-447F-8E0B-5E2BB9767F74}"/>
              </a:ext>
            </a:extLst>
          </p:cNvPr>
          <p:cNvSpPr/>
          <p:nvPr/>
        </p:nvSpPr>
        <p:spPr>
          <a:xfrm>
            <a:off x="607412" y="1014373"/>
            <a:ext cx="540780" cy="5407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1</a:t>
            </a: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F7D7CB14-69DA-44C9-BA6B-8007DCD54C17}"/>
              </a:ext>
            </a:extLst>
          </p:cNvPr>
          <p:cNvSpPr txBox="1"/>
          <p:nvPr/>
        </p:nvSpPr>
        <p:spPr>
          <a:xfrm>
            <a:off x="1148192" y="771550"/>
            <a:ext cx="1557494" cy="152542"/>
          </a:xfrm>
          <a:prstGeom prst="rect">
            <a:avLst/>
          </a:prstGeom>
          <a:noFill/>
        </p:spPr>
        <p:txBody>
          <a:bodyPr anchor="ctr" anchorCtr="0" bIns="0" lIns="144000" rIns="0" rtlCol="0" tIns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B971AEF8-544F-4729-8C09-552CB7FCF31D}"/>
              </a:ext>
            </a:extLst>
          </p:cNvPr>
          <p:cNvSpPr txBox="1"/>
          <p:nvPr/>
        </p:nvSpPr>
        <p:spPr>
          <a:xfrm>
            <a:off x="1148192" y="1140116"/>
            <a:ext cx="1732961" cy="399052"/>
          </a:xfrm>
          <a:prstGeom prst="rect">
            <a:avLst/>
          </a:prstGeom>
          <a:noFill/>
        </p:spPr>
        <p:txBody>
          <a:bodyPr anchor="ctr" anchorCtr="0" bIns="0" lIns="144000" rIns="0" rtlCol="0" tIns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EAC54289-04EC-483B-B149-45CBF1D72833}"/>
              </a:ext>
            </a:extLst>
          </p:cNvPr>
          <p:cNvSpPr/>
          <p:nvPr/>
        </p:nvSpPr>
        <p:spPr>
          <a:xfrm>
            <a:off x="607412" y="2176981"/>
            <a:ext cx="540780" cy="5407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3</a:t>
            </a: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8BB049E3-14DC-4FC7-9036-1C339B7EF3D5}"/>
              </a:ext>
            </a:extLst>
          </p:cNvPr>
          <p:cNvSpPr txBox="1"/>
          <p:nvPr/>
        </p:nvSpPr>
        <p:spPr>
          <a:xfrm>
            <a:off x="1148192" y="1934158"/>
            <a:ext cx="1557494" cy="152542"/>
          </a:xfrm>
          <a:prstGeom prst="rect">
            <a:avLst/>
          </a:prstGeom>
          <a:noFill/>
        </p:spPr>
        <p:txBody>
          <a:bodyPr anchor="ctr" anchorCtr="0" bIns="0" lIns="144000" rIns="0" rtlCol="0" tIns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25DC5741-0B6C-4985-872B-7971BBBD3036}"/>
              </a:ext>
            </a:extLst>
          </p:cNvPr>
          <p:cNvSpPr txBox="1"/>
          <p:nvPr/>
        </p:nvSpPr>
        <p:spPr>
          <a:xfrm>
            <a:off x="1148192" y="2302724"/>
            <a:ext cx="1732961" cy="399052"/>
          </a:xfrm>
          <a:prstGeom prst="rect">
            <a:avLst/>
          </a:prstGeom>
          <a:noFill/>
        </p:spPr>
        <p:txBody>
          <a:bodyPr anchor="ctr" anchorCtr="0" bIns="0" lIns="144000" rIns="0" rtlCol="0" tIns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23" name="Rounded Rectangle 37">
            <a:extLst>
              <a:ext uri="{FF2B5EF4-FFF2-40B4-BE49-F238E27FC236}">
                <a16:creationId xmlns:a16="http://schemas.microsoft.com/office/drawing/2014/main" id="{EB868E6C-B00E-419B-B974-3C73922C448E}"/>
              </a:ext>
            </a:extLst>
          </p:cNvPr>
          <p:cNvSpPr/>
          <p:nvPr/>
        </p:nvSpPr>
        <p:spPr>
          <a:xfrm>
            <a:off x="607412" y="3337935"/>
            <a:ext cx="540780" cy="5407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5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F71A260F-E527-4D7F-9FCE-0C18B2864027}"/>
              </a:ext>
            </a:extLst>
          </p:cNvPr>
          <p:cNvSpPr txBox="1"/>
          <p:nvPr/>
        </p:nvSpPr>
        <p:spPr>
          <a:xfrm>
            <a:off x="1148192" y="3095112"/>
            <a:ext cx="1557494" cy="152542"/>
          </a:xfrm>
          <a:prstGeom prst="rect">
            <a:avLst/>
          </a:prstGeom>
          <a:noFill/>
        </p:spPr>
        <p:txBody>
          <a:bodyPr anchor="ctr" anchorCtr="0" bIns="0" lIns="144000" rIns="0" rtlCol="0" tIns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accent5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3FE39E33-4B07-4811-B841-C69E4A02A602}"/>
              </a:ext>
            </a:extLst>
          </p:cNvPr>
          <p:cNvSpPr txBox="1"/>
          <p:nvPr/>
        </p:nvSpPr>
        <p:spPr>
          <a:xfrm>
            <a:off x="1148192" y="3463678"/>
            <a:ext cx="1732961" cy="399052"/>
          </a:xfrm>
          <a:prstGeom prst="rect">
            <a:avLst/>
          </a:prstGeom>
          <a:noFill/>
        </p:spPr>
        <p:txBody>
          <a:bodyPr anchor="ctr" anchorCtr="0" bIns="0" lIns="144000" rIns="0" rtlCol="0" tIns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54D24C60-2EFA-46E6-A844-36D9332F9613}"/>
              </a:ext>
            </a:extLst>
          </p:cNvPr>
          <p:cNvSpPr/>
          <p:nvPr/>
        </p:nvSpPr>
        <p:spPr>
          <a:xfrm flipH="1">
            <a:off x="7995808" y="1014373"/>
            <a:ext cx="540780" cy="5407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2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CCF384C8-A19E-4AE3-9AE3-5D0095308A35}"/>
              </a:ext>
            </a:extLst>
          </p:cNvPr>
          <p:cNvSpPr txBox="1"/>
          <p:nvPr/>
        </p:nvSpPr>
        <p:spPr>
          <a:xfrm flipH="1">
            <a:off x="6438314" y="771550"/>
            <a:ext cx="1557494" cy="152542"/>
          </a:xfrm>
          <a:prstGeom prst="rect">
            <a:avLst/>
          </a:prstGeom>
          <a:noFill/>
        </p:spPr>
        <p:txBody>
          <a:bodyPr anchor="ctr" anchorCtr="0" bIns="0" lIns="0" rIns="144000" rtlCol="0" tIns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z="14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B575EA5F-2773-4B99-9AC3-C8CE9FE200E8}"/>
              </a:ext>
            </a:extLst>
          </p:cNvPr>
          <p:cNvSpPr txBox="1"/>
          <p:nvPr/>
        </p:nvSpPr>
        <p:spPr>
          <a:xfrm flipH="1">
            <a:off x="6280702" y="1140116"/>
            <a:ext cx="1715105" cy="399052"/>
          </a:xfrm>
          <a:prstGeom prst="rect">
            <a:avLst/>
          </a:prstGeom>
          <a:noFill/>
        </p:spPr>
        <p:txBody>
          <a:bodyPr anchor="ctr" anchorCtr="0" bIns="0" lIns="0" rIns="144000" rtlCol="0" tIns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此部分内容作为文字排版占位显示</a:t>
            </a:r>
          </a:p>
          <a:p>
            <a:pPr algn="r"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11" name="Rounded Rectangle 43">
            <a:extLst>
              <a:ext uri="{FF2B5EF4-FFF2-40B4-BE49-F238E27FC236}">
                <a16:creationId xmlns:a16="http://schemas.microsoft.com/office/drawing/2014/main" id="{64B2966C-2BDF-44FD-A790-E5D42C1C9BA6}"/>
              </a:ext>
            </a:extLst>
          </p:cNvPr>
          <p:cNvSpPr/>
          <p:nvPr/>
        </p:nvSpPr>
        <p:spPr>
          <a:xfrm flipH="1">
            <a:off x="7995808" y="2176981"/>
            <a:ext cx="540780" cy="5407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4</a:t>
            </a: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8E84F877-684E-449A-BB14-639EC4CEBBAE}"/>
              </a:ext>
            </a:extLst>
          </p:cNvPr>
          <p:cNvSpPr txBox="1"/>
          <p:nvPr/>
        </p:nvSpPr>
        <p:spPr>
          <a:xfrm flipH="1">
            <a:off x="6368433" y="1934158"/>
            <a:ext cx="1557494" cy="152542"/>
          </a:xfrm>
          <a:prstGeom prst="rect">
            <a:avLst/>
          </a:prstGeom>
          <a:noFill/>
        </p:spPr>
        <p:txBody>
          <a:bodyPr anchor="ctr" anchorCtr="0" bIns="0" lIns="0" rIns="144000" rtlCol="0" tIns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z="14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3" name="TextBox 45">
            <a:extLst>
              <a:ext uri="{FF2B5EF4-FFF2-40B4-BE49-F238E27FC236}">
                <a16:creationId xmlns:a16="http://schemas.microsoft.com/office/drawing/2014/main" id="{FB12EB0C-1A28-4DB3-9A08-5894E43336D5}"/>
              </a:ext>
            </a:extLst>
          </p:cNvPr>
          <p:cNvSpPr txBox="1"/>
          <p:nvPr/>
        </p:nvSpPr>
        <p:spPr>
          <a:xfrm flipH="1">
            <a:off x="6280702" y="2302724"/>
            <a:ext cx="1715105" cy="399052"/>
          </a:xfrm>
          <a:prstGeom prst="rect">
            <a:avLst/>
          </a:prstGeom>
          <a:noFill/>
        </p:spPr>
        <p:txBody>
          <a:bodyPr anchor="ctr" anchorCtr="0" bIns="0" lIns="0" rIns="144000" rtlCol="0" tIns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此部分内容作为文字排版占位显示</a:t>
            </a:r>
          </a:p>
          <a:p>
            <a:pPr algn="r"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C78EA334-41B5-4AB9-A622-6E617E0E537F}"/>
              </a:ext>
            </a:extLst>
          </p:cNvPr>
          <p:cNvSpPr/>
          <p:nvPr/>
        </p:nvSpPr>
        <p:spPr>
          <a:xfrm flipH="1">
            <a:off x="7995808" y="3337935"/>
            <a:ext cx="540780" cy="5407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6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13FCEE9-362A-4BBD-9B3F-D28A658FC4E1}"/>
              </a:ext>
            </a:extLst>
          </p:cNvPr>
          <p:cNvSpPr txBox="1"/>
          <p:nvPr/>
        </p:nvSpPr>
        <p:spPr>
          <a:xfrm flipH="1">
            <a:off x="6438314" y="3095112"/>
            <a:ext cx="1557494" cy="152542"/>
          </a:xfrm>
          <a:prstGeom prst="rect">
            <a:avLst/>
          </a:prstGeom>
          <a:noFill/>
        </p:spPr>
        <p:txBody>
          <a:bodyPr anchor="ctr" anchorCtr="0" bIns="0" lIns="0" rIns="144000" rtlCol="0" tIns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z="14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6F81A7B-8671-4B1E-B85F-F1432BDE49FB}"/>
              </a:ext>
            </a:extLst>
          </p:cNvPr>
          <p:cNvSpPr txBox="1"/>
          <p:nvPr/>
        </p:nvSpPr>
        <p:spPr>
          <a:xfrm flipH="1">
            <a:off x="6280702" y="3463678"/>
            <a:ext cx="1715105" cy="399052"/>
          </a:xfrm>
          <a:prstGeom prst="rect">
            <a:avLst/>
          </a:prstGeom>
          <a:noFill/>
        </p:spPr>
        <p:txBody>
          <a:bodyPr anchor="ctr" anchorCtr="0" bIns="0" lIns="0" rIns="144000" rtlCol="0" tIns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此部分内容作为文字排版占位显示</a:t>
            </a:r>
          </a:p>
          <a:p>
            <a:pPr algn="r">
              <a:lnSpc>
                <a:spcPct val="150000"/>
              </a:lnSpc>
            </a:pPr>
            <a:r>
              <a:rPr altLang="en-US" lang="zh-CN" sz="105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693B7418-E991-4A70-8DD1-74DA3C277FC7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233559871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2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空心弧 7">
            <a:extLst>
              <a:ext uri="{FF2B5EF4-FFF2-40B4-BE49-F238E27FC236}">
                <a16:creationId xmlns:a16="http://schemas.microsoft.com/office/drawing/2014/main" id="{230C8B2D-F8C4-4A02-9064-6B30001C65DA}"/>
              </a:ext>
            </a:extLst>
          </p:cNvPr>
          <p:cNvSpPr/>
          <p:nvPr/>
        </p:nvSpPr>
        <p:spPr>
          <a:xfrm>
            <a:off x="2185419" y="1119228"/>
            <a:ext cx="4773162" cy="4773161"/>
          </a:xfrm>
          <a:prstGeom prst="blockArc">
            <a:avLst>
              <a:gd fmla="val 10800000" name="adj1"/>
              <a:gd fmla="val 159406" name="adj2"/>
              <a:gd fmla="val 11339" name="adj3"/>
            </a:avLst>
          </a:prstGeom>
          <a:solidFill>
            <a:schemeClr val="tx2">
              <a:lumMod val="20000"/>
              <a:lumOff val="80000"/>
            </a:schemeClr>
          </a:solidFill>
          <a:ln cap="rnd" w="69850">
            <a:noFill/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C9B1F59-D1CD-434A-AE5C-7677D0A5F76B}"/>
              </a:ext>
            </a:extLst>
          </p:cNvPr>
          <p:cNvGrpSpPr/>
          <p:nvPr/>
        </p:nvGrpSpPr>
        <p:grpSpPr>
          <a:xfrm>
            <a:off x="691134" y="1753523"/>
            <a:ext cx="1805711" cy="626833"/>
            <a:chOff x="609599" y="3139323"/>
            <a:chExt cx="2407615" cy="835777"/>
          </a:xfrm>
        </p:grpSpPr>
        <p:sp>
          <p:nvSpPr>
            <p:cNvPr id="29" name="文本框 56">
              <a:extLst>
                <a:ext uri="{FF2B5EF4-FFF2-40B4-BE49-F238E27FC236}">
                  <a16:creationId xmlns:a16="http://schemas.microsoft.com/office/drawing/2014/main" id="{7E61767D-6448-4B11-B827-577B3C2503AB}"/>
                </a:ext>
              </a:extLst>
            </p:cNvPr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anchor="ctr" anchorCtr="0" bIns="0" lIns="0" rIns="0" tIns="0" wrap="square">
              <a:normAutofit fontScale="925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  <a:b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CB9D47C-FEB7-4CFB-BD48-7CB9D4EDF70F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bIns="0" lIns="0" rIns="0" tIns="0" wrap="none">
              <a:normAutofit fontScale="92500" lnSpcReduction="20000"/>
            </a:bodyPr>
            <a:lstStyle/>
            <a:p>
              <a:pPr algn="r" defTabSz="914378" lvl="0">
                <a:defRPr/>
              </a:pPr>
              <a:r>
                <a:rPr altLang="en-US" b="1" lang="zh-CN" sz="16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DF8CC7C-075A-4670-A1F3-6F66D68D4CF0}"/>
              </a:ext>
            </a:extLst>
          </p:cNvPr>
          <p:cNvGrpSpPr/>
          <p:nvPr/>
        </p:nvGrpSpPr>
        <p:grpSpPr>
          <a:xfrm>
            <a:off x="6698072" y="1747780"/>
            <a:ext cx="1842997" cy="626833"/>
            <a:chOff x="9029821" y="3139323"/>
            <a:chExt cx="2457329" cy="835777"/>
          </a:xfrm>
        </p:grpSpPr>
        <p:sp>
          <p:nvSpPr>
            <p:cNvPr id="27" name="文本框 54">
              <a:extLst>
                <a:ext uri="{FF2B5EF4-FFF2-40B4-BE49-F238E27FC236}">
                  <a16:creationId xmlns:a16="http://schemas.microsoft.com/office/drawing/2014/main" id="{37012709-E245-4A4C-B4F0-DA0BE72269AD}"/>
                </a:ext>
              </a:extLst>
            </p:cNvPr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0" rIns="0" tIns="0" wrap="square">
              <a:normAutofit fontScale="925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  <a:b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90ED6BA-A80C-403F-8281-2429B76DA3CB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bIns="0" lIns="0" rIns="0" tIns="0" wrap="none">
              <a:normAutofit fontScale="92500" lnSpcReduction="20000"/>
            </a:bodyPr>
            <a:lstStyle/>
            <a:p>
              <a:pPr defTabSz="914378" lvl="0">
                <a:defRPr/>
              </a:pPr>
              <a:r>
                <a:rPr altLang="en-US" b="1" lang="zh-CN" sz="16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94EE957-6D2E-40A2-9FD0-83EE4282BDE1}"/>
              </a:ext>
            </a:extLst>
          </p:cNvPr>
          <p:cNvGrpSpPr/>
          <p:nvPr/>
        </p:nvGrpSpPr>
        <p:grpSpPr>
          <a:xfrm>
            <a:off x="177712" y="3116387"/>
            <a:ext cx="1805711" cy="626833"/>
            <a:chOff x="609599" y="3139323"/>
            <a:chExt cx="2407615" cy="835777"/>
          </a:xfrm>
        </p:grpSpPr>
        <p:sp>
          <p:nvSpPr>
            <p:cNvPr id="25" name="文本框 52">
              <a:extLst>
                <a:ext uri="{FF2B5EF4-FFF2-40B4-BE49-F238E27FC236}">
                  <a16:creationId xmlns:a16="http://schemas.microsoft.com/office/drawing/2014/main" id="{842ED45E-E6C2-4C04-A7BE-9C518461040A}"/>
                </a:ext>
              </a:extLst>
            </p:cNvPr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anchor="ctr" anchorCtr="0" bIns="0" lIns="0" rIns="0" tIns="0" wrap="square">
              <a:normAutofit fontScale="925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  <a:b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37A6534-9369-4218-AA80-62ECEABBA767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bIns="0" lIns="0" rIns="0" tIns="0" wrap="none">
              <a:normAutofit fontScale="92500" lnSpcReduction="20000"/>
            </a:bodyPr>
            <a:lstStyle/>
            <a:p>
              <a:pPr algn="r" defTabSz="914378" lvl="0">
                <a:defRPr/>
              </a:pPr>
              <a:r>
                <a:rPr altLang="en-US" b="1" lang="zh-CN" sz="16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AE064F6-60BC-489E-A5EE-35B76E817C27}"/>
              </a:ext>
            </a:extLst>
          </p:cNvPr>
          <p:cNvGrpSpPr/>
          <p:nvPr/>
        </p:nvGrpSpPr>
        <p:grpSpPr>
          <a:xfrm>
            <a:off x="7204898" y="3110644"/>
            <a:ext cx="1842997" cy="626833"/>
            <a:chOff x="9029821" y="3139323"/>
            <a:chExt cx="2457329" cy="835777"/>
          </a:xfrm>
        </p:grpSpPr>
        <p:sp>
          <p:nvSpPr>
            <p:cNvPr id="23" name="文本框 50">
              <a:extLst>
                <a:ext uri="{FF2B5EF4-FFF2-40B4-BE49-F238E27FC236}">
                  <a16:creationId xmlns:a16="http://schemas.microsoft.com/office/drawing/2014/main" id="{FC253909-298F-405A-BFFD-BFD8499EFF8E}"/>
                </a:ext>
              </a:extLst>
            </p:cNvPr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0" rIns="0" tIns="0" wrap="square">
              <a:normAutofit fontScale="925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  <a:b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4B9CB9C-CC98-4073-A981-1ED9BE9DCA38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bIns="0" lIns="0" rIns="0" tIns="0" wrap="none">
              <a:normAutofit fontScale="92500" lnSpcReduction="20000"/>
            </a:bodyPr>
            <a:lstStyle/>
            <a:p>
              <a:pPr defTabSz="914378" lvl="0">
                <a:defRPr/>
              </a:pPr>
              <a:r>
                <a:rPr altLang="en-US" b="1" lang="zh-CN" sz="16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58778" y="843558"/>
            <a:ext cx="1027752" cy="1027752"/>
            <a:chOff x="4058778" y="1169758"/>
            <a:chExt cx="1027752" cy="102775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956B89D-A66E-45EB-AC49-295A981FE574}"/>
                </a:ext>
              </a:extLst>
            </p:cNvPr>
            <p:cNvSpPr/>
            <p:nvPr/>
          </p:nvSpPr>
          <p:spPr>
            <a:xfrm>
              <a:off x="4058778" y="1169758"/>
              <a:ext cx="1027752" cy="1027752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D91E060-9CB3-4BEE-BD76-1392D4A2F696}"/>
                </a:ext>
              </a:extLst>
            </p:cNvPr>
            <p:cNvSpPr/>
            <p:nvPr/>
          </p:nvSpPr>
          <p:spPr bwMode="auto">
            <a:xfrm>
              <a:off x="4352817" y="1458966"/>
              <a:ext cx="487724" cy="441105"/>
            </a:xfrm>
            <a:custGeom>
              <a:gdLst>
                <a:gd fmla="*/ 503202 w 607568" name="connsiteX0"/>
                <a:gd fmla="*/ 459310 h 549494" name="connsiteY0"/>
                <a:gd fmla="*/ 548364 w 607568" name="connsiteX1"/>
                <a:gd fmla="*/ 504402 h 549494" name="connsiteY1"/>
                <a:gd fmla="*/ 503202 w 607568" name="connsiteX2"/>
                <a:gd fmla="*/ 549494 h 549494" name="connsiteY2"/>
                <a:gd fmla="*/ 458040 w 607568" name="connsiteX3"/>
                <a:gd fmla="*/ 504402 h 549494" name="connsiteY3"/>
                <a:gd fmla="*/ 503202 w 607568" name="connsiteX4"/>
                <a:gd fmla="*/ 459310 h 549494" name="connsiteY4"/>
                <a:gd fmla="*/ 197795 w 607568" name="connsiteX5"/>
                <a:gd fmla="*/ 459310 h 549494" name="connsiteY5"/>
                <a:gd fmla="*/ 242957 w 607568" name="connsiteX6"/>
                <a:gd fmla="*/ 504402 h 549494" name="connsiteY6"/>
                <a:gd fmla="*/ 197795 w 607568" name="connsiteX7"/>
                <a:gd fmla="*/ 549494 h 549494" name="connsiteY7"/>
                <a:gd fmla="*/ 152633 w 607568" name="connsiteX8"/>
                <a:gd fmla="*/ 504402 h 549494" name="connsiteY8"/>
                <a:gd fmla="*/ 197795 w 607568" name="connsiteX9"/>
                <a:gd fmla="*/ 459310 h 549494" name="connsiteY9"/>
                <a:gd fmla="*/ 143318 w 607568" name="connsiteX10"/>
                <a:gd fmla="*/ 390791 h 549494" name="connsiteY10"/>
                <a:gd fmla="*/ 554573 w 607568" name="connsiteX11"/>
                <a:gd fmla="*/ 390791 h 549494" name="connsiteY11"/>
                <a:gd fmla="*/ 554573 w 607568" name="connsiteX12"/>
                <a:gd fmla="*/ 437435 h 549494" name="connsiteY12"/>
                <a:gd fmla="*/ 143318 w 607568" name="connsiteX13"/>
                <a:gd fmla="*/ 437435 h 549494" name="connsiteY13"/>
                <a:gd fmla="*/ 115304 w 607568" name="connsiteX14"/>
                <a:gd fmla="*/ 313028 h 549494" name="connsiteY14"/>
                <a:gd fmla="*/ 582659 w 607568" name="connsiteX15"/>
                <a:gd fmla="*/ 313028 h 549494" name="connsiteY15"/>
                <a:gd fmla="*/ 582659 w 607568" name="connsiteX16"/>
                <a:gd fmla="*/ 359672 h 549494" name="connsiteY16"/>
                <a:gd fmla="*/ 115304 w 607568" name="connsiteX17"/>
                <a:gd fmla="*/ 359672 h 549494" name="connsiteY17"/>
                <a:gd fmla="*/ 0 w 607568" name="connsiteX18"/>
                <a:gd fmla="*/ 169922 h 549494" name="connsiteY18"/>
                <a:gd fmla="*/ 78962 w 607568" name="connsiteX19"/>
                <a:gd fmla="*/ 169922 h 549494" name="connsiteY19"/>
                <a:gd fmla="*/ 108516 w 607568" name="connsiteX20"/>
                <a:gd fmla="*/ 235254 h 549494" name="connsiteY20"/>
                <a:gd fmla="*/ 607568 w 607568" name="connsiteX21"/>
                <a:gd fmla="*/ 235254 h 549494" name="connsiteY21"/>
                <a:gd fmla="*/ 607568 w 607568" name="connsiteX22"/>
                <a:gd fmla="*/ 281909 h 549494" name="connsiteY22"/>
                <a:gd fmla="*/ 78428 w 607568" name="connsiteX23"/>
                <a:gd fmla="*/ 281909 h 549494" name="connsiteY23"/>
                <a:gd fmla="*/ 48798 w 607568" name="connsiteX24"/>
                <a:gd fmla="*/ 216577 h 549494" name="connsiteY24"/>
                <a:gd fmla="*/ 0 w 607568" name="connsiteX25"/>
                <a:gd fmla="*/ 216577 h 549494" name="connsiteY25"/>
                <a:gd fmla="*/ 257720 w 607568" name="connsiteX26"/>
                <a:gd fmla="*/ 0 h 549494" name="connsiteY26"/>
                <a:gd fmla="*/ 254207 w 607568" name="connsiteX27"/>
                <a:gd fmla="*/ 30201 h 549494" name="connsiteY27"/>
                <a:gd fmla="*/ 407797 w 607568" name="connsiteX28"/>
                <a:gd fmla="*/ 197372 h 549494" name="connsiteY28"/>
                <a:gd fmla="*/ 241147 w 607568" name="connsiteX29"/>
                <a:gd fmla="*/ 144063 h 549494" name="connsiteY29"/>
                <a:gd fmla="*/ 237633 w 607568" name="connsiteX30"/>
                <a:gd fmla="*/ 174264 h 549494" name="connsiteY30"/>
                <a:gd fmla="*/ 115586 w 607568" name="connsiteX31"/>
                <a:gd fmla="*/ 71993 h 549494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549494" w="607568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21635" y="3100381"/>
            <a:ext cx="670205" cy="670205"/>
            <a:chOff x="2121635" y="3426581"/>
            <a:chExt cx="670205" cy="670205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292C228-266C-4C74-AEB7-0FBE41D53C37}"/>
                </a:ext>
              </a:extLst>
            </p:cNvPr>
            <p:cNvSpPr/>
            <p:nvPr/>
          </p:nvSpPr>
          <p:spPr>
            <a:xfrm>
              <a:off x="2121635" y="3426581"/>
              <a:ext cx="670205" cy="670205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77BF2C9-3C14-4016-BDB9-B2999EB0A59E}"/>
                </a:ext>
              </a:extLst>
            </p:cNvPr>
            <p:cNvSpPr/>
            <p:nvPr/>
          </p:nvSpPr>
          <p:spPr bwMode="auto">
            <a:xfrm>
              <a:off x="2307715" y="3614007"/>
              <a:ext cx="321099" cy="290407"/>
            </a:xfrm>
            <a:custGeom>
              <a:gdLst>
                <a:gd fmla="*/ 503202 w 607568" name="connsiteX0"/>
                <a:gd fmla="*/ 459310 h 549494" name="connsiteY0"/>
                <a:gd fmla="*/ 548364 w 607568" name="connsiteX1"/>
                <a:gd fmla="*/ 504402 h 549494" name="connsiteY1"/>
                <a:gd fmla="*/ 503202 w 607568" name="connsiteX2"/>
                <a:gd fmla="*/ 549494 h 549494" name="connsiteY2"/>
                <a:gd fmla="*/ 458040 w 607568" name="connsiteX3"/>
                <a:gd fmla="*/ 504402 h 549494" name="connsiteY3"/>
                <a:gd fmla="*/ 503202 w 607568" name="connsiteX4"/>
                <a:gd fmla="*/ 459310 h 549494" name="connsiteY4"/>
                <a:gd fmla="*/ 197795 w 607568" name="connsiteX5"/>
                <a:gd fmla="*/ 459310 h 549494" name="connsiteY5"/>
                <a:gd fmla="*/ 242957 w 607568" name="connsiteX6"/>
                <a:gd fmla="*/ 504402 h 549494" name="connsiteY6"/>
                <a:gd fmla="*/ 197795 w 607568" name="connsiteX7"/>
                <a:gd fmla="*/ 549494 h 549494" name="connsiteY7"/>
                <a:gd fmla="*/ 152633 w 607568" name="connsiteX8"/>
                <a:gd fmla="*/ 504402 h 549494" name="connsiteY8"/>
                <a:gd fmla="*/ 197795 w 607568" name="connsiteX9"/>
                <a:gd fmla="*/ 459310 h 549494" name="connsiteY9"/>
                <a:gd fmla="*/ 143318 w 607568" name="connsiteX10"/>
                <a:gd fmla="*/ 390791 h 549494" name="connsiteY10"/>
                <a:gd fmla="*/ 554573 w 607568" name="connsiteX11"/>
                <a:gd fmla="*/ 390791 h 549494" name="connsiteY11"/>
                <a:gd fmla="*/ 554573 w 607568" name="connsiteX12"/>
                <a:gd fmla="*/ 437435 h 549494" name="connsiteY12"/>
                <a:gd fmla="*/ 143318 w 607568" name="connsiteX13"/>
                <a:gd fmla="*/ 437435 h 549494" name="connsiteY13"/>
                <a:gd fmla="*/ 115304 w 607568" name="connsiteX14"/>
                <a:gd fmla="*/ 313028 h 549494" name="connsiteY14"/>
                <a:gd fmla="*/ 582659 w 607568" name="connsiteX15"/>
                <a:gd fmla="*/ 313028 h 549494" name="connsiteY15"/>
                <a:gd fmla="*/ 582659 w 607568" name="connsiteX16"/>
                <a:gd fmla="*/ 359672 h 549494" name="connsiteY16"/>
                <a:gd fmla="*/ 115304 w 607568" name="connsiteX17"/>
                <a:gd fmla="*/ 359672 h 549494" name="connsiteY17"/>
                <a:gd fmla="*/ 0 w 607568" name="connsiteX18"/>
                <a:gd fmla="*/ 169922 h 549494" name="connsiteY18"/>
                <a:gd fmla="*/ 78962 w 607568" name="connsiteX19"/>
                <a:gd fmla="*/ 169922 h 549494" name="connsiteY19"/>
                <a:gd fmla="*/ 108516 w 607568" name="connsiteX20"/>
                <a:gd fmla="*/ 235254 h 549494" name="connsiteY20"/>
                <a:gd fmla="*/ 607568 w 607568" name="connsiteX21"/>
                <a:gd fmla="*/ 235254 h 549494" name="connsiteY21"/>
                <a:gd fmla="*/ 607568 w 607568" name="connsiteX22"/>
                <a:gd fmla="*/ 281909 h 549494" name="connsiteY22"/>
                <a:gd fmla="*/ 78428 w 607568" name="connsiteX23"/>
                <a:gd fmla="*/ 281909 h 549494" name="connsiteY23"/>
                <a:gd fmla="*/ 48798 w 607568" name="connsiteX24"/>
                <a:gd fmla="*/ 216577 h 549494" name="connsiteY24"/>
                <a:gd fmla="*/ 0 w 607568" name="connsiteX25"/>
                <a:gd fmla="*/ 216577 h 549494" name="connsiteY25"/>
                <a:gd fmla="*/ 257720 w 607568" name="connsiteX26"/>
                <a:gd fmla="*/ 0 h 549494" name="connsiteY26"/>
                <a:gd fmla="*/ 254207 w 607568" name="connsiteX27"/>
                <a:gd fmla="*/ 30201 h 549494" name="connsiteY27"/>
                <a:gd fmla="*/ 407797 w 607568" name="connsiteX28"/>
                <a:gd fmla="*/ 197372 h 549494" name="connsiteY28"/>
                <a:gd fmla="*/ 241147 w 607568" name="connsiteX29"/>
                <a:gd fmla="*/ 144063 h 549494" name="connsiteY29"/>
                <a:gd fmla="*/ 237633 w 607568" name="connsiteX30"/>
                <a:gd fmla="*/ 174264 h 549494" name="connsiteY30"/>
                <a:gd fmla="*/ 115586 w 607568" name="connsiteX31"/>
                <a:gd fmla="*/ 71993 h 549494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549494" w="607568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658129" y="1716830"/>
            <a:ext cx="670205" cy="670205"/>
            <a:chOff x="2658129" y="2043030"/>
            <a:chExt cx="670205" cy="670205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84F223F-C45C-4536-9C76-858EC645C135}"/>
                </a:ext>
              </a:extLst>
            </p:cNvPr>
            <p:cNvSpPr/>
            <p:nvPr/>
          </p:nvSpPr>
          <p:spPr>
            <a:xfrm>
              <a:off x="2658129" y="2043030"/>
              <a:ext cx="670205" cy="670205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7CC3BEE2-E0EB-49E0-80A3-214F12CED733}"/>
                </a:ext>
              </a:extLst>
            </p:cNvPr>
            <p:cNvSpPr/>
            <p:nvPr/>
          </p:nvSpPr>
          <p:spPr bwMode="auto">
            <a:xfrm>
              <a:off x="2823697" y="2206101"/>
              <a:ext cx="342326" cy="309605"/>
            </a:xfrm>
            <a:custGeom>
              <a:gdLst>
                <a:gd fmla="*/ 503202 w 607568" name="connsiteX0"/>
                <a:gd fmla="*/ 459310 h 549494" name="connsiteY0"/>
                <a:gd fmla="*/ 548364 w 607568" name="connsiteX1"/>
                <a:gd fmla="*/ 504402 h 549494" name="connsiteY1"/>
                <a:gd fmla="*/ 503202 w 607568" name="connsiteX2"/>
                <a:gd fmla="*/ 549494 h 549494" name="connsiteY2"/>
                <a:gd fmla="*/ 458040 w 607568" name="connsiteX3"/>
                <a:gd fmla="*/ 504402 h 549494" name="connsiteY3"/>
                <a:gd fmla="*/ 503202 w 607568" name="connsiteX4"/>
                <a:gd fmla="*/ 459310 h 549494" name="connsiteY4"/>
                <a:gd fmla="*/ 197795 w 607568" name="connsiteX5"/>
                <a:gd fmla="*/ 459310 h 549494" name="connsiteY5"/>
                <a:gd fmla="*/ 242957 w 607568" name="connsiteX6"/>
                <a:gd fmla="*/ 504402 h 549494" name="connsiteY6"/>
                <a:gd fmla="*/ 197795 w 607568" name="connsiteX7"/>
                <a:gd fmla="*/ 549494 h 549494" name="connsiteY7"/>
                <a:gd fmla="*/ 152633 w 607568" name="connsiteX8"/>
                <a:gd fmla="*/ 504402 h 549494" name="connsiteY8"/>
                <a:gd fmla="*/ 197795 w 607568" name="connsiteX9"/>
                <a:gd fmla="*/ 459310 h 549494" name="connsiteY9"/>
                <a:gd fmla="*/ 143318 w 607568" name="connsiteX10"/>
                <a:gd fmla="*/ 390791 h 549494" name="connsiteY10"/>
                <a:gd fmla="*/ 554573 w 607568" name="connsiteX11"/>
                <a:gd fmla="*/ 390791 h 549494" name="connsiteY11"/>
                <a:gd fmla="*/ 554573 w 607568" name="connsiteX12"/>
                <a:gd fmla="*/ 437435 h 549494" name="connsiteY12"/>
                <a:gd fmla="*/ 143318 w 607568" name="connsiteX13"/>
                <a:gd fmla="*/ 437435 h 549494" name="connsiteY13"/>
                <a:gd fmla="*/ 115304 w 607568" name="connsiteX14"/>
                <a:gd fmla="*/ 313028 h 549494" name="connsiteY14"/>
                <a:gd fmla="*/ 582659 w 607568" name="connsiteX15"/>
                <a:gd fmla="*/ 313028 h 549494" name="connsiteY15"/>
                <a:gd fmla="*/ 582659 w 607568" name="connsiteX16"/>
                <a:gd fmla="*/ 359672 h 549494" name="connsiteY16"/>
                <a:gd fmla="*/ 115304 w 607568" name="connsiteX17"/>
                <a:gd fmla="*/ 359672 h 549494" name="connsiteY17"/>
                <a:gd fmla="*/ 0 w 607568" name="connsiteX18"/>
                <a:gd fmla="*/ 169922 h 549494" name="connsiteY18"/>
                <a:gd fmla="*/ 78962 w 607568" name="connsiteX19"/>
                <a:gd fmla="*/ 169922 h 549494" name="connsiteY19"/>
                <a:gd fmla="*/ 108516 w 607568" name="connsiteX20"/>
                <a:gd fmla="*/ 235254 h 549494" name="connsiteY20"/>
                <a:gd fmla="*/ 607568 w 607568" name="connsiteX21"/>
                <a:gd fmla="*/ 235254 h 549494" name="connsiteY21"/>
                <a:gd fmla="*/ 607568 w 607568" name="connsiteX22"/>
                <a:gd fmla="*/ 281909 h 549494" name="connsiteY22"/>
                <a:gd fmla="*/ 78428 w 607568" name="connsiteX23"/>
                <a:gd fmla="*/ 281909 h 549494" name="connsiteY23"/>
                <a:gd fmla="*/ 48798 w 607568" name="connsiteX24"/>
                <a:gd fmla="*/ 216577 h 549494" name="connsiteY24"/>
                <a:gd fmla="*/ 0 w 607568" name="connsiteX25"/>
                <a:gd fmla="*/ 216577 h 549494" name="connsiteY25"/>
                <a:gd fmla="*/ 257720 w 607568" name="connsiteX26"/>
                <a:gd fmla="*/ 0 h 549494" name="connsiteY26"/>
                <a:gd fmla="*/ 254207 w 607568" name="connsiteX27"/>
                <a:gd fmla="*/ 30201 h 549494" name="connsiteY27"/>
                <a:gd fmla="*/ 407797 w 607568" name="connsiteX28"/>
                <a:gd fmla="*/ 197372 h 549494" name="connsiteY28"/>
                <a:gd fmla="*/ 241147 w 607568" name="connsiteX29"/>
                <a:gd fmla="*/ 144063 h 549494" name="connsiteY29"/>
                <a:gd fmla="*/ 237633 w 607568" name="connsiteX30"/>
                <a:gd fmla="*/ 174264 h 549494" name="connsiteY30"/>
                <a:gd fmla="*/ 115586 w 607568" name="connsiteX31"/>
                <a:gd fmla="*/ 71993 h 549494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549494" w="607568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66022" y="3100381"/>
            <a:ext cx="670205" cy="670205"/>
            <a:chOff x="6366022" y="3426581"/>
            <a:chExt cx="670205" cy="67020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E7D0D95-8A35-4416-B62B-5FBE44E566E8}"/>
                </a:ext>
              </a:extLst>
            </p:cNvPr>
            <p:cNvSpPr/>
            <p:nvPr/>
          </p:nvSpPr>
          <p:spPr>
            <a:xfrm>
              <a:off x="6366022" y="3426581"/>
              <a:ext cx="670205" cy="670205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6A7DB581-F350-413D-8F09-ABB24F2E8117}"/>
                </a:ext>
              </a:extLst>
            </p:cNvPr>
            <p:cNvSpPr/>
            <p:nvPr/>
          </p:nvSpPr>
          <p:spPr bwMode="auto">
            <a:xfrm>
              <a:off x="6474250" y="3564365"/>
              <a:ext cx="430876" cy="389690"/>
            </a:xfrm>
            <a:custGeom>
              <a:gdLst>
                <a:gd fmla="*/ 503202 w 607568" name="connsiteX0"/>
                <a:gd fmla="*/ 459310 h 549494" name="connsiteY0"/>
                <a:gd fmla="*/ 548364 w 607568" name="connsiteX1"/>
                <a:gd fmla="*/ 504402 h 549494" name="connsiteY1"/>
                <a:gd fmla="*/ 503202 w 607568" name="connsiteX2"/>
                <a:gd fmla="*/ 549494 h 549494" name="connsiteY2"/>
                <a:gd fmla="*/ 458040 w 607568" name="connsiteX3"/>
                <a:gd fmla="*/ 504402 h 549494" name="connsiteY3"/>
                <a:gd fmla="*/ 503202 w 607568" name="connsiteX4"/>
                <a:gd fmla="*/ 459310 h 549494" name="connsiteY4"/>
                <a:gd fmla="*/ 197795 w 607568" name="connsiteX5"/>
                <a:gd fmla="*/ 459310 h 549494" name="connsiteY5"/>
                <a:gd fmla="*/ 242957 w 607568" name="connsiteX6"/>
                <a:gd fmla="*/ 504402 h 549494" name="connsiteY6"/>
                <a:gd fmla="*/ 197795 w 607568" name="connsiteX7"/>
                <a:gd fmla="*/ 549494 h 549494" name="connsiteY7"/>
                <a:gd fmla="*/ 152633 w 607568" name="connsiteX8"/>
                <a:gd fmla="*/ 504402 h 549494" name="connsiteY8"/>
                <a:gd fmla="*/ 197795 w 607568" name="connsiteX9"/>
                <a:gd fmla="*/ 459310 h 549494" name="connsiteY9"/>
                <a:gd fmla="*/ 143318 w 607568" name="connsiteX10"/>
                <a:gd fmla="*/ 390791 h 549494" name="connsiteY10"/>
                <a:gd fmla="*/ 554573 w 607568" name="connsiteX11"/>
                <a:gd fmla="*/ 390791 h 549494" name="connsiteY11"/>
                <a:gd fmla="*/ 554573 w 607568" name="connsiteX12"/>
                <a:gd fmla="*/ 437435 h 549494" name="connsiteY12"/>
                <a:gd fmla="*/ 143318 w 607568" name="connsiteX13"/>
                <a:gd fmla="*/ 437435 h 549494" name="connsiteY13"/>
                <a:gd fmla="*/ 115304 w 607568" name="connsiteX14"/>
                <a:gd fmla="*/ 313028 h 549494" name="connsiteY14"/>
                <a:gd fmla="*/ 582659 w 607568" name="connsiteX15"/>
                <a:gd fmla="*/ 313028 h 549494" name="connsiteY15"/>
                <a:gd fmla="*/ 582659 w 607568" name="connsiteX16"/>
                <a:gd fmla="*/ 359672 h 549494" name="connsiteY16"/>
                <a:gd fmla="*/ 115304 w 607568" name="connsiteX17"/>
                <a:gd fmla="*/ 359672 h 549494" name="connsiteY17"/>
                <a:gd fmla="*/ 0 w 607568" name="connsiteX18"/>
                <a:gd fmla="*/ 169922 h 549494" name="connsiteY18"/>
                <a:gd fmla="*/ 78962 w 607568" name="connsiteX19"/>
                <a:gd fmla="*/ 169922 h 549494" name="connsiteY19"/>
                <a:gd fmla="*/ 108516 w 607568" name="connsiteX20"/>
                <a:gd fmla="*/ 235254 h 549494" name="connsiteY20"/>
                <a:gd fmla="*/ 607568 w 607568" name="connsiteX21"/>
                <a:gd fmla="*/ 235254 h 549494" name="connsiteY21"/>
                <a:gd fmla="*/ 607568 w 607568" name="connsiteX22"/>
                <a:gd fmla="*/ 281909 h 549494" name="connsiteY22"/>
                <a:gd fmla="*/ 78428 w 607568" name="connsiteX23"/>
                <a:gd fmla="*/ 281909 h 549494" name="connsiteY23"/>
                <a:gd fmla="*/ 48798 w 607568" name="connsiteX24"/>
                <a:gd fmla="*/ 216577 h 549494" name="connsiteY24"/>
                <a:gd fmla="*/ 0 w 607568" name="connsiteX25"/>
                <a:gd fmla="*/ 216577 h 549494" name="connsiteY25"/>
                <a:gd fmla="*/ 257720 w 607568" name="connsiteX26"/>
                <a:gd fmla="*/ 0 h 549494" name="connsiteY26"/>
                <a:gd fmla="*/ 254207 w 607568" name="connsiteX27"/>
                <a:gd fmla="*/ 30201 h 549494" name="connsiteY27"/>
                <a:gd fmla="*/ 407797 w 607568" name="connsiteX28"/>
                <a:gd fmla="*/ 197372 h 549494" name="connsiteY28"/>
                <a:gd fmla="*/ 241147 w 607568" name="connsiteX29"/>
                <a:gd fmla="*/ 144063 h 549494" name="connsiteY29"/>
                <a:gd fmla="*/ 237633 w 607568" name="connsiteX30"/>
                <a:gd fmla="*/ 174264 h 549494" name="connsiteY30"/>
                <a:gd fmla="*/ 115586 w 607568" name="connsiteX31"/>
                <a:gd fmla="*/ 71993 h 549494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549494" w="607568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61842" y="1716830"/>
            <a:ext cx="670205" cy="670205"/>
            <a:chOff x="5861842" y="2043030"/>
            <a:chExt cx="670205" cy="67020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213D3F9-EEE9-449E-9396-92A4839E6AD7}"/>
                </a:ext>
              </a:extLst>
            </p:cNvPr>
            <p:cNvSpPr/>
            <p:nvPr/>
          </p:nvSpPr>
          <p:spPr>
            <a:xfrm>
              <a:off x="5861842" y="2043030"/>
              <a:ext cx="670205" cy="670205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F5714A40-E36F-4A45-AF9B-FFD815D151A9}"/>
                </a:ext>
              </a:extLst>
            </p:cNvPr>
            <p:cNvSpPr/>
            <p:nvPr/>
          </p:nvSpPr>
          <p:spPr bwMode="auto">
            <a:xfrm>
              <a:off x="6028843" y="2228705"/>
              <a:ext cx="330441" cy="298856"/>
            </a:xfrm>
            <a:custGeom>
              <a:gdLst>
                <a:gd fmla="*/ 503202 w 607568" name="connsiteX0"/>
                <a:gd fmla="*/ 459310 h 549494" name="connsiteY0"/>
                <a:gd fmla="*/ 548364 w 607568" name="connsiteX1"/>
                <a:gd fmla="*/ 504402 h 549494" name="connsiteY1"/>
                <a:gd fmla="*/ 503202 w 607568" name="connsiteX2"/>
                <a:gd fmla="*/ 549494 h 549494" name="connsiteY2"/>
                <a:gd fmla="*/ 458040 w 607568" name="connsiteX3"/>
                <a:gd fmla="*/ 504402 h 549494" name="connsiteY3"/>
                <a:gd fmla="*/ 503202 w 607568" name="connsiteX4"/>
                <a:gd fmla="*/ 459310 h 549494" name="connsiteY4"/>
                <a:gd fmla="*/ 197795 w 607568" name="connsiteX5"/>
                <a:gd fmla="*/ 459310 h 549494" name="connsiteY5"/>
                <a:gd fmla="*/ 242957 w 607568" name="connsiteX6"/>
                <a:gd fmla="*/ 504402 h 549494" name="connsiteY6"/>
                <a:gd fmla="*/ 197795 w 607568" name="connsiteX7"/>
                <a:gd fmla="*/ 549494 h 549494" name="connsiteY7"/>
                <a:gd fmla="*/ 152633 w 607568" name="connsiteX8"/>
                <a:gd fmla="*/ 504402 h 549494" name="connsiteY8"/>
                <a:gd fmla="*/ 197795 w 607568" name="connsiteX9"/>
                <a:gd fmla="*/ 459310 h 549494" name="connsiteY9"/>
                <a:gd fmla="*/ 143318 w 607568" name="connsiteX10"/>
                <a:gd fmla="*/ 390791 h 549494" name="connsiteY10"/>
                <a:gd fmla="*/ 554573 w 607568" name="connsiteX11"/>
                <a:gd fmla="*/ 390791 h 549494" name="connsiteY11"/>
                <a:gd fmla="*/ 554573 w 607568" name="connsiteX12"/>
                <a:gd fmla="*/ 437435 h 549494" name="connsiteY12"/>
                <a:gd fmla="*/ 143318 w 607568" name="connsiteX13"/>
                <a:gd fmla="*/ 437435 h 549494" name="connsiteY13"/>
                <a:gd fmla="*/ 115304 w 607568" name="connsiteX14"/>
                <a:gd fmla="*/ 313028 h 549494" name="connsiteY14"/>
                <a:gd fmla="*/ 582659 w 607568" name="connsiteX15"/>
                <a:gd fmla="*/ 313028 h 549494" name="connsiteY15"/>
                <a:gd fmla="*/ 582659 w 607568" name="connsiteX16"/>
                <a:gd fmla="*/ 359672 h 549494" name="connsiteY16"/>
                <a:gd fmla="*/ 115304 w 607568" name="connsiteX17"/>
                <a:gd fmla="*/ 359672 h 549494" name="connsiteY17"/>
                <a:gd fmla="*/ 0 w 607568" name="connsiteX18"/>
                <a:gd fmla="*/ 169922 h 549494" name="connsiteY18"/>
                <a:gd fmla="*/ 78962 w 607568" name="connsiteX19"/>
                <a:gd fmla="*/ 169922 h 549494" name="connsiteY19"/>
                <a:gd fmla="*/ 108516 w 607568" name="connsiteX20"/>
                <a:gd fmla="*/ 235254 h 549494" name="connsiteY20"/>
                <a:gd fmla="*/ 607568 w 607568" name="connsiteX21"/>
                <a:gd fmla="*/ 235254 h 549494" name="connsiteY21"/>
                <a:gd fmla="*/ 607568 w 607568" name="connsiteX22"/>
                <a:gd fmla="*/ 281909 h 549494" name="connsiteY22"/>
                <a:gd fmla="*/ 78428 w 607568" name="connsiteX23"/>
                <a:gd fmla="*/ 281909 h 549494" name="connsiteY23"/>
                <a:gd fmla="*/ 48798 w 607568" name="connsiteX24"/>
                <a:gd fmla="*/ 216577 h 549494" name="connsiteY24"/>
                <a:gd fmla="*/ 0 w 607568" name="connsiteX25"/>
                <a:gd fmla="*/ 216577 h 549494" name="connsiteY25"/>
                <a:gd fmla="*/ 257720 w 607568" name="connsiteX26"/>
                <a:gd fmla="*/ 0 h 549494" name="connsiteY26"/>
                <a:gd fmla="*/ 254207 w 607568" name="connsiteX27"/>
                <a:gd fmla="*/ 30201 h 549494" name="connsiteY27"/>
                <a:gd fmla="*/ 407797 w 607568" name="connsiteX28"/>
                <a:gd fmla="*/ 197372 h 549494" name="connsiteY28"/>
                <a:gd fmla="*/ 241147 w 607568" name="connsiteX29"/>
                <a:gd fmla="*/ 144063 h 549494" name="connsiteY29"/>
                <a:gd fmla="*/ 237633 w 607568" name="connsiteX30"/>
                <a:gd fmla="*/ 174264 h 549494" name="connsiteY30"/>
                <a:gd fmla="*/ 115586 w 607568" name="connsiteX31"/>
                <a:gd fmla="*/ 71993 h 549494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549494" w="607568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14139" y="2374613"/>
            <a:ext cx="2715720" cy="1020572"/>
            <a:chOff x="3214139" y="2700813"/>
            <a:chExt cx="2715720" cy="102057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1927C1F-B5CA-4DF7-B198-E2872298997B}"/>
                </a:ext>
              </a:extLst>
            </p:cNvPr>
            <p:cNvSpPr/>
            <p:nvPr/>
          </p:nvSpPr>
          <p:spPr>
            <a:xfrm>
              <a:off x="3214139" y="2700813"/>
              <a:ext cx="2715720" cy="896678"/>
            </a:xfrm>
            <a:prstGeom prst="rect">
              <a:avLst/>
            </a:prstGeom>
          </p:spPr>
          <p:txBody>
            <a:bodyPr bIns="58604" lIns="117208" rIns="117208" tIns="58604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878991E-EA54-4724-9A42-B908AFC860F9}"/>
                </a:ext>
              </a:extLst>
            </p:cNvPr>
            <p:cNvSpPr/>
            <p:nvPr/>
          </p:nvSpPr>
          <p:spPr>
            <a:xfrm>
              <a:off x="3214139" y="3254493"/>
              <a:ext cx="2715720" cy="466892"/>
            </a:xfrm>
            <a:prstGeom prst="rect">
              <a:avLst/>
            </a:prstGeom>
          </p:spPr>
          <p:txBody>
            <a:bodyPr anchor="ctr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</a:t>
              </a:r>
              <a:b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如需更改请在（设置形状格式）菜单下（文本选项）中调整</a:t>
              </a: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ADA97E-AEA9-4240-ABF0-64A16411CC94}"/>
              </a:ext>
            </a:extLst>
          </p:cNvPr>
          <p:cNvCxnSpPr>
            <a:stCxn id="9" idx="4"/>
            <a:endCxn id="5" idx="0"/>
          </p:cNvCxnSpPr>
          <p:nvPr/>
        </p:nvCxnSpPr>
        <p:spPr>
          <a:xfrm flipH="1">
            <a:off x="4571999" y="1871310"/>
            <a:ext cx="655" cy="503303"/>
          </a:xfrm>
          <a:prstGeom prst="line">
            <a:avLst/>
          </a:prstGeom>
          <a:ln>
            <a:solidFill>
              <a:schemeClr val="tx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1">
            <a:extLst>
              <a:ext uri="{FF2B5EF4-FFF2-40B4-BE49-F238E27FC236}">
                <a16:creationId xmlns:a16="http://schemas.microsoft.com/office/drawing/2014/main" id="{5DFA2004-2AE3-4CE1-9BA3-8BBA24482814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383330642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53784B9-A549-4355-BB31-18FE679481CF}"/>
              </a:ext>
            </a:extLst>
          </p:cNvPr>
          <p:cNvGrpSpPr/>
          <p:nvPr/>
        </p:nvGrpSpPr>
        <p:grpSpPr>
          <a:xfrm>
            <a:off x="3337224" y="957607"/>
            <a:ext cx="2363489" cy="2576380"/>
            <a:chOff x="3863752" y="1326759"/>
            <a:chExt cx="4323079" cy="4712483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07BD9A0-97CC-4EA5-8624-759BBB813239}"/>
                </a:ext>
              </a:extLst>
            </p:cNvPr>
            <p:cNvGrpSpPr/>
            <p:nvPr/>
          </p:nvGrpSpPr>
          <p:grpSpPr>
            <a:xfrm>
              <a:off x="3863752" y="1326759"/>
              <a:ext cx="4323079" cy="4712483"/>
              <a:chOff x="3863752" y="1326759"/>
              <a:chExt cx="4323079" cy="4712483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33" name="Shape 16817">
                <a:extLst>
                  <a:ext uri="{FF2B5EF4-FFF2-40B4-BE49-F238E27FC236}">
                    <a16:creationId xmlns:a16="http://schemas.microsoft.com/office/drawing/2014/main" id="{7D58774B-8FF3-4F2D-8F0F-71ECAF8B1202}"/>
                  </a:ext>
                </a:extLst>
              </p:cNvPr>
              <p:cNvSpPr/>
              <p:nvPr/>
            </p:nvSpPr>
            <p:spPr>
              <a:xfrm>
                <a:off x="4359641" y="2615048"/>
                <a:ext cx="602376" cy="489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872" y="19598"/>
                    </a:moveTo>
                    <a:cubicBezTo>
                      <a:pt x="16872" y="19598"/>
                      <a:pt x="17025" y="19232"/>
                      <a:pt x="17253" y="18684"/>
                    </a:cubicBezTo>
                    <a:cubicBezTo>
                      <a:pt x="17504" y="18150"/>
                      <a:pt x="17837" y="17437"/>
                      <a:pt x="18171" y="16724"/>
                    </a:cubicBezTo>
                    <a:cubicBezTo>
                      <a:pt x="18492" y="16003"/>
                      <a:pt x="18888" y="15335"/>
                      <a:pt x="19147" y="14807"/>
                    </a:cubicBezTo>
                    <a:cubicBezTo>
                      <a:pt x="19416" y="14286"/>
                      <a:pt x="19595" y="13938"/>
                      <a:pt x="19595" y="13938"/>
                    </a:cubicBezTo>
                    <a:lnTo>
                      <a:pt x="18405" y="12951"/>
                    </a:lnTo>
                    <a:cubicBezTo>
                      <a:pt x="18405" y="12951"/>
                      <a:pt x="18221" y="13309"/>
                      <a:pt x="17944" y="13846"/>
                    </a:cubicBezTo>
                    <a:cubicBezTo>
                      <a:pt x="17677" y="14389"/>
                      <a:pt x="17270" y="15077"/>
                      <a:pt x="16939" y="15820"/>
                    </a:cubicBezTo>
                    <a:cubicBezTo>
                      <a:pt x="16595" y="16554"/>
                      <a:pt x="16252" y="17287"/>
                      <a:pt x="15994" y="17838"/>
                    </a:cubicBezTo>
                    <a:cubicBezTo>
                      <a:pt x="15759" y="18402"/>
                      <a:pt x="15602" y="18779"/>
                      <a:pt x="15602" y="18779"/>
                    </a:cubicBezTo>
                    <a:cubicBezTo>
                      <a:pt x="15602" y="18779"/>
                      <a:pt x="16872" y="19598"/>
                      <a:pt x="16872" y="19598"/>
                    </a:cubicBezTo>
                    <a:close/>
                    <a:moveTo>
                      <a:pt x="14631" y="18153"/>
                    </a:moveTo>
                    <a:cubicBezTo>
                      <a:pt x="14631" y="18153"/>
                      <a:pt x="14792" y="17769"/>
                      <a:pt x="15033" y="17192"/>
                    </a:cubicBezTo>
                    <a:cubicBezTo>
                      <a:pt x="15296" y="16629"/>
                      <a:pt x="15647" y="15879"/>
                      <a:pt x="15998" y="15129"/>
                    </a:cubicBezTo>
                    <a:cubicBezTo>
                      <a:pt x="16337" y="14370"/>
                      <a:pt x="16752" y="13666"/>
                      <a:pt x="17026" y="13111"/>
                    </a:cubicBezTo>
                    <a:cubicBezTo>
                      <a:pt x="17308" y="12563"/>
                      <a:pt x="17497" y="12197"/>
                      <a:pt x="17497" y="12197"/>
                    </a:cubicBezTo>
                    <a:lnTo>
                      <a:pt x="16307" y="11211"/>
                    </a:lnTo>
                    <a:cubicBezTo>
                      <a:pt x="16307" y="11211"/>
                      <a:pt x="16113" y="11586"/>
                      <a:pt x="15822" y="12151"/>
                    </a:cubicBezTo>
                    <a:cubicBezTo>
                      <a:pt x="15541" y="12721"/>
                      <a:pt x="15115" y="13445"/>
                      <a:pt x="14766" y="14225"/>
                    </a:cubicBezTo>
                    <a:cubicBezTo>
                      <a:pt x="14405" y="14996"/>
                      <a:pt x="14044" y="15767"/>
                      <a:pt x="13774" y="16346"/>
                    </a:cubicBezTo>
                    <a:cubicBezTo>
                      <a:pt x="13526" y="16939"/>
                      <a:pt x="13360" y="17335"/>
                      <a:pt x="13360" y="17335"/>
                    </a:cubicBezTo>
                    <a:cubicBezTo>
                      <a:pt x="13360" y="17335"/>
                      <a:pt x="14631" y="18153"/>
                      <a:pt x="14631" y="18153"/>
                    </a:cubicBezTo>
                    <a:close/>
                    <a:moveTo>
                      <a:pt x="12389" y="16709"/>
                    </a:moveTo>
                    <a:cubicBezTo>
                      <a:pt x="12389" y="16709"/>
                      <a:pt x="12558" y="16305"/>
                      <a:pt x="12811" y="15699"/>
                    </a:cubicBezTo>
                    <a:cubicBezTo>
                      <a:pt x="13088" y="15108"/>
                      <a:pt x="13456" y="14321"/>
                      <a:pt x="13824" y="13533"/>
                    </a:cubicBezTo>
                    <a:cubicBezTo>
                      <a:pt x="14181" y="12737"/>
                      <a:pt x="14615" y="11998"/>
                      <a:pt x="14902" y="11415"/>
                    </a:cubicBezTo>
                    <a:cubicBezTo>
                      <a:pt x="15200" y="10840"/>
                      <a:pt x="15398" y="10456"/>
                      <a:pt x="15398" y="10456"/>
                    </a:cubicBezTo>
                    <a:lnTo>
                      <a:pt x="14209" y="9471"/>
                    </a:lnTo>
                    <a:cubicBezTo>
                      <a:pt x="14209" y="9471"/>
                      <a:pt x="14006" y="9864"/>
                      <a:pt x="13700" y="10455"/>
                    </a:cubicBezTo>
                    <a:cubicBezTo>
                      <a:pt x="13404" y="11052"/>
                      <a:pt x="12960" y="11813"/>
                      <a:pt x="12593" y="12630"/>
                    </a:cubicBezTo>
                    <a:cubicBezTo>
                      <a:pt x="12215" y="13438"/>
                      <a:pt x="11837" y="14247"/>
                      <a:pt x="11553" y="14854"/>
                    </a:cubicBezTo>
                    <a:cubicBezTo>
                      <a:pt x="11293" y="15476"/>
                      <a:pt x="11119" y="15890"/>
                      <a:pt x="11119" y="15890"/>
                    </a:cubicBezTo>
                    <a:cubicBezTo>
                      <a:pt x="11119" y="15890"/>
                      <a:pt x="12389" y="16709"/>
                      <a:pt x="12389" y="16709"/>
                    </a:cubicBezTo>
                    <a:close/>
                    <a:moveTo>
                      <a:pt x="10149" y="15265"/>
                    </a:moveTo>
                    <a:cubicBezTo>
                      <a:pt x="10149" y="15265"/>
                      <a:pt x="10326" y="14842"/>
                      <a:pt x="10591" y="14208"/>
                    </a:cubicBezTo>
                    <a:cubicBezTo>
                      <a:pt x="10881" y="13589"/>
                      <a:pt x="11266" y="12764"/>
                      <a:pt x="11652" y="11939"/>
                    </a:cubicBezTo>
                    <a:cubicBezTo>
                      <a:pt x="12027" y="11106"/>
                      <a:pt x="12479" y="10330"/>
                      <a:pt x="12781" y="9721"/>
                    </a:cubicBezTo>
                    <a:cubicBezTo>
                      <a:pt x="13093" y="9118"/>
                      <a:pt x="13301" y="8717"/>
                      <a:pt x="13301" y="8717"/>
                    </a:cubicBezTo>
                    <a:lnTo>
                      <a:pt x="12111" y="7730"/>
                    </a:lnTo>
                    <a:cubicBezTo>
                      <a:pt x="12111" y="7730"/>
                      <a:pt x="11898" y="8142"/>
                      <a:pt x="11578" y="8759"/>
                    </a:cubicBezTo>
                    <a:cubicBezTo>
                      <a:pt x="11268" y="9384"/>
                      <a:pt x="10805" y="10181"/>
                      <a:pt x="10420" y="11035"/>
                    </a:cubicBezTo>
                    <a:cubicBezTo>
                      <a:pt x="10025" y="11881"/>
                      <a:pt x="9629" y="12727"/>
                      <a:pt x="9332" y="13362"/>
                    </a:cubicBezTo>
                    <a:cubicBezTo>
                      <a:pt x="9060" y="14012"/>
                      <a:pt x="8878" y="14446"/>
                      <a:pt x="8878" y="14446"/>
                    </a:cubicBezTo>
                    <a:cubicBezTo>
                      <a:pt x="8878" y="14446"/>
                      <a:pt x="10149" y="15265"/>
                      <a:pt x="10149" y="15265"/>
                    </a:cubicBezTo>
                    <a:close/>
                    <a:moveTo>
                      <a:pt x="7906" y="13820"/>
                    </a:moveTo>
                    <a:cubicBezTo>
                      <a:pt x="7906" y="13820"/>
                      <a:pt x="8092" y="13378"/>
                      <a:pt x="8370" y="12715"/>
                    </a:cubicBezTo>
                    <a:cubicBezTo>
                      <a:pt x="8672" y="12069"/>
                      <a:pt x="9075" y="11205"/>
                      <a:pt x="9478" y="10343"/>
                    </a:cubicBezTo>
                    <a:cubicBezTo>
                      <a:pt x="9871" y="9473"/>
                      <a:pt x="10342" y="8661"/>
                      <a:pt x="10658" y="8024"/>
                    </a:cubicBezTo>
                    <a:cubicBezTo>
                      <a:pt x="10984" y="7395"/>
                      <a:pt x="11202" y="6976"/>
                      <a:pt x="11202" y="6976"/>
                    </a:cubicBezTo>
                    <a:lnTo>
                      <a:pt x="10013" y="5989"/>
                    </a:lnTo>
                    <a:cubicBezTo>
                      <a:pt x="10013" y="5989"/>
                      <a:pt x="9790" y="6420"/>
                      <a:pt x="9456" y="7064"/>
                    </a:cubicBezTo>
                    <a:cubicBezTo>
                      <a:pt x="9131" y="7715"/>
                      <a:pt x="8650" y="8549"/>
                      <a:pt x="8247" y="9440"/>
                    </a:cubicBezTo>
                    <a:cubicBezTo>
                      <a:pt x="7834" y="10323"/>
                      <a:pt x="7421" y="11207"/>
                      <a:pt x="7112" y="11870"/>
                    </a:cubicBezTo>
                    <a:cubicBezTo>
                      <a:pt x="6827" y="12549"/>
                      <a:pt x="6636" y="13002"/>
                      <a:pt x="6636" y="13002"/>
                    </a:cubicBezTo>
                    <a:cubicBezTo>
                      <a:pt x="6636" y="13002"/>
                      <a:pt x="7906" y="13820"/>
                      <a:pt x="7906" y="13820"/>
                    </a:cubicBezTo>
                    <a:close/>
                    <a:moveTo>
                      <a:pt x="5666" y="12376"/>
                    </a:moveTo>
                    <a:cubicBezTo>
                      <a:pt x="5666" y="12376"/>
                      <a:pt x="5860" y="11915"/>
                      <a:pt x="6150" y="11224"/>
                    </a:cubicBezTo>
                    <a:cubicBezTo>
                      <a:pt x="6465" y="10549"/>
                      <a:pt x="6886" y="9649"/>
                      <a:pt x="7306" y="8749"/>
                    </a:cubicBezTo>
                    <a:cubicBezTo>
                      <a:pt x="7717" y="7842"/>
                      <a:pt x="8206" y="6993"/>
                      <a:pt x="8537" y="6329"/>
                    </a:cubicBezTo>
                    <a:cubicBezTo>
                      <a:pt x="8878" y="5674"/>
                      <a:pt x="9105" y="5236"/>
                      <a:pt x="9105" y="5236"/>
                    </a:cubicBezTo>
                    <a:lnTo>
                      <a:pt x="7915" y="4249"/>
                    </a:lnTo>
                    <a:cubicBezTo>
                      <a:pt x="7915" y="4249"/>
                      <a:pt x="7682" y="4697"/>
                      <a:pt x="7334" y="5368"/>
                    </a:cubicBezTo>
                    <a:cubicBezTo>
                      <a:pt x="6994" y="6047"/>
                      <a:pt x="6495" y="6917"/>
                      <a:pt x="6074" y="7845"/>
                    </a:cubicBezTo>
                    <a:cubicBezTo>
                      <a:pt x="5644" y="8766"/>
                      <a:pt x="5214" y="9687"/>
                      <a:pt x="4891" y="10378"/>
                    </a:cubicBezTo>
                    <a:cubicBezTo>
                      <a:pt x="4594" y="11085"/>
                      <a:pt x="4395" y="11557"/>
                      <a:pt x="4395" y="11557"/>
                    </a:cubicBezTo>
                    <a:cubicBezTo>
                      <a:pt x="4395" y="11557"/>
                      <a:pt x="5666" y="12376"/>
                      <a:pt x="5666" y="12376"/>
                    </a:cubicBezTo>
                    <a:close/>
                    <a:moveTo>
                      <a:pt x="3424" y="10931"/>
                    </a:moveTo>
                    <a:cubicBezTo>
                      <a:pt x="3424" y="10931"/>
                      <a:pt x="3626" y="10451"/>
                      <a:pt x="3928" y="9731"/>
                    </a:cubicBezTo>
                    <a:cubicBezTo>
                      <a:pt x="4257" y="9028"/>
                      <a:pt x="4694" y="8091"/>
                      <a:pt x="5132" y="7153"/>
                    </a:cubicBezTo>
                    <a:cubicBezTo>
                      <a:pt x="5561" y="6209"/>
                      <a:pt x="6069" y="5324"/>
                      <a:pt x="6414" y="4633"/>
                    </a:cubicBezTo>
                    <a:cubicBezTo>
                      <a:pt x="6769" y="3950"/>
                      <a:pt x="7006" y="3495"/>
                      <a:pt x="7006" y="3495"/>
                    </a:cubicBezTo>
                    <a:lnTo>
                      <a:pt x="5817" y="2509"/>
                    </a:lnTo>
                    <a:cubicBezTo>
                      <a:pt x="5817" y="2509"/>
                      <a:pt x="5575" y="2974"/>
                      <a:pt x="5211" y="3673"/>
                    </a:cubicBezTo>
                    <a:cubicBezTo>
                      <a:pt x="4858" y="4379"/>
                      <a:pt x="4340" y="5285"/>
                      <a:pt x="3901" y="6250"/>
                    </a:cubicBezTo>
                    <a:cubicBezTo>
                      <a:pt x="3454" y="7208"/>
                      <a:pt x="3006" y="8167"/>
                      <a:pt x="2670" y="8886"/>
                    </a:cubicBezTo>
                    <a:cubicBezTo>
                      <a:pt x="2361" y="9622"/>
                      <a:pt x="2154" y="10112"/>
                      <a:pt x="2154" y="10112"/>
                    </a:cubicBezTo>
                    <a:cubicBezTo>
                      <a:pt x="2154" y="10112"/>
                      <a:pt x="3424" y="10931"/>
                      <a:pt x="3424" y="10931"/>
                    </a:cubicBezTo>
                    <a:close/>
                    <a:moveTo>
                      <a:pt x="18050" y="21600"/>
                    </a:moveTo>
                    <a:lnTo>
                      <a:pt x="0" y="10508"/>
                    </a:lnTo>
                    <a:cubicBezTo>
                      <a:pt x="0" y="10508"/>
                      <a:pt x="174" y="8934"/>
                      <a:pt x="381" y="7333"/>
                    </a:cubicBezTo>
                    <a:cubicBezTo>
                      <a:pt x="636" y="5746"/>
                      <a:pt x="890" y="4158"/>
                      <a:pt x="890" y="4158"/>
                    </a:cubicBezTo>
                    <a:cubicBezTo>
                      <a:pt x="890" y="4158"/>
                      <a:pt x="1137" y="3874"/>
                      <a:pt x="1525" y="3468"/>
                    </a:cubicBezTo>
                    <a:cubicBezTo>
                      <a:pt x="1919" y="3072"/>
                      <a:pt x="2444" y="2543"/>
                      <a:pt x="2969" y="2016"/>
                    </a:cubicBezTo>
                    <a:cubicBezTo>
                      <a:pt x="3995" y="953"/>
                      <a:pt x="5088" y="0"/>
                      <a:pt x="5088" y="0"/>
                    </a:cubicBezTo>
                    <a:lnTo>
                      <a:pt x="21600" y="14271"/>
                    </a:lnTo>
                    <a:cubicBezTo>
                      <a:pt x="21600" y="14271"/>
                      <a:pt x="21537" y="14379"/>
                      <a:pt x="21426" y="14570"/>
                    </a:cubicBezTo>
                    <a:cubicBezTo>
                      <a:pt x="21320" y="14763"/>
                      <a:pt x="21144" y="15021"/>
                      <a:pt x="20979" y="15367"/>
                    </a:cubicBezTo>
                    <a:cubicBezTo>
                      <a:pt x="20642" y="16052"/>
                      <a:pt x="20140" y="16927"/>
                      <a:pt x="19708" y="17853"/>
                    </a:cubicBezTo>
                    <a:cubicBezTo>
                      <a:pt x="19493" y="18316"/>
                      <a:pt x="19277" y="18779"/>
                      <a:pt x="19074" y="19213"/>
                    </a:cubicBezTo>
                    <a:cubicBezTo>
                      <a:pt x="18972" y="19429"/>
                      <a:pt x="18873" y="19638"/>
                      <a:pt x="18779" y="19836"/>
                    </a:cubicBezTo>
                    <a:cubicBezTo>
                      <a:pt x="18695" y="20040"/>
                      <a:pt x="18616" y="20234"/>
                      <a:pt x="18544" y="20413"/>
                    </a:cubicBezTo>
                    <a:cubicBezTo>
                      <a:pt x="18248" y="21125"/>
                      <a:pt x="18050" y="21600"/>
                      <a:pt x="18050" y="21600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4" name="Shape 16818">
                <a:extLst>
                  <a:ext uri="{FF2B5EF4-FFF2-40B4-BE49-F238E27FC236}">
                    <a16:creationId xmlns:a16="http://schemas.microsoft.com/office/drawing/2014/main" id="{49F7C7F0-6DBB-477F-99EB-A367E22F101B}"/>
                  </a:ext>
                </a:extLst>
              </p:cNvPr>
              <p:cNvSpPr/>
              <p:nvPr/>
            </p:nvSpPr>
            <p:spPr>
              <a:xfrm>
                <a:off x="4487447" y="2016914"/>
                <a:ext cx="698033" cy="7485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881" y="18174"/>
                    </a:moveTo>
                    <a:cubicBezTo>
                      <a:pt x="16881" y="18174"/>
                      <a:pt x="17174" y="17915"/>
                      <a:pt x="17467" y="17656"/>
                    </a:cubicBezTo>
                    <a:cubicBezTo>
                      <a:pt x="17610" y="17524"/>
                      <a:pt x="17763" y="17401"/>
                      <a:pt x="17880" y="17311"/>
                    </a:cubicBezTo>
                    <a:cubicBezTo>
                      <a:pt x="17996" y="17220"/>
                      <a:pt x="18073" y="17160"/>
                      <a:pt x="18073" y="17160"/>
                    </a:cubicBezTo>
                    <a:lnTo>
                      <a:pt x="16312" y="15295"/>
                    </a:lnTo>
                    <a:cubicBezTo>
                      <a:pt x="16312" y="15295"/>
                      <a:pt x="16230" y="15359"/>
                      <a:pt x="16108" y="15456"/>
                    </a:cubicBezTo>
                    <a:cubicBezTo>
                      <a:pt x="15985" y="15552"/>
                      <a:pt x="15822" y="15681"/>
                      <a:pt x="15670" y="15821"/>
                    </a:cubicBezTo>
                    <a:cubicBezTo>
                      <a:pt x="15360" y="16095"/>
                      <a:pt x="15049" y="16368"/>
                      <a:pt x="15049" y="16368"/>
                    </a:cubicBezTo>
                    <a:cubicBezTo>
                      <a:pt x="15049" y="16368"/>
                      <a:pt x="16881" y="18174"/>
                      <a:pt x="16881" y="18174"/>
                    </a:cubicBezTo>
                    <a:close/>
                    <a:moveTo>
                      <a:pt x="14241" y="15572"/>
                    </a:moveTo>
                    <a:cubicBezTo>
                      <a:pt x="14241" y="15572"/>
                      <a:pt x="14559" y="15292"/>
                      <a:pt x="14878" y="15011"/>
                    </a:cubicBezTo>
                    <a:cubicBezTo>
                      <a:pt x="15034" y="14868"/>
                      <a:pt x="15201" y="14735"/>
                      <a:pt x="15327" y="14637"/>
                    </a:cubicBezTo>
                    <a:cubicBezTo>
                      <a:pt x="15452" y="14538"/>
                      <a:pt x="15535" y="14472"/>
                      <a:pt x="15535" y="14472"/>
                    </a:cubicBezTo>
                    <a:lnTo>
                      <a:pt x="13776" y="12606"/>
                    </a:lnTo>
                    <a:cubicBezTo>
                      <a:pt x="13776" y="12606"/>
                      <a:pt x="13688" y="12676"/>
                      <a:pt x="13556" y="12780"/>
                    </a:cubicBezTo>
                    <a:cubicBezTo>
                      <a:pt x="13423" y="12885"/>
                      <a:pt x="13247" y="13023"/>
                      <a:pt x="13082" y="13175"/>
                    </a:cubicBezTo>
                    <a:cubicBezTo>
                      <a:pt x="12746" y="13471"/>
                      <a:pt x="12410" y="13766"/>
                      <a:pt x="12410" y="13766"/>
                    </a:cubicBezTo>
                    <a:cubicBezTo>
                      <a:pt x="12410" y="13766"/>
                      <a:pt x="14241" y="15572"/>
                      <a:pt x="14241" y="15572"/>
                    </a:cubicBezTo>
                    <a:close/>
                    <a:moveTo>
                      <a:pt x="11603" y="12970"/>
                    </a:moveTo>
                    <a:cubicBezTo>
                      <a:pt x="11603" y="12970"/>
                      <a:pt x="11947" y="12667"/>
                      <a:pt x="12290" y="12364"/>
                    </a:cubicBezTo>
                    <a:cubicBezTo>
                      <a:pt x="12459" y="12209"/>
                      <a:pt x="12640" y="12068"/>
                      <a:pt x="12775" y="11961"/>
                    </a:cubicBezTo>
                    <a:cubicBezTo>
                      <a:pt x="12910" y="11854"/>
                      <a:pt x="13000" y="11782"/>
                      <a:pt x="13000" y="11782"/>
                    </a:cubicBezTo>
                    <a:lnTo>
                      <a:pt x="11242" y="9915"/>
                    </a:lnTo>
                    <a:cubicBezTo>
                      <a:pt x="11242" y="9915"/>
                      <a:pt x="11147" y="9991"/>
                      <a:pt x="11006" y="10103"/>
                    </a:cubicBezTo>
                    <a:cubicBezTo>
                      <a:pt x="10864" y="10216"/>
                      <a:pt x="10674" y="10365"/>
                      <a:pt x="10496" y="10527"/>
                    </a:cubicBezTo>
                    <a:cubicBezTo>
                      <a:pt x="10135" y="10845"/>
                      <a:pt x="9774" y="11162"/>
                      <a:pt x="9774" y="11162"/>
                    </a:cubicBezTo>
                    <a:cubicBezTo>
                      <a:pt x="9774" y="11162"/>
                      <a:pt x="11603" y="12970"/>
                      <a:pt x="11603" y="12970"/>
                    </a:cubicBezTo>
                    <a:close/>
                    <a:moveTo>
                      <a:pt x="8967" y="10365"/>
                    </a:moveTo>
                    <a:cubicBezTo>
                      <a:pt x="8967" y="10365"/>
                      <a:pt x="9336" y="10040"/>
                      <a:pt x="9705" y="9716"/>
                    </a:cubicBezTo>
                    <a:cubicBezTo>
                      <a:pt x="9886" y="9550"/>
                      <a:pt x="10081" y="9399"/>
                      <a:pt x="10225" y="9284"/>
                    </a:cubicBezTo>
                    <a:cubicBezTo>
                      <a:pt x="10370" y="9168"/>
                      <a:pt x="10466" y="9091"/>
                      <a:pt x="10466" y="9091"/>
                    </a:cubicBezTo>
                    <a:lnTo>
                      <a:pt x="8709" y="7223"/>
                    </a:lnTo>
                    <a:cubicBezTo>
                      <a:pt x="8709" y="7223"/>
                      <a:pt x="8608" y="7304"/>
                      <a:pt x="8457" y="7425"/>
                    </a:cubicBezTo>
                    <a:cubicBezTo>
                      <a:pt x="8306" y="7546"/>
                      <a:pt x="8101" y="7705"/>
                      <a:pt x="7911" y="7878"/>
                    </a:cubicBezTo>
                    <a:cubicBezTo>
                      <a:pt x="7525" y="8218"/>
                      <a:pt x="7138" y="8558"/>
                      <a:pt x="7138" y="8558"/>
                    </a:cubicBezTo>
                    <a:cubicBezTo>
                      <a:pt x="7138" y="8558"/>
                      <a:pt x="8967" y="10365"/>
                      <a:pt x="8967" y="10365"/>
                    </a:cubicBezTo>
                    <a:close/>
                    <a:moveTo>
                      <a:pt x="6332" y="7760"/>
                    </a:moveTo>
                    <a:cubicBezTo>
                      <a:pt x="6332" y="7760"/>
                      <a:pt x="6726" y="7413"/>
                      <a:pt x="7120" y="7067"/>
                    </a:cubicBezTo>
                    <a:cubicBezTo>
                      <a:pt x="7314" y="6890"/>
                      <a:pt x="7523" y="6729"/>
                      <a:pt x="7677" y="6605"/>
                    </a:cubicBezTo>
                    <a:cubicBezTo>
                      <a:pt x="7831" y="6481"/>
                      <a:pt x="7934" y="6399"/>
                      <a:pt x="7934" y="6399"/>
                    </a:cubicBezTo>
                    <a:lnTo>
                      <a:pt x="6178" y="4530"/>
                    </a:lnTo>
                    <a:cubicBezTo>
                      <a:pt x="6178" y="4530"/>
                      <a:pt x="6070" y="4616"/>
                      <a:pt x="5910" y="4745"/>
                    </a:cubicBezTo>
                    <a:cubicBezTo>
                      <a:pt x="5750" y="4875"/>
                      <a:pt x="5531" y="5043"/>
                      <a:pt x="5329" y="5227"/>
                    </a:cubicBezTo>
                    <a:cubicBezTo>
                      <a:pt x="4917" y="5590"/>
                      <a:pt x="4506" y="5951"/>
                      <a:pt x="4506" y="5951"/>
                    </a:cubicBezTo>
                    <a:cubicBezTo>
                      <a:pt x="4506" y="5951"/>
                      <a:pt x="6332" y="7760"/>
                      <a:pt x="6332" y="7760"/>
                    </a:cubicBezTo>
                    <a:close/>
                    <a:moveTo>
                      <a:pt x="3699" y="5153"/>
                    </a:moveTo>
                    <a:cubicBezTo>
                      <a:pt x="3699" y="5153"/>
                      <a:pt x="4119" y="4784"/>
                      <a:pt x="4538" y="4415"/>
                    </a:cubicBezTo>
                    <a:cubicBezTo>
                      <a:pt x="4745" y="4227"/>
                      <a:pt x="4968" y="4057"/>
                      <a:pt x="5130" y="3924"/>
                    </a:cubicBezTo>
                    <a:cubicBezTo>
                      <a:pt x="5294" y="3793"/>
                      <a:pt x="5403" y="3705"/>
                      <a:pt x="5403" y="3705"/>
                    </a:cubicBezTo>
                    <a:lnTo>
                      <a:pt x="3649" y="1835"/>
                    </a:lnTo>
                    <a:cubicBezTo>
                      <a:pt x="3649" y="1835"/>
                      <a:pt x="3535" y="1927"/>
                      <a:pt x="3364" y="2064"/>
                    </a:cubicBezTo>
                    <a:cubicBezTo>
                      <a:pt x="3195" y="2202"/>
                      <a:pt x="2963" y="2379"/>
                      <a:pt x="2747" y="2575"/>
                    </a:cubicBezTo>
                    <a:cubicBezTo>
                      <a:pt x="2310" y="2959"/>
                      <a:pt x="1874" y="3343"/>
                      <a:pt x="1874" y="3343"/>
                    </a:cubicBezTo>
                    <a:cubicBezTo>
                      <a:pt x="1874" y="3343"/>
                      <a:pt x="3699" y="5153"/>
                      <a:pt x="3699" y="5153"/>
                    </a:cubicBezTo>
                    <a:close/>
                    <a:moveTo>
                      <a:pt x="19213" y="21600"/>
                    </a:moveTo>
                    <a:lnTo>
                      <a:pt x="0" y="3388"/>
                    </a:lnTo>
                    <a:cubicBezTo>
                      <a:pt x="0" y="3388"/>
                      <a:pt x="984" y="2521"/>
                      <a:pt x="1969" y="1653"/>
                    </a:cubicBezTo>
                    <a:cubicBezTo>
                      <a:pt x="2982" y="815"/>
                      <a:pt x="4017" y="0"/>
                      <a:pt x="4017" y="0"/>
                    </a:cubicBezTo>
                    <a:lnTo>
                      <a:pt x="21600" y="19568"/>
                    </a:lnTo>
                    <a:cubicBezTo>
                      <a:pt x="21600" y="19568"/>
                      <a:pt x="21448" y="19692"/>
                      <a:pt x="21219" y="19877"/>
                    </a:cubicBezTo>
                    <a:cubicBezTo>
                      <a:pt x="20994" y="20066"/>
                      <a:pt x="20674" y="20298"/>
                      <a:pt x="20384" y="20560"/>
                    </a:cubicBezTo>
                    <a:cubicBezTo>
                      <a:pt x="19799" y="21080"/>
                      <a:pt x="19213" y="21600"/>
                      <a:pt x="19213" y="21600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5" name="Shape 16819">
                <a:extLst>
                  <a:ext uri="{FF2B5EF4-FFF2-40B4-BE49-F238E27FC236}">
                    <a16:creationId xmlns:a16="http://schemas.microsoft.com/office/drawing/2014/main" id="{C7B57930-C292-454B-ACBA-AA8D48951310}"/>
                  </a:ext>
                </a:extLst>
              </p:cNvPr>
              <p:cNvSpPr/>
              <p:nvPr/>
            </p:nvSpPr>
            <p:spPr>
              <a:xfrm>
                <a:off x="3863752" y="2712181"/>
                <a:ext cx="979664" cy="654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425" y="10816"/>
                    </a:moveTo>
                    <a:cubicBezTo>
                      <a:pt x="4425" y="10816"/>
                      <a:pt x="4383" y="11011"/>
                      <a:pt x="4319" y="11305"/>
                    </a:cubicBezTo>
                    <a:cubicBezTo>
                      <a:pt x="4252" y="11597"/>
                      <a:pt x="4174" y="11991"/>
                      <a:pt x="4105" y="12389"/>
                    </a:cubicBezTo>
                    <a:cubicBezTo>
                      <a:pt x="3961" y="13183"/>
                      <a:pt x="3816" y="13976"/>
                      <a:pt x="3816" y="13976"/>
                    </a:cubicBezTo>
                    <a:lnTo>
                      <a:pt x="5687" y="14710"/>
                    </a:lnTo>
                    <a:cubicBezTo>
                      <a:pt x="5687" y="14710"/>
                      <a:pt x="5825" y="13950"/>
                      <a:pt x="5963" y="13191"/>
                    </a:cubicBezTo>
                    <a:cubicBezTo>
                      <a:pt x="6028" y="12809"/>
                      <a:pt x="6104" y="12433"/>
                      <a:pt x="6168" y="12153"/>
                    </a:cubicBezTo>
                    <a:cubicBezTo>
                      <a:pt x="6229" y="11872"/>
                      <a:pt x="6270" y="11685"/>
                      <a:pt x="6270" y="11685"/>
                    </a:cubicBezTo>
                    <a:cubicBezTo>
                      <a:pt x="6270" y="11685"/>
                      <a:pt x="4425" y="10816"/>
                      <a:pt x="4425" y="10816"/>
                    </a:cubicBezTo>
                    <a:close/>
                    <a:moveTo>
                      <a:pt x="7263" y="12155"/>
                    </a:moveTo>
                    <a:cubicBezTo>
                      <a:pt x="7263" y="12155"/>
                      <a:pt x="7223" y="12337"/>
                      <a:pt x="7164" y="12611"/>
                    </a:cubicBezTo>
                    <a:cubicBezTo>
                      <a:pt x="7102" y="12884"/>
                      <a:pt x="7026" y="13251"/>
                      <a:pt x="6963" y="13624"/>
                    </a:cubicBezTo>
                    <a:cubicBezTo>
                      <a:pt x="6828" y="14365"/>
                      <a:pt x="6694" y="15107"/>
                      <a:pt x="6694" y="15107"/>
                    </a:cubicBezTo>
                    <a:lnTo>
                      <a:pt x="8564" y="15845"/>
                    </a:lnTo>
                    <a:cubicBezTo>
                      <a:pt x="8564" y="15845"/>
                      <a:pt x="8692" y="15137"/>
                      <a:pt x="8820" y="14430"/>
                    </a:cubicBezTo>
                    <a:cubicBezTo>
                      <a:pt x="8879" y="14074"/>
                      <a:pt x="8953" y="13725"/>
                      <a:pt x="9012" y="13464"/>
                    </a:cubicBezTo>
                    <a:cubicBezTo>
                      <a:pt x="9069" y="13202"/>
                      <a:pt x="9106" y="13028"/>
                      <a:pt x="9106" y="13028"/>
                    </a:cubicBezTo>
                    <a:cubicBezTo>
                      <a:pt x="9106" y="13028"/>
                      <a:pt x="7263" y="12155"/>
                      <a:pt x="7263" y="12155"/>
                    </a:cubicBezTo>
                    <a:close/>
                    <a:moveTo>
                      <a:pt x="10099" y="13500"/>
                    </a:moveTo>
                    <a:cubicBezTo>
                      <a:pt x="10099" y="13500"/>
                      <a:pt x="10062" y="13670"/>
                      <a:pt x="10007" y="13924"/>
                    </a:cubicBezTo>
                    <a:cubicBezTo>
                      <a:pt x="9950" y="14178"/>
                      <a:pt x="9877" y="14518"/>
                      <a:pt x="9819" y="14865"/>
                    </a:cubicBezTo>
                    <a:cubicBezTo>
                      <a:pt x="9695" y="15555"/>
                      <a:pt x="9570" y="16243"/>
                      <a:pt x="9570" y="16243"/>
                    </a:cubicBezTo>
                    <a:lnTo>
                      <a:pt x="11439" y="16987"/>
                    </a:lnTo>
                    <a:cubicBezTo>
                      <a:pt x="11439" y="16987"/>
                      <a:pt x="11557" y="16331"/>
                      <a:pt x="11675" y="15676"/>
                    </a:cubicBezTo>
                    <a:cubicBezTo>
                      <a:pt x="11729" y="15346"/>
                      <a:pt x="11801" y="15023"/>
                      <a:pt x="11854" y="14782"/>
                    </a:cubicBezTo>
                    <a:cubicBezTo>
                      <a:pt x="11907" y="14539"/>
                      <a:pt x="11942" y="14378"/>
                      <a:pt x="11942" y="14378"/>
                    </a:cubicBezTo>
                    <a:cubicBezTo>
                      <a:pt x="11942" y="14378"/>
                      <a:pt x="10099" y="13500"/>
                      <a:pt x="10099" y="13500"/>
                    </a:cubicBezTo>
                    <a:close/>
                    <a:moveTo>
                      <a:pt x="12934" y="14853"/>
                    </a:moveTo>
                    <a:cubicBezTo>
                      <a:pt x="12934" y="14853"/>
                      <a:pt x="12900" y="15009"/>
                      <a:pt x="12849" y="15244"/>
                    </a:cubicBezTo>
                    <a:cubicBezTo>
                      <a:pt x="12798" y="15480"/>
                      <a:pt x="12726" y="15792"/>
                      <a:pt x="12674" y="16113"/>
                    </a:cubicBezTo>
                    <a:cubicBezTo>
                      <a:pt x="12560" y="16751"/>
                      <a:pt x="12446" y="17388"/>
                      <a:pt x="12446" y="17388"/>
                    </a:cubicBezTo>
                    <a:lnTo>
                      <a:pt x="14313" y="18135"/>
                    </a:lnTo>
                    <a:cubicBezTo>
                      <a:pt x="14313" y="18135"/>
                      <a:pt x="14421" y="17532"/>
                      <a:pt x="14529" y="16928"/>
                    </a:cubicBezTo>
                    <a:cubicBezTo>
                      <a:pt x="14577" y="16624"/>
                      <a:pt x="14647" y="16330"/>
                      <a:pt x="14695" y="16106"/>
                    </a:cubicBezTo>
                    <a:cubicBezTo>
                      <a:pt x="14743" y="15884"/>
                      <a:pt x="14775" y="15735"/>
                      <a:pt x="14775" y="15735"/>
                    </a:cubicBezTo>
                    <a:cubicBezTo>
                      <a:pt x="14775" y="15735"/>
                      <a:pt x="12934" y="14853"/>
                      <a:pt x="12934" y="14853"/>
                    </a:cubicBezTo>
                    <a:close/>
                    <a:moveTo>
                      <a:pt x="15767" y="16211"/>
                    </a:moveTo>
                    <a:cubicBezTo>
                      <a:pt x="15767" y="16211"/>
                      <a:pt x="15736" y="16356"/>
                      <a:pt x="15689" y="16572"/>
                    </a:cubicBezTo>
                    <a:cubicBezTo>
                      <a:pt x="15644" y="16788"/>
                      <a:pt x="15574" y="17073"/>
                      <a:pt x="15528" y="17368"/>
                    </a:cubicBezTo>
                    <a:cubicBezTo>
                      <a:pt x="15424" y="17954"/>
                      <a:pt x="15319" y="18539"/>
                      <a:pt x="15319" y="18539"/>
                    </a:cubicBezTo>
                    <a:lnTo>
                      <a:pt x="17186" y="19291"/>
                    </a:lnTo>
                    <a:cubicBezTo>
                      <a:pt x="17186" y="19291"/>
                      <a:pt x="17284" y="18739"/>
                      <a:pt x="17381" y="18188"/>
                    </a:cubicBezTo>
                    <a:cubicBezTo>
                      <a:pt x="17424" y="17909"/>
                      <a:pt x="17492" y="17642"/>
                      <a:pt x="17534" y="17438"/>
                    </a:cubicBezTo>
                    <a:cubicBezTo>
                      <a:pt x="17578" y="17234"/>
                      <a:pt x="17607" y="17098"/>
                      <a:pt x="17607" y="17098"/>
                    </a:cubicBezTo>
                    <a:cubicBezTo>
                      <a:pt x="17607" y="17098"/>
                      <a:pt x="15767" y="16211"/>
                      <a:pt x="15767" y="16211"/>
                    </a:cubicBezTo>
                    <a:close/>
                    <a:moveTo>
                      <a:pt x="4815" y="9028"/>
                    </a:moveTo>
                    <a:lnTo>
                      <a:pt x="6642" y="9974"/>
                    </a:lnTo>
                    <a:cubicBezTo>
                      <a:pt x="6642" y="9974"/>
                      <a:pt x="6680" y="9785"/>
                      <a:pt x="6748" y="9507"/>
                    </a:cubicBezTo>
                    <a:cubicBezTo>
                      <a:pt x="6818" y="9231"/>
                      <a:pt x="6911" y="8863"/>
                      <a:pt x="7004" y="8495"/>
                    </a:cubicBezTo>
                    <a:cubicBezTo>
                      <a:pt x="7192" y="7758"/>
                      <a:pt x="7380" y="7022"/>
                      <a:pt x="7380" y="7022"/>
                    </a:cubicBezTo>
                    <a:lnTo>
                      <a:pt x="5585" y="5945"/>
                    </a:lnTo>
                    <a:cubicBezTo>
                      <a:pt x="5585" y="5945"/>
                      <a:pt x="5389" y="6714"/>
                      <a:pt x="5192" y="7483"/>
                    </a:cubicBezTo>
                    <a:cubicBezTo>
                      <a:pt x="5095" y="7867"/>
                      <a:pt x="4997" y="8252"/>
                      <a:pt x="4924" y="8540"/>
                    </a:cubicBezTo>
                    <a:cubicBezTo>
                      <a:pt x="4859" y="8833"/>
                      <a:pt x="4815" y="9028"/>
                      <a:pt x="4815" y="9028"/>
                    </a:cubicBezTo>
                    <a:close/>
                    <a:moveTo>
                      <a:pt x="8345" y="7603"/>
                    </a:moveTo>
                    <a:cubicBezTo>
                      <a:pt x="8345" y="7603"/>
                      <a:pt x="8163" y="8322"/>
                      <a:pt x="7980" y="9040"/>
                    </a:cubicBezTo>
                    <a:cubicBezTo>
                      <a:pt x="7889" y="9400"/>
                      <a:pt x="7798" y="9759"/>
                      <a:pt x="7729" y="10029"/>
                    </a:cubicBezTo>
                    <a:cubicBezTo>
                      <a:pt x="7663" y="10299"/>
                      <a:pt x="7626" y="10484"/>
                      <a:pt x="7626" y="10484"/>
                    </a:cubicBezTo>
                    <a:lnTo>
                      <a:pt x="9452" y="11434"/>
                    </a:lnTo>
                    <a:cubicBezTo>
                      <a:pt x="9452" y="11434"/>
                      <a:pt x="9486" y="11257"/>
                      <a:pt x="9551" y="11000"/>
                    </a:cubicBezTo>
                    <a:cubicBezTo>
                      <a:pt x="9617" y="10743"/>
                      <a:pt x="9704" y="10400"/>
                      <a:pt x="9790" y="10057"/>
                    </a:cubicBezTo>
                    <a:cubicBezTo>
                      <a:pt x="9965" y="9371"/>
                      <a:pt x="10139" y="8685"/>
                      <a:pt x="10139" y="8685"/>
                    </a:cubicBezTo>
                    <a:cubicBezTo>
                      <a:pt x="10139" y="8685"/>
                      <a:pt x="8345" y="7603"/>
                      <a:pt x="8345" y="7603"/>
                    </a:cubicBezTo>
                    <a:close/>
                    <a:moveTo>
                      <a:pt x="11104" y="9268"/>
                    </a:moveTo>
                    <a:cubicBezTo>
                      <a:pt x="11104" y="9268"/>
                      <a:pt x="10935" y="9936"/>
                      <a:pt x="10765" y="10605"/>
                    </a:cubicBezTo>
                    <a:cubicBezTo>
                      <a:pt x="10680" y="10939"/>
                      <a:pt x="10596" y="11273"/>
                      <a:pt x="10532" y="11524"/>
                    </a:cubicBezTo>
                    <a:cubicBezTo>
                      <a:pt x="10467" y="11773"/>
                      <a:pt x="10435" y="11946"/>
                      <a:pt x="10435" y="11946"/>
                    </a:cubicBezTo>
                    <a:lnTo>
                      <a:pt x="12261" y="12900"/>
                    </a:lnTo>
                    <a:cubicBezTo>
                      <a:pt x="12260" y="12900"/>
                      <a:pt x="12290" y="12735"/>
                      <a:pt x="12353" y="12499"/>
                    </a:cubicBezTo>
                    <a:cubicBezTo>
                      <a:pt x="12414" y="12261"/>
                      <a:pt x="12494" y="11943"/>
                      <a:pt x="12575" y="11626"/>
                    </a:cubicBezTo>
                    <a:cubicBezTo>
                      <a:pt x="12736" y="10990"/>
                      <a:pt x="12896" y="10355"/>
                      <a:pt x="12896" y="10355"/>
                    </a:cubicBezTo>
                    <a:cubicBezTo>
                      <a:pt x="12896" y="10355"/>
                      <a:pt x="11104" y="9268"/>
                      <a:pt x="11104" y="9268"/>
                    </a:cubicBezTo>
                    <a:close/>
                    <a:moveTo>
                      <a:pt x="13861" y="10941"/>
                    </a:moveTo>
                    <a:cubicBezTo>
                      <a:pt x="13861" y="10941"/>
                      <a:pt x="13705" y="11558"/>
                      <a:pt x="13549" y="12177"/>
                    </a:cubicBezTo>
                    <a:cubicBezTo>
                      <a:pt x="13470" y="12486"/>
                      <a:pt x="13392" y="12794"/>
                      <a:pt x="13333" y="13026"/>
                    </a:cubicBezTo>
                    <a:cubicBezTo>
                      <a:pt x="13271" y="13256"/>
                      <a:pt x="13243" y="13416"/>
                      <a:pt x="13243" y="13416"/>
                    </a:cubicBezTo>
                    <a:lnTo>
                      <a:pt x="15067" y="14374"/>
                    </a:lnTo>
                    <a:cubicBezTo>
                      <a:pt x="15067" y="14374"/>
                      <a:pt x="15095" y="14223"/>
                      <a:pt x="15153" y="14006"/>
                    </a:cubicBezTo>
                    <a:cubicBezTo>
                      <a:pt x="15209" y="13786"/>
                      <a:pt x="15283" y="13494"/>
                      <a:pt x="15358" y="13202"/>
                    </a:cubicBezTo>
                    <a:cubicBezTo>
                      <a:pt x="15504" y="12616"/>
                      <a:pt x="15652" y="12031"/>
                      <a:pt x="15652" y="12031"/>
                    </a:cubicBezTo>
                    <a:cubicBezTo>
                      <a:pt x="15652" y="12031"/>
                      <a:pt x="13861" y="10941"/>
                      <a:pt x="13861" y="10941"/>
                    </a:cubicBezTo>
                    <a:close/>
                    <a:moveTo>
                      <a:pt x="16615" y="12619"/>
                    </a:moveTo>
                    <a:cubicBezTo>
                      <a:pt x="16615" y="12619"/>
                      <a:pt x="16473" y="13187"/>
                      <a:pt x="16331" y="13755"/>
                    </a:cubicBezTo>
                    <a:cubicBezTo>
                      <a:pt x="16259" y="14039"/>
                      <a:pt x="16187" y="14322"/>
                      <a:pt x="16133" y="14534"/>
                    </a:cubicBezTo>
                    <a:cubicBezTo>
                      <a:pt x="16076" y="14745"/>
                      <a:pt x="16049" y="14891"/>
                      <a:pt x="16049" y="14891"/>
                    </a:cubicBezTo>
                    <a:lnTo>
                      <a:pt x="17872" y="15855"/>
                    </a:lnTo>
                    <a:cubicBezTo>
                      <a:pt x="17872" y="15855"/>
                      <a:pt x="17899" y="15717"/>
                      <a:pt x="17952" y="15519"/>
                    </a:cubicBezTo>
                    <a:cubicBezTo>
                      <a:pt x="18003" y="15319"/>
                      <a:pt x="18071" y="15051"/>
                      <a:pt x="18138" y="14785"/>
                    </a:cubicBezTo>
                    <a:cubicBezTo>
                      <a:pt x="18272" y="14249"/>
                      <a:pt x="18405" y="13713"/>
                      <a:pt x="18405" y="13713"/>
                    </a:cubicBezTo>
                    <a:cubicBezTo>
                      <a:pt x="18405" y="13713"/>
                      <a:pt x="16615" y="12619"/>
                      <a:pt x="16615" y="12619"/>
                    </a:cubicBezTo>
                    <a:close/>
                    <a:moveTo>
                      <a:pt x="19874" y="21600"/>
                    </a:moveTo>
                    <a:cubicBezTo>
                      <a:pt x="19874" y="21600"/>
                      <a:pt x="15568" y="20059"/>
                      <a:pt x="11263" y="18518"/>
                    </a:cubicBezTo>
                    <a:cubicBezTo>
                      <a:pt x="6953" y="17007"/>
                      <a:pt x="2643" y="15497"/>
                      <a:pt x="2643" y="15497"/>
                    </a:cubicBezTo>
                    <a:cubicBezTo>
                      <a:pt x="2643" y="15497"/>
                      <a:pt x="2392" y="14603"/>
                      <a:pt x="2087" y="13230"/>
                    </a:cubicBezTo>
                    <a:cubicBezTo>
                      <a:pt x="1930" y="12541"/>
                      <a:pt x="1750" y="11727"/>
                      <a:pt x="1562" y="10838"/>
                    </a:cubicBezTo>
                    <a:cubicBezTo>
                      <a:pt x="1379" y="9952"/>
                      <a:pt x="1215" y="9003"/>
                      <a:pt x="1043" y="8029"/>
                    </a:cubicBezTo>
                    <a:cubicBezTo>
                      <a:pt x="685" y="6077"/>
                      <a:pt x="452" y="4098"/>
                      <a:pt x="256" y="2560"/>
                    </a:cubicBezTo>
                    <a:cubicBezTo>
                      <a:pt x="157" y="1790"/>
                      <a:pt x="111" y="1161"/>
                      <a:pt x="65" y="708"/>
                    </a:cubicBezTo>
                    <a:cubicBezTo>
                      <a:pt x="23" y="258"/>
                      <a:pt x="0" y="0"/>
                      <a:pt x="0" y="0"/>
                    </a:cubicBezTo>
                    <a:cubicBezTo>
                      <a:pt x="0" y="0"/>
                      <a:pt x="5408" y="3535"/>
                      <a:pt x="10815" y="7069"/>
                    </a:cubicBezTo>
                    <a:cubicBezTo>
                      <a:pt x="16208" y="10655"/>
                      <a:pt x="21600" y="14241"/>
                      <a:pt x="21600" y="14241"/>
                    </a:cubicBezTo>
                    <a:cubicBezTo>
                      <a:pt x="21600" y="14241"/>
                      <a:pt x="21446" y="14745"/>
                      <a:pt x="21293" y="15248"/>
                    </a:cubicBezTo>
                    <a:cubicBezTo>
                      <a:pt x="21157" y="15761"/>
                      <a:pt x="21022" y="16276"/>
                      <a:pt x="21022" y="16276"/>
                    </a:cubicBezTo>
                    <a:lnTo>
                      <a:pt x="19425" y="15352"/>
                    </a:lnTo>
                    <a:cubicBezTo>
                      <a:pt x="19425" y="15352"/>
                      <a:pt x="19375" y="15553"/>
                      <a:pt x="19299" y="15855"/>
                    </a:cubicBezTo>
                    <a:cubicBezTo>
                      <a:pt x="19219" y="16154"/>
                      <a:pt x="19120" y="16557"/>
                      <a:pt x="19040" y="16970"/>
                    </a:cubicBezTo>
                    <a:cubicBezTo>
                      <a:pt x="18952" y="17379"/>
                      <a:pt x="18865" y="17788"/>
                      <a:pt x="18799" y="18094"/>
                    </a:cubicBezTo>
                    <a:cubicBezTo>
                      <a:pt x="18732" y="18400"/>
                      <a:pt x="18691" y="18605"/>
                      <a:pt x="18691" y="18605"/>
                    </a:cubicBezTo>
                    <a:lnTo>
                      <a:pt x="20293" y="19327"/>
                    </a:lnTo>
                    <a:cubicBezTo>
                      <a:pt x="20293" y="19327"/>
                      <a:pt x="20187" y="19895"/>
                      <a:pt x="20081" y="20463"/>
                    </a:cubicBezTo>
                    <a:cubicBezTo>
                      <a:pt x="20026" y="20746"/>
                      <a:pt x="19971" y="21029"/>
                      <a:pt x="19930" y="21241"/>
                    </a:cubicBezTo>
                    <a:cubicBezTo>
                      <a:pt x="19892" y="21455"/>
                      <a:pt x="19874" y="21600"/>
                      <a:pt x="19874" y="21600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6" name="Shape 16820">
                <a:extLst>
                  <a:ext uri="{FF2B5EF4-FFF2-40B4-BE49-F238E27FC236}">
                    <a16:creationId xmlns:a16="http://schemas.microsoft.com/office/drawing/2014/main" id="{D35BEE1A-B3C5-4720-8045-E1D0A77DAA53}"/>
                  </a:ext>
                </a:extLst>
              </p:cNvPr>
              <p:cNvSpPr/>
              <p:nvPr/>
            </p:nvSpPr>
            <p:spPr>
              <a:xfrm>
                <a:off x="4482335" y="2466792"/>
                <a:ext cx="592473" cy="4390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476" y="18137"/>
                    </a:moveTo>
                    <a:cubicBezTo>
                      <a:pt x="16476" y="18137"/>
                      <a:pt x="16706" y="17760"/>
                      <a:pt x="16937" y="17385"/>
                    </a:cubicBezTo>
                    <a:cubicBezTo>
                      <a:pt x="17051" y="17196"/>
                      <a:pt x="17166" y="17008"/>
                      <a:pt x="17251" y="16866"/>
                    </a:cubicBezTo>
                    <a:cubicBezTo>
                      <a:pt x="17335" y="16722"/>
                      <a:pt x="17400" y="16637"/>
                      <a:pt x="17401" y="16638"/>
                    </a:cubicBezTo>
                    <a:lnTo>
                      <a:pt x="15955" y="14975"/>
                    </a:lnTo>
                    <a:cubicBezTo>
                      <a:pt x="15955" y="14975"/>
                      <a:pt x="15888" y="15064"/>
                      <a:pt x="15800" y="15211"/>
                    </a:cubicBezTo>
                    <a:cubicBezTo>
                      <a:pt x="15711" y="15358"/>
                      <a:pt x="15592" y="15554"/>
                      <a:pt x="15473" y="15750"/>
                    </a:cubicBezTo>
                    <a:cubicBezTo>
                      <a:pt x="15235" y="16140"/>
                      <a:pt x="14996" y="16531"/>
                      <a:pt x="14996" y="16531"/>
                    </a:cubicBezTo>
                    <a:cubicBezTo>
                      <a:pt x="14996" y="16531"/>
                      <a:pt x="16476" y="18137"/>
                      <a:pt x="16476" y="18137"/>
                    </a:cubicBezTo>
                    <a:close/>
                    <a:moveTo>
                      <a:pt x="14200" y="15665"/>
                    </a:moveTo>
                    <a:cubicBezTo>
                      <a:pt x="14200" y="15665"/>
                      <a:pt x="14443" y="15266"/>
                      <a:pt x="14686" y="14868"/>
                    </a:cubicBezTo>
                    <a:cubicBezTo>
                      <a:pt x="14807" y="14669"/>
                      <a:pt x="14928" y="14469"/>
                      <a:pt x="15019" y="14320"/>
                    </a:cubicBezTo>
                    <a:cubicBezTo>
                      <a:pt x="15111" y="14172"/>
                      <a:pt x="15178" y="14079"/>
                      <a:pt x="15178" y="14080"/>
                    </a:cubicBezTo>
                    <a:lnTo>
                      <a:pt x="13735" y="12414"/>
                    </a:lnTo>
                    <a:cubicBezTo>
                      <a:pt x="13735" y="12414"/>
                      <a:pt x="13668" y="12514"/>
                      <a:pt x="13569" y="12662"/>
                    </a:cubicBezTo>
                    <a:cubicBezTo>
                      <a:pt x="13475" y="12817"/>
                      <a:pt x="13350" y="13023"/>
                      <a:pt x="13225" y="13230"/>
                    </a:cubicBezTo>
                    <a:cubicBezTo>
                      <a:pt x="12973" y="13642"/>
                      <a:pt x="12722" y="14055"/>
                      <a:pt x="12722" y="14055"/>
                    </a:cubicBezTo>
                    <a:cubicBezTo>
                      <a:pt x="12722" y="14055"/>
                      <a:pt x="14200" y="15665"/>
                      <a:pt x="14200" y="15665"/>
                    </a:cubicBezTo>
                    <a:close/>
                    <a:moveTo>
                      <a:pt x="11926" y="13188"/>
                    </a:moveTo>
                    <a:cubicBezTo>
                      <a:pt x="11926" y="13188"/>
                      <a:pt x="12182" y="12768"/>
                      <a:pt x="12438" y="12347"/>
                    </a:cubicBezTo>
                    <a:cubicBezTo>
                      <a:pt x="12565" y="12136"/>
                      <a:pt x="12693" y="11927"/>
                      <a:pt x="12788" y="11769"/>
                    </a:cubicBezTo>
                    <a:cubicBezTo>
                      <a:pt x="12889" y="11617"/>
                      <a:pt x="12957" y="11517"/>
                      <a:pt x="12957" y="11517"/>
                    </a:cubicBezTo>
                    <a:lnTo>
                      <a:pt x="11516" y="9848"/>
                    </a:lnTo>
                    <a:cubicBezTo>
                      <a:pt x="11516" y="9848"/>
                      <a:pt x="11446" y="9952"/>
                      <a:pt x="11341" y="10108"/>
                    </a:cubicBezTo>
                    <a:cubicBezTo>
                      <a:pt x="11242" y="10272"/>
                      <a:pt x="11110" y="10489"/>
                      <a:pt x="10978" y="10706"/>
                    </a:cubicBezTo>
                    <a:cubicBezTo>
                      <a:pt x="10714" y="11141"/>
                      <a:pt x="10450" y="11576"/>
                      <a:pt x="10450" y="11576"/>
                    </a:cubicBezTo>
                    <a:cubicBezTo>
                      <a:pt x="10450" y="11576"/>
                      <a:pt x="11926" y="13188"/>
                      <a:pt x="11926" y="13188"/>
                    </a:cubicBezTo>
                    <a:close/>
                    <a:moveTo>
                      <a:pt x="9654" y="10706"/>
                    </a:moveTo>
                    <a:cubicBezTo>
                      <a:pt x="9654" y="10706"/>
                      <a:pt x="9923" y="10263"/>
                      <a:pt x="10192" y="9821"/>
                    </a:cubicBezTo>
                    <a:cubicBezTo>
                      <a:pt x="10327" y="9600"/>
                      <a:pt x="10461" y="9380"/>
                      <a:pt x="10562" y="9214"/>
                    </a:cubicBezTo>
                    <a:cubicBezTo>
                      <a:pt x="10669" y="9055"/>
                      <a:pt x="10740" y="8949"/>
                      <a:pt x="10740" y="8949"/>
                    </a:cubicBezTo>
                    <a:lnTo>
                      <a:pt x="9301" y="7278"/>
                    </a:lnTo>
                    <a:cubicBezTo>
                      <a:pt x="9301" y="7278"/>
                      <a:pt x="9227" y="7388"/>
                      <a:pt x="9117" y="7551"/>
                    </a:cubicBezTo>
                    <a:cubicBezTo>
                      <a:pt x="9013" y="7722"/>
                      <a:pt x="8873" y="7950"/>
                      <a:pt x="8734" y="8178"/>
                    </a:cubicBezTo>
                    <a:cubicBezTo>
                      <a:pt x="8457" y="8634"/>
                      <a:pt x="8179" y="9090"/>
                      <a:pt x="8179" y="9090"/>
                    </a:cubicBezTo>
                    <a:cubicBezTo>
                      <a:pt x="8179" y="9090"/>
                      <a:pt x="9654" y="10706"/>
                      <a:pt x="9654" y="10706"/>
                    </a:cubicBezTo>
                    <a:close/>
                    <a:moveTo>
                      <a:pt x="7386" y="8220"/>
                    </a:moveTo>
                    <a:cubicBezTo>
                      <a:pt x="7386" y="8220"/>
                      <a:pt x="7667" y="7756"/>
                      <a:pt x="7950" y="7291"/>
                    </a:cubicBezTo>
                    <a:cubicBezTo>
                      <a:pt x="8225" y="6820"/>
                      <a:pt x="8527" y="6378"/>
                      <a:pt x="8526" y="6378"/>
                    </a:cubicBezTo>
                    <a:lnTo>
                      <a:pt x="7088" y="4704"/>
                    </a:lnTo>
                    <a:cubicBezTo>
                      <a:pt x="7088" y="4704"/>
                      <a:pt x="6776" y="5158"/>
                      <a:pt x="6493" y="5644"/>
                    </a:cubicBezTo>
                    <a:cubicBezTo>
                      <a:pt x="6203" y="6123"/>
                      <a:pt x="5913" y="6601"/>
                      <a:pt x="5913" y="6601"/>
                    </a:cubicBezTo>
                    <a:cubicBezTo>
                      <a:pt x="5913" y="6601"/>
                      <a:pt x="7386" y="8220"/>
                      <a:pt x="7386" y="8220"/>
                    </a:cubicBezTo>
                    <a:close/>
                    <a:moveTo>
                      <a:pt x="17960" y="15817"/>
                    </a:moveTo>
                    <a:lnTo>
                      <a:pt x="18930" y="14372"/>
                    </a:lnTo>
                    <a:lnTo>
                      <a:pt x="17541" y="12625"/>
                    </a:lnTo>
                    <a:lnTo>
                      <a:pt x="16535" y="14123"/>
                    </a:lnTo>
                    <a:cubicBezTo>
                      <a:pt x="16535" y="14123"/>
                      <a:pt x="17960" y="15817"/>
                      <a:pt x="17960" y="15817"/>
                    </a:cubicBezTo>
                    <a:close/>
                    <a:moveTo>
                      <a:pt x="15767" y="13209"/>
                    </a:moveTo>
                    <a:lnTo>
                      <a:pt x="16793" y="11683"/>
                    </a:lnTo>
                    <a:lnTo>
                      <a:pt x="15407" y="9931"/>
                    </a:lnTo>
                    <a:lnTo>
                      <a:pt x="14344" y="11512"/>
                    </a:lnTo>
                    <a:cubicBezTo>
                      <a:pt x="14344" y="11512"/>
                      <a:pt x="15767" y="13209"/>
                      <a:pt x="15767" y="13209"/>
                    </a:cubicBezTo>
                    <a:close/>
                    <a:moveTo>
                      <a:pt x="13579" y="10597"/>
                    </a:moveTo>
                    <a:lnTo>
                      <a:pt x="14662" y="8989"/>
                    </a:lnTo>
                    <a:lnTo>
                      <a:pt x="13276" y="7234"/>
                    </a:lnTo>
                    <a:cubicBezTo>
                      <a:pt x="13276" y="7234"/>
                      <a:pt x="13201" y="7331"/>
                      <a:pt x="13098" y="7490"/>
                    </a:cubicBezTo>
                    <a:cubicBezTo>
                      <a:pt x="12994" y="7647"/>
                      <a:pt x="12855" y="7855"/>
                      <a:pt x="12715" y="8064"/>
                    </a:cubicBezTo>
                    <a:cubicBezTo>
                      <a:pt x="12436" y="8480"/>
                      <a:pt x="12157" y="8897"/>
                      <a:pt x="12157" y="8897"/>
                    </a:cubicBezTo>
                    <a:cubicBezTo>
                      <a:pt x="12157" y="8897"/>
                      <a:pt x="13579" y="10597"/>
                      <a:pt x="13579" y="10597"/>
                    </a:cubicBezTo>
                    <a:close/>
                    <a:moveTo>
                      <a:pt x="11392" y="7981"/>
                    </a:moveTo>
                    <a:cubicBezTo>
                      <a:pt x="11392" y="7981"/>
                      <a:pt x="11676" y="7557"/>
                      <a:pt x="11960" y="7133"/>
                    </a:cubicBezTo>
                    <a:cubicBezTo>
                      <a:pt x="12102" y="6921"/>
                      <a:pt x="12243" y="6709"/>
                      <a:pt x="12349" y="6549"/>
                    </a:cubicBezTo>
                    <a:cubicBezTo>
                      <a:pt x="12454" y="6388"/>
                      <a:pt x="12531" y="6289"/>
                      <a:pt x="12531" y="6289"/>
                    </a:cubicBezTo>
                    <a:lnTo>
                      <a:pt x="11149" y="4533"/>
                    </a:lnTo>
                    <a:cubicBezTo>
                      <a:pt x="11149" y="4533"/>
                      <a:pt x="11068" y="4633"/>
                      <a:pt x="10960" y="4800"/>
                    </a:cubicBezTo>
                    <a:cubicBezTo>
                      <a:pt x="10850" y="4964"/>
                      <a:pt x="10704" y="5183"/>
                      <a:pt x="10558" y="5403"/>
                    </a:cubicBezTo>
                    <a:cubicBezTo>
                      <a:pt x="10265" y="5840"/>
                      <a:pt x="9971" y="6278"/>
                      <a:pt x="9971" y="6278"/>
                    </a:cubicBezTo>
                    <a:cubicBezTo>
                      <a:pt x="9971" y="6278"/>
                      <a:pt x="11392" y="7981"/>
                      <a:pt x="11392" y="7981"/>
                    </a:cubicBezTo>
                    <a:close/>
                    <a:moveTo>
                      <a:pt x="9208" y="5360"/>
                    </a:moveTo>
                    <a:cubicBezTo>
                      <a:pt x="9208" y="5360"/>
                      <a:pt x="9506" y="4914"/>
                      <a:pt x="9803" y="4469"/>
                    </a:cubicBezTo>
                    <a:cubicBezTo>
                      <a:pt x="9952" y="4247"/>
                      <a:pt x="10101" y="4024"/>
                      <a:pt x="10213" y="3857"/>
                    </a:cubicBezTo>
                    <a:cubicBezTo>
                      <a:pt x="10322" y="3688"/>
                      <a:pt x="10405" y="3587"/>
                      <a:pt x="10405" y="3587"/>
                    </a:cubicBezTo>
                    <a:lnTo>
                      <a:pt x="9024" y="1828"/>
                    </a:lnTo>
                    <a:cubicBezTo>
                      <a:pt x="9024" y="1827"/>
                      <a:pt x="8940" y="1933"/>
                      <a:pt x="8825" y="2105"/>
                    </a:cubicBezTo>
                    <a:cubicBezTo>
                      <a:pt x="8710" y="2278"/>
                      <a:pt x="8557" y="2507"/>
                      <a:pt x="8404" y="2737"/>
                    </a:cubicBezTo>
                    <a:cubicBezTo>
                      <a:pt x="8097" y="3196"/>
                      <a:pt x="7790" y="3654"/>
                      <a:pt x="7790" y="3654"/>
                    </a:cubicBezTo>
                    <a:cubicBezTo>
                      <a:pt x="7790" y="3654"/>
                      <a:pt x="9208" y="5360"/>
                      <a:pt x="9208" y="5360"/>
                    </a:cubicBezTo>
                    <a:close/>
                    <a:moveTo>
                      <a:pt x="18278" y="21600"/>
                    </a:moveTo>
                    <a:cubicBezTo>
                      <a:pt x="18278" y="21600"/>
                      <a:pt x="13698" y="16804"/>
                      <a:pt x="9118" y="12009"/>
                    </a:cubicBezTo>
                    <a:cubicBezTo>
                      <a:pt x="4559" y="7177"/>
                      <a:pt x="0" y="2344"/>
                      <a:pt x="0" y="2344"/>
                    </a:cubicBezTo>
                    <a:cubicBezTo>
                      <a:pt x="0" y="2344"/>
                      <a:pt x="578" y="2148"/>
                      <a:pt x="1446" y="1853"/>
                    </a:cubicBezTo>
                    <a:cubicBezTo>
                      <a:pt x="2309" y="1570"/>
                      <a:pt x="3433" y="1197"/>
                      <a:pt x="4596" y="928"/>
                    </a:cubicBezTo>
                    <a:cubicBezTo>
                      <a:pt x="5748" y="646"/>
                      <a:pt x="6865" y="381"/>
                      <a:pt x="7714" y="226"/>
                    </a:cubicBezTo>
                    <a:cubicBezTo>
                      <a:pt x="8566" y="91"/>
                      <a:pt x="9135" y="0"/>
                      <a:pt x="9135" y="0"/>
                    </a:cubicBezTo>
                    <a:cubicBezTo>
                      <a:pt x="9135" y="0"/>
                      <a:pt x="12244" y="4082"/>
                      <a:pt x="15354" y="8165"/>
                    </a:cubicBezTo>
                    <a:cubicBezTo>
                      <a:pt x="18477" y="12228"/>
                      <a:pt x="21600" y="16292"/>
                      <a:pt x="21600" y="16292"/>
                    </a:cubicBezTo>
                    <a:cubicBezTo>
                      <a:pt x="21600" y="16292"/>
                      <a:pt x="21331" y="16671"/>
                      <a:pt x="21062" y="17050"/>
                    </a:cubicBezTo>
                    <a:cubicBezTo>
                      <a:pt x="20809" y="17449"/>
                      <a:pt x="20556" y="17848"/>
                      <a:pt x="20556" y="17848"/>
                    </a:cubicBezTo>
                    <a:lnTo>
                      <a:pt x="19354" y="16388"/>
                    </a:lnTo>
                    <a:cubicBezTo>
                      <a:pt x="19354" y="16388"/>
                      <a:pt x="18980" y="16938"/>
                      <a:pt x="18607" y="17488"/>
                    </a:cubicBezTo>
                    <a:cubicBezTo>
                      <a:pt x="18415" y="17758"/>
                      <a:pt x="18233" y="18039"/>
                      <a:pt x="18106" y="18260"/>
                    </a:cubicBezTo>
                    <a:cubicBezTo>
                      <a:pt x="17975" y="18477"/>
                      <a:pt x="17887" y="18621"/>
                      <a:pt x="17887" y="18621"/>
                    </a:cubicBezTo>
                    <a:lnTo>
                      <a:pt x="19181" y="20056"/>
                    </a:lnTo>
                    <a:cubicBezTo>
                      <a:pt x="19181" y="20056"/>
                      <a:pt x="18278" y="21600"/>
                      <a:pt x="18278" y="21600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7" name="Shape 16821">
                <a:extLst>
                  <a:ext uri="{FF2B5EF4-FFF2-40B4-BE49-F238E27FC236}">
                    <a16:creationId xmlns:a16="http://schemas.microsoft.com/office/drawing/2014/main" id="{5D5271D4-83DF-4784-A4C3-4468F1E2DB95}"/>
                  </a:ext>
                </a:extLst>
              </p:cNvPr>
              <p:cNvSpPr/>
              <p:nvPr/>
            </p:nvSpPr>
            <p:spPr>
              <a:xfrm>
                <a:off x="4088691" y="3300090"/>
                <a:ext cx="665884" cy="386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7978" y="20109"/>
                    </a:moveTo>
                    <a:lnTo>
                      <a:pt x="18040" y="17886"/>
                    </a:lnTo>
                    <a:lnTo>
                      <a:pt x="16353" y="17710"/>
                    </a:lnTo>
                    <a:lnTo>
                      <a:pt x="16289" y="20016"/>
                    </a:lnTo>
                    <a:cubicBezTo>
                      <a:pt x="16289" y="20016"/>
                      <a:pt x="17978" y="20109"/>
                      <a:pt x="17978" y="20109"/>
                    </a:cubicBezTo>
                    <a:close/>
                    <a:moveTo>
                      <a:pt x="15380" y="19963"/>
                    </a:moveTo>
                    <a:cubicBezTo>
                      <a:pt x="15380" y="19963"/>
                      <a:pt x="15391" y="19271"/>
                      <a:pt x="15409" y="18233"/>
                    </a:cubicBezTo>
                    <a:cubicBezTo>
                      <a:pt x="15402" y="17192"/>
                      <a:pt x="15514" y="15821"/>
                      <a:pt x="15563" y="14442"/>
                    </a:cubicBezTo>
                    <a:cubicBezTo>
                      <a:pt x="15603" y="13060"/>
                      <a:pt x="15749" y="11703"/>
                      <a:pt x="15817" y="10674"/>
                    </a:cubicBezTo>
                    <a:cubicBezTo>
                      <a:pt x="15855" y="10162"/>
                      <a:pt x="15887" y="9735"/>
                      <a:pt x="15909" y="9435"/>
                    </a:cubicBezTo>
                    <a:cubicBezTo>
                      <a:pt x="15928" y="9136"/>
                      <a:pt x="15950" y="8967"/>
                      <a:pt x="15949" y="8967"/>
                    </a:cubicBezTo>
                    <a:lnTo>
                      <a:pt x="14284" y="8481"/>
                    </a:lnTo>
                    <a:cubicBezTo>
                      <a:pt x="14284" y="8481"/>
                      <a:pt x="14260" y="8655"/>
                      <a:pt x="14240" y="8965"/>
                    </a:cubicBezTo>
                    <a:cubicBezTo>
                      <a:pt x="14217" y="9275"/>
                      <a:pt x="14184" y="9718"/>
                      <a:pt x="14145" y="10249"/>
                    </a:cubicBezTo>
                    <a:cubicBezTo>
                      <a:pt x="14076" y="11313"/>
                      <a:pt x="13923" y="12719"/>
                      <a:pt x="13881" y="14150"/>
                    </a:cubicBezTo>
                    <a:cubicBezTo>
                      <a:pt x="13848" y="14863"/>
                      <a:pt x="13814" y="15576"/>
                      <a:pt x="13783" y="16244"/>
                    </a:cubicBezTo>
                    <a:cubicBezTo>
                      <a:pt x="13766" y="16578"/>
                      <a:pt x="13750" y="16901"/>
                      <a:pt x="13735" y="17207"/>
                    </a:cubicBezTo>
                    <a:cubicBezTo>
                      <a:pt x="13730" y="17515"/>
                      <a:pt x="13725" y="17806"/>
                      <a:pt x="13721" y="18075"/>
                    </a:cubicBezTo>
                    <a:cubicBezTo>
                      <a:pt x="13703" y="19149"/>
                      <a:pt x="13691" y="19866"/>
                      <a:pt x="13691" y="19866"/>
                    </a:cubicBezTo>
                    <a:cubicBezTo>
                      <a:pt x="13691" y="19866"/>
                      <a:pt x="15380" y="19963"/>
                      <a:pt x="15380" y="19963"/>
                    </a:cubicBezTo>
                    <a:close/>
                    <a:moveTo>
                      <a:pt x="12781" y="19812"/>
                    </a:moveTo>
                    <a:cubicBezTo>
                      <a:pt x="12782" y="19812"/>
                      <a:pt x="12804" y="16891"/>
                      <a:pt x="12975" y="13991"/>
                    </a:cubicBezTo>
                    <a:cubicBezTo>
                      <a:pt x="13018" y="12535"/>
                      <a:pt x="13174" y="11102"/>
                      <a:pt x="13243" y="10018"/>
                    </a:cubicBezTo>
                    <a:cubicBezTo>
                      <a:pt x="13284" y="9477"/>
                      <a:pt x="13318" y="9027"/>
                      <a:pt x="13341" y="8711"/>
                    </a:cubicBezTo>
                    <a:cubicBezTo>
                      <a:pt x="13361" y="8395"/>
                      <a:pt x="13386" y="8218"/>
                      <a:pt x="13386" y="8218"/>
                    </a:cubicBezTo>
                    <a:lnTo>
                      <a:pt x="11721" y="7727"/>
                    </a:lnTo>
                    <a:cubicBezTo>
                      <a:pt x="11721" y="7727"/>
                      <a:pt x="11694" y="7910"/>
                      <a:pt x="11673" y="8237"/>
                    </a:cubicBezTo>
                    <a:cubicBezTo>
                      <a:pt x="11649" y="8563"/>
                      <a:pt x="11614" y="9029"/>
                      <a:pt x="11572" y="9588"/>
                    </a:cubicBezTo>
                    <a:cubicBezTo>
                      <a:pt x="11501" y="10709"/>
                      <a:pt x="11339" y="12190"/>
                      <a:pt x="11294" y="13695"/>
                    </a:cubicBezTo>
                    <a:cubicBezTo>
                      <a:pt x="11238" y="15198"/>
                      <a:pt x="11125" y="16693"/>
                      <a:pt x="11124" y="17826"/>
                    </a:cubicBezTo>
                    <a:cubicBezTo>
                      <a:pt x="11106" y="18956"/>
                      <a:pt x="11093" y="19709"/>
                      <a:pt x="11093" y="19709"/>
                    </a:cubicBezTo>
                    <a:cubicBezTo>
                      <a:pt x="11093" y="19709"/>
                      <a:pt x="12781" y="19812"/>
                      <a:pt x="12781" y="19812"/>
                    </a:cubicBezTo>
                    <a:close/>
                    <a:moveTo>
                      <a:pt x="10182" y="19653"/>
                    </a:moveTo>
                    <a:cubicBezTo>
                      <a:pt x="10182" y="19653"/>
                      <a:pt x="10195" y="18886"/>
                      <a:pt x="10215" y="17736"/>
                    </a:cubicBezTo>
                    <a:cubicBezTo>
                      <a:pt x="10218" y="16584"/>
                      <a:pt x="10330" y="15063"/>
                      <a:pt x="10388" y="13534"/>
                    </a:cubicBezTo>
                    <a:cubicBezTo>
                      <a:pt x="10417" y="12769"/>
                      <a:pt x="10459" y="12008"/>
                      <a:pt x="10523" y="11298"/>
                    </a:cubicBezTo>
                    <a:cubicBezTo>
                      <a:pt x="10577" y="10588"/>
                      <a:pt x="10628" y="9924"/>
                      <a:pt x="10672" y="9355"/>
                    </a:cubicBezTo>
                    <a:cubicBezTo>
                      <a:pt x="10714" y="8786"/>
                      <a:pt x="10750" y="8312"/>
                      <a:pt x="10775" y="7981"/>
                    </a:cubicBezTo>
                    <a:cubicBezTo>
                      <a:pt x="10798" y="7648"/>
                      <a:pt x="10824" y="7462"/>
                      <a:pt x="10825" y="7462"/>
                    </a:cubicBezTo>
                    <a:lnTo>
                      <a:pt x="9160" y="6967"/>
                    </a:lnTo>
                    <a:cubicBezTo>
                      <a:pt x="9160" y="6967"/>
                      <a:pt x="9134" y="7160"/>
                      <a:pt x="9108" y="7502"/>
                    </a:cubicBezTo>
                    <a:cubicBezTo>
                      <a:pt x="9082" y="7844"/>
                      <a:pt x="9045" y="8334"/>
                      <a:pt x="9000" y="8921"/>
                    </a:cubicBezTo>
                    <a:cubicBezTo>
                      <a:pt x="8956" y="9508"/>
                      <a:pt x="8903" y="10192"/>
                      <a:pt x="8847" y="10927"/>
                    </a:cubicBezTo>
                    <a:cubicBezTo>
                      <a:pt x="8819" y="11294"/>
                      <a:pt x="8790" y="11673"/>
                      <a:pt x="8760" y="12058"/>
                    </a:cubicBezTo>
                    <a:cubicBezTo>
                      <a:pt x="8743" y="12446"/>
                      <a:pt x="8725" y="12840"/>
                      <a:pt x="8707" y="13233"/>
                    </a:cubicBezTo>
                    <a:cubicBezTo>
                      <a:pt x="8646" y="14810"/>
                      <a:pt x="8534" y="16381"/>
                      <a:pt x="8527" y="17569"/>
                    </a:cubicBezTo>
                    <a:cubicBezTo>
                      <a:pt x="8507" y="18755"/>
                      <a:pt x="8494" y="19546"/>
                      <a:pt x="8494" y="19546"/>
                    </a:cubicBezTo>
                    <a:cubicBezTo>
                      <a:pt x="8494" y="19546"/>
                      <a:pt x="10182" y="19653"/>
                      <a:pt x="10182" y="19653"/>
                    </a:cubicBezTo>
                    <a:close/>
                    <a:moveTo>
                      <a:pt x="7585" y="19488"/>
                    </a:moveTo>
                    <a:cubicBezTo>
                      <a:pt x="7585" y="19488"/>
                      <a:pt x="7598" y="18684"/>
                      <a:pt x="7618" y="17478"/>
                    </a:cubicBezTo>
                    <a:cubicBezTo>
                      <a:pt x="7627" y="16272"/>
                      <a:pt x="7739" y="14674"/>
                      <a:pt x="7802" y="13071"/>
                    </a:cubicBezTo>
                    <a:cubicBezTo>
                      <a:pt x="7820" y="12671"/>
                      <a:pt x="7838" y="12270"/>
                      <a:pt x="7856" y="11875"/>
                    </a:cubicBezTo>
                    <a:cubicBezTo>
                      <a:pt x="7886" y="11485"/>
                      <a:pt x="7916" y="11098"/>
                      <a:pt x="7945" y="10725"/>
                    </a:cubicBezTo>
                    <a:cubicBezTo>
                      <a:pt x="8002" y="9979"/>
                      <a:pt x="8055" y="9282"/>
                      <a:pt x="8100" y="8685"/>
                    </a:cubicBezTo>
                    <a:cubicBezTo>
                      <a:pt x="8146" y="8088"/>
                      <a:pt x="8183" y="7591"/>
                      <a:pt x="8210" y="7243"/>
                    </a:cubicBezTo>
                    <a:cubicBezTo>
                      <a:pt x="8238" y="6895"/>
                      <a:pt x="8263" y="6699"/>
                      <a:pt x="8263" y="6699"/>
                    </a:cubicBezTo>
                    <a:lnTo>
                      <a:pt x="6598" y="6200"/>
                    </a:lnTo>
                    <a:cubicBezTo>
                      <a:pt x="6598" y="6200"/>
                      <a:pt x="6577" y="6403"/>
                      <a:pt x="6542" y="6759"/>
                    </a:cubicBezTo>
                    <a:cubicBezTo>
                      <a:pt x="6514" y="7119"/>
                      <a:pt x="6475" y="7631"/>
                      <a:pt x="6429" y="8247"/>
                    </a:cubicBezTo>
                    <a:cubicBezTo>
                      <a:pt x="6382" y="8862"/>
                      <a:pt x="6327" y="9580"/>
                      <a:pt x="6268" y="10349"/>
                    </a:cubicBezTo>
                    <a:cubicBezTo>
                      <a:pt x="6239" y="10733"/>
                      <a:pt x="6209" y="11131"/>
                      <a:pt x="6178" y="11535"/>
                    </a:cubicBezTo>
                    <a:cubicBezTo>
                      <a:pt x="6159" y="11941"/>
                      <a:pt x="6139" y="12354"/>
                      <a:pt x="6120" y="12766"/>
                    </a:cubicBezTo>
                    <a:cubicBezTo>
                      <a:pt x="6054" y="14417"/>
                      <a:pt x="5943" y="16064"/>
                      <a:pt x="5931" y="17307"/>
                    </a:cubicBezTo>
                    <a:cubicBezTo>
                      <a:pt x="5910" y="18550"/>
                      <a:pt x="5896" y="19377"/>
                      <a:pt x="5896" y="19377"/>
                    </a:cubicBezTo>
                    <a:cubicBezTo>
                      <a:pt x="5896" y="19377"/>
                      <a:pt x="7585" y="19488"/>
                      <a:pt x="7585" y="19488"/>
                    </a:cubicBezTo>
                    <a:close/>
                    <a:moveTo>
                      <a:pt x="18664" y="8473"/>
                    </a:moveTo>
                    <a:lnTo>
                      <a:pt x="18918" y="6308"/>
                    </a:lnTo>
                    <a:lnTo>
                      <a:pt x="17265" y="5696"/>
                    </a:lnTo>
                    <a:lnTo>
                      <a:pt x="17002" y="7943"/>
                    </a:lnTo>
                    <a:cubicBezTo>
                      <a:pt x="17002" y="7943"/>
                      <a:pt x="18664" y="8473"/>
                      <a:pt x="18664" y="8473"/>
                    </a:cubicBezTo>
                    <a:close/>
                    <a:moveTo>
                      <a:pt x="16106" y="7657"/>
                    </a:moveTo>
                    <a:lnTo>
                      <a:pt x="16375" y="5365"/>
                    </a:lnTo>
                    <a:lnTo>
                      <a:pt x="14723" y="4749"/>
                    </a:lnTo>
                    <a:lnTo>
                      <a:pt x="14445" y="7124"/>
                    </a:lnTo>
                    <a:cubicBezTo>
                      <a:pt x="14445" y="7124"/>
                      <a:pt x="16106" y="7657"/>
                      <a:pt x="16106" y="7657"/>
                    </a:cubicBezTo>
                    <a:close/>
                    <a:moveTo>
                      <a:pt x="13551" y="6835"/>
                    </a:moveTo>
                    <a:lnTo>
                      <a:pt x="13833" y="4416"/>
                    </a:lnTo>
                    <a:lnTo>
                      <a:pt x="12180" y="3795"/>
                    </a:lnTo>
                    <a:lnTo>
                      <a:pt x="11890" y="6297"/>
                    </a:lnTo>
                    <a:cubicBezTo>
                      <a:pt x="11890" y="6297"/>
                      <a:pt x="13551" y="6835"/>
                      <a:pt x="13551" y="6835"/>
                    </a:cubicBezTo>
                    <a:close/>
                    <a:moveTo>
                      <a:pt x="10996" y="6006"/>
                    </a:moveTo>
                    <a:lnTo>
                      <a:pt x="11291" y="3460"/>
                    </a:lnTo>
                    <a:lnTo>
                      <a:pt x="9639" y="2836"/>
                    </a:lnTo>
                    <a:lnTo>
                      <a:pt x="9335" y="5464"/>
                    </a:lnTo>
                    <a:cubicBezTo>
                      <a:pt x="9335" y="5464"/>
                      <a:pt x="10996" y="6006"/>
                      <a:pt x="10996" y="6006"/>
                    </a:cubicBezTo>
                    <a:close/>
                    <a:moveTo>
                      <a:pt x="8441" y="5171"/>
                    </a:moveTo>
                    <a:lnTo>
                      <a:pt x="8751" y="2498"/>
                    </a:lnTo>
                    <a:lnTo>
                      <a:pt x="7100" y="1870"/>
                    </a:lnTo>
                    <a:lnTo>
                      <a:pt x="6781" y="4624"/>
                    </a:lnTo>
                    <a:cubicBezTo>
                      <a:pt x="6781" y="4624"/>
                      <a:pt x="8441" y="5171"/>
                      <a:pt x="8441" y="5171"/>
                    </a:cubicBezTo>
                    <a:close/>
                    <a:moveTo>
                      <a:pt x="16839" y="9300"/>
                    </a:moveTo>
                    <a:lnTo>
                      <a:pt x="16639" y="11573"/>
                    </a:lnTo>
                    <a:lnTo>
                      <a:pt x="18313" y="11970"/>
                    </a:lnTo>
                    <a:lnTo>
                      <a:pt x="18505" y="9779"/>
                    </a:lnTo>
                    <a:cubicBezTo>
                      <a:pt x="18505" y="9779"/>
                      <a:pt x="16839" y="9300"/>
                      <a:pt x="16839" y="9300"/>
                    </a:cubicBezTo>
                    <a:close/>
                    <a:moveTo>
                      <a:pt x="16532" y="13470"/>
                    </a:moveTo>
                    <a:lnTo>
                      <a:pt x="16401" y="15762"/>
                    </a:lnTo>
                    <a:lnTo>
                      <a:pt x="18085" y="16008"/>
                    </a:lnTo>
                    <a:lnTo>
                      <a:pt x="18212" y="13799"/>
                    </a:lnTo>
                    <a:cubicBezTo>
                      <a:pt x="18212" y="13799"/>
                      <a:pt x="16532" y="13470"/>
                      <a:pt x="16532" y="13470"/>
                    </a:cubicBezTo>
                    <a:close/>
                    <a:moveTo>
                      <a:pt x="20627" y="21600"/>
                    </a:moveTo>
                    <a:cubicBezTo>
                      <a:pt x="20627" y="21600"/>
                      <a:pt x="15470" y="21467"/>
                      <a:pt x="10313" y="21334"/>
                    </a:cubicBezTo>
                    <a:cubicBezTo>
                      <a:pt x="5157" y="21148"/>
                      <a:pt x="0" y="20963"/>
                      <a:pt x="0" y="20963"/>
                    </a:cubicBezTo>
                    <a:cubicBezTo>
                      <a:pt x="0" y="20963"/>
                      <a:pt x="345" y="19542"/>
                      <a:pt x="864" y="17411"/>
                    </a:cubicBezTo>
                    <a:cubicBezTo>
                      <a:pt x="1109" y="16359"/>
                      <a:pt x="1452" y="15148"/>
                      <a:pt x="1815" y="13872"/>
                    </a:cubicBezTo>
                    <a:cubicBezTo>
                      <a:pt x="2190" y="12598"/>
                      <a:pt x="2533" y="11250"/>
                      <a:pt x="2977" y="9943"/>
                    </a:cubicBezTo>
                    <a:cubicBezTo>
                      <a:pt x="3399" y="8655"/>
                      <a:pt x="3821" y="7365"/>
                      <a:pt x="4217" y="6157"/>
                    </a:cubicBezTo>
                    <a:cubicBezTo>
                      <a:pt x="4645" y="4996"/>
                      <a:pt x="5045" y="3913"/>
                      <a:pt x="5387" y="2984"/>
                    </a:cubicBezTo>
                    <a:cubicBezTo>
                      <a:pt x="5729" y="2070"/>
                      <a:pt x="6007" y="1319"/>
                      <a:pt x="6232" y="806"/>
                    </a:cubicBezTo>
                    <a:cubicBezTo>
                      <a:pt x="6447" y="293"/>
                      <a:pt x="6569" y="0"/>
                      <a:pt x="6569" y="0"/>
                    </a:cubicBezTo>
                    <a:cubicBezTo>
                      <a:pt x="6569" y="0"/>
                      <a:pt x="10325" y="1534"/>
                      <a:pt x="14081" y="3069"/>
                    </a:cubicBezTo>
                    <a:cubicBezTo>
                      <a:pt x="17840" y="4575"/>
                      <a:pt x="21600" y="6080"/>
                      <a:pt x="21600" y="6080"/>
                    </a:cubicBezTo>
                    <a:cubicBezTo>
                      <a:pt x="21600" y="6080"/>
                      <a:pt x="21580" y="6226"/>
                      <a:pt x="21550" y="6442"/>
                    </a:cubicBezTo>
                    <a:cubicBezTo>
                      <a:pt x="21521" y="6658"/>
                      <a:pt x="21476" y="6946"/>
                      <a:pt x="21452" y="7240"/>
                    </a:cubicBezTo>
                    <a:cubicBezTo>
                      <a:pt x="21393" y="7826"/>
                      <a:pt x="21334" y="8412"/>
                      <a:pt x="21334" y="8412"/>
                    </a:cubicBezTo>
                    <a:lnTo>
                      <a:pt x="19922" y="7934"/>
                    </a:lnTo>
                    <a:cubicBezTo>
                      <a:pt x="19922" y="7934"/>
                      <a:pt x="19845" y="8632"/>
                      <a:pt x="19731" y="9678"/>
                    </a:cubicBezTo>
                    <a:cubicBezTo>
                      <a:pt x="19620" y="10726"/>
                      <a:pt x="19539" y="12144"/>
                      <a:pt x="19414" y="13551"/>
                    </a:cubicBezTo>
                    <a:cubicBezTo>
                      <a:pt x="19328" y="14966"/>
                      <a:pt x="19277" y="16393"/>
                      <a:pt x="19214" y="17457"/>
                    </a:cubicBezTo>
                    <a:cubicBezTo>
                      <a:pt x="19187" y="17991"/>
                      <a:pt x="19194" y="18440"/>
                      <a:pt x="19184" y="18752"/>
                    </a:cubicBezTo>
                    <a:cubicBezTo>
                      <a:pt x="19179" y="19065"/>
                      <a:pt x="19176" y="19244"/>
                      <a:pt x="19176" y="19244"/>
                    </a:cubicBezTo>
                    <a:lnTo>
                      <a:pt x="20665" y="19353"/>
                    </a:lnTo>
                    <a:cubicBezTo>
                      <a:pt x="20665" y="19353"/>
                      <a:pt x="20627" y="21600"/>
                      <a:pt x="20627" y="21600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8" name="Shape 16822">
                <a:extLst>
                  <a:ext uri="{FF2B5EF4-FFF2-40B4-BE49-F238E27FC236}">
                    <a16:creationId xmlns:a16="http://schemas.microsoft.com/office/drawing/2014/main" id="{A8E3F25C-3D3A-4909-BFD9-AFE0EB9405C7}"/>
                  </a:ext>
                </a:extLst>
              </p:cNvPr>
              <p:cNvSpPr/>
              <p:nvPr/>
            </p:nvSpPr>
            <p:spPr>
              <a:xfrm>
                <a:off x="5049796" y="2328761"/>
                <a:ext cx="326172" cy="3399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2713" y="3634"/>
                    </a:moveTo>
                    <a:cubicBezTo>
                      <a:pt x="12713" y="3634"/>
                      <a:pt x="12558" y="3710"/>
                      <a:pt x="12306" y="3873"/>
                    </a:cubicBezTo>
                    <a:cubicBezTo>
                      <a:pt x="12051" y="4031"/>
                      <a:pt x="11687" y="4256"/>
                      <a:pt x="11249" y="4527"/>
                    </a:cubicBezTo>
                    <a:cubicBezTo>
                      <a:pt x="10381" y="5078"/>
                      <a:pt x="9189" y="5762"/>
                      <a:pt x="8048" y="6519"/>
                    </a:cubicBezTo>
                    <a:cubicBezTo>
                      <a:pt x="6917" y="7292"/>
                      <a:pt x="5785" y="8063"/>
                      <a:pt x="4936" y="8643"/>
                    </a:cubicBezTo>
                    <a:cubicBezTo>
                      <a:pt x="4504" y="8922"/>
                      <a:pt x="4172" y="9191"/>
                      <a:pt x="3932" y="9370"/>
                    </a:cubicBezTo>
                    <a:cubicBezTo>
                      <a:pt x="3694" y="9551"/>
                      <a:pt x="3558" y="9654"/>
                      <a:pt x="3558" y="9654"/>
                    </a:cubicBezTo>
                    <a:lnTo>
                      <a:pt x="5168" y="11669"/>
                    </a:lnTo>
                    <a:cubicBezTo>
                      <a:pt x="5168" y="11669"/>
                      <a:pt x="5301" y="11568"/>
                      <a:pt x="5533" y="11393"/>
                    </a:cubicBezTo>
                    <a:cubicBezTo>
                      <a:pt x="5766" y="11218"/>
                      <a:pt x="6090" y="10956"/>
                      <a:pt x="6510" y="10684"/>
                    </a:cubicBezTo>
                    <a:cubicBezTo>
                      <a:pt x="7337" y="10120"/>
                      <a:pt x="8438" y="9368"/>
                      <a:pt x="9540" y="8616"/>
                    </a:cubicBezTo>
                    <a:cubicBezTo>
                      <a:pt x="10651" y="7880"/>
                      <a:pt x="11813" y="7214"/>
                      <a:pt x="12657" y="6678"/>
                    </a:cubicBezTo>
                    <a:cubicBezTo>
                      <a:pt x="13083" y="6414"/>
                      <a:pt x="13438" y="6193"/>
                      <a:pt x="13686" y="6040"/>
                    </a:cubicBezTo>
                    <a:cubicBezTo>
                      <a:pt x="13931" y="5881"/>
                      <a:pt x="14083" y="5808"/>
                      <a:pt x="14083" y="5808"/>
                    </a:cubicBezTo>
                    <a:cubicBezTo>
                      <a:pt x="14083" y="5808"/>
                      <a:pt x="12713" y="3634"/>
                      <a:pt x="12713" y="3634"/>
                    </a:cubicBezTo>
                    <a:close/>
                    <a:moveTo>
                      <a:pt x="15130" y="7470"/>
                    </a:moveTo>
                    <a:cubicBezTo>
                      <a:pt x="15130" y="7470"/>
                      <a:pt x="14982" y="7542"/>
                      <a:pt x="14742" y="7698"/>
                    </a:cubicBezTo>
                    <a:cubicBezTo>
                      <a:pt x="14499" y="7848"/>
                      <a:pt x="14152" y="8064"/>
                      <a:pt x="13735" y="8322"/>
                    </a:cubicBezTo>
                    <a:cubicBezTo>
                      <a:pt x="12908" y="8848"/>
                      <a:pt x="11770" y="9499"/>
                      <a:pt x="10682" y="10222"/>
                    </a:cubicBezTo>
                    <a:cubicBezTo>
                      <a:pt x="9603" y="10958"/>
                      <a:pt x="8524" y="11693"/>
                      <a:pt x="7715" y="12246"/>
                    </a:cubicBezTo>
                    <a:cubicBezTo>
                      <a:pt x="7302" y="12512"/>
                      <a:pt x="6985" y="12768"/>
                      <a:pt x="6757" y="12940"/>
                    </a:cubicBezTo>
                    <a:cubicBezTo>
                      <a:pt x="6530" y="13112"/>
                      <a:pt x="6400" y="13211"/>
                      <a:pt x="6400" y="13211"/>
                    </a:cubicBezTo>
                    <a:lnTo>
                      <a:pt x="8011" y="15226"/>
                    </a:lnTo>
                    <a:cubicBezTo>
                      <a:pt x="8011" y="15226"/>
                      <a:pt x="8137" y="15130"/>
                      <a:pt x="8357" y="14962"/>
                    </a:cubicBezTo>
                    <a:cubicBezTo>
                      <a:pt x="8579" y="14796"/>
                      <a:pt x="8887" y="14545"/>
                      <a:pt x="9288" y="14287"/>
                    </a:cubicBezTo>
                    <a:cubicBezTo>
                      <a:pt x="10075" y="13751"/>
                      <a:pt x="11125" y="13034"/>
                      <a:pt x="12174" y="12319"/>
                    </a:cubicBezTo>
                    <a:cubicBezTo>
                      <a:pt x="13232" y="11616"/>
                      <a:pt x="14339" y="10985"/>
                      <a:pt x="15143" y="10472"/>
                    </a:cubicBezTo>
                    <a:cubicBezTo>
                      <a:pt x="15548" y="10221"/>
                      <a:pt x="15886" y="10011"/>
                      <a:pt x="16122" y="9864"/>
                    </a:cubicBezTo>
                    <a:cubicBezTo>
                      <a:pt x="16355" y="9712"/>
                      <a:pt x="16499" y="9643"/>
                      <a:pt x="16499" y="9643"/>
                    </a:cubicBezTo>
                    <a:cubicBezTo>
                      <a:pt x="16499" y="9643"/>
                      <a:pt x="15130" y="7470"/>
                      <a:pt x="15130" y="7470"/>
                    </a:cubicBezTo>
                    <a:close/>
                    <a:moveTo>
                      <a:pt x="17547" y="11305"/>
                    </a:moveTo>
                    <a:cubicBezTo>
                      <a:pt x="17547" y="11305"/>
                      <a:pt x="17406" y="11374"/>
                      <a:pt x="17178" y="11522"/>
                    </a:cubicBezTo>
                    <a:cubicBezTo>
                      <a:pt x="16947" y="11666"/>
                      <a:pt x="16617" y="11871"/>
                      <a:pt x="16220" y="12117"/>
                    </a:cubicBezTo>
                    <a:cubicBezTo>
                      <a:pt x="15435" y="12619"/>
                      <a:pt x="14351" y="13236"/>
                      <a:pt x="13315" y="13923"/>
                    </a:cubicBezTo>
                    <a:cubicBezTo>
                      <a:pt x="12290" y="14624"/>
                      <a:pt x="11262" y="15324"/>
                      <a:pt x="10493" y="15849"/>
                    </a:cubicBezTo>
                    <a:cubicBezTo>
                      <a:pt x="10100" y="16101"/>
                      <a:pt x="9799" y="16346"/>
                      <a:pt x="9582" y="16509"/>
                    </a:cubicBezTo>
                    <a:cubicBezTo>
                      <a:pt x="9366" y="16674"/>
                      <a:pt x="9243" y="16768"/>
                      <a:pt x="9243" y="16768"/>
                    </a:cubicBezTo>
                    <a:lnTo>
                      <a:pt x="10854" y="18783"/>
                    </a:lnTo>
                    <a:cubicBezTo>
                      <a:pt x="10854" y="18783"/>
                      <a:pt x="10972" y="18692"/>
                      <a:pt x="11183" y="18532"/>
                    </a:cubicBezTo>
                    <a:cubicBezTo>
                      <a:pt x="11393" y="18374"/>
                      <a:pt x="11685" y="18134"/>
                      <a:pt x="12067" y="17891"/>
                    </a:cubicBezTo>
                    <a:cubicBezTo>
                      <a:pt x="12815" y="17381"/>
                      <a:pt x="13811" y="16700"/>
                      <a:pt x="14808" y="16021"/>
                    </a:cubicBezTo>
                    <a:cubicBezTo>
                      <a:pt x="15813" y="15353"/>
                      <a:pt x="16865" y="14755"/>
                      <a:pt x="17629" y="14267"/>
                    </a:cubicBezTo>
                    <a:cubicBezTo>
                      <a:pt x="18013" y="14028"/>
                      <a:pt x="18334" y="13828"/>
                      <a:pt x="18558" y="13689"/>
                    </a:cubicBezTo>
                    <a:cubicBezTo>
                      <a:pt x="18779" y="13544"/>
                      <a:pt x="18916" y="13479"/>
                      <a:pt x="18916" y="13479"/>
                    </a:cubicBezTo>
                    <a:cubicBezTo>
                      <a:pt x="18916" y="13479"/>
                      <a:pt x="17547" y="11305"/>
                      <a:pt x="17547" y="11305"/>
                    </a:cubicBezTo>
                    <a:close/>
                    <a:moveTo>
                      <a:pt x="5619" y="4655"/>
                    </a:moveTo>
                    <a:cubicBezTo>
                      <a:pt x="5969" y="5136"/>
                      <a:pt x="6568" y="5306"/>
                      <a:pt x="6958" y="5038"/>
                    </a:cubicBezTo>
                    <a:cubicBezTo>
                      <a:pt x="7343" y="4763"/>
                      <a:pt x="7400" y="4174"/>
                      <a:pt x="7062" y="3687"/>
                    </a:cubicBezTo>
                    <a:cubicBezTo>
                      <a:pt x="6724" y="3202"/>
                      <a:pt x="6108" y="3009"/>
                      <a:pt x="5713" y="3290"/>
                    </a:cubicBezTo>
                    <a:cubicBezTo>
                      <a:pt x="5313" y="3565"/>
                      <a:pt x="5271" y="4177"/>
                      <a:pt x="5619" y="4655"/>
                    </a:cubicBezTo>
                    <a:close/>
                    <a:moveTo>
                      <a:pt x="12751" y="0"/>
                    </a:moveTo>
                    <a:lnTo>
                      <a:pt x="21600" y="14673"/>
                    </a:lnTo>
                    <a:lnTo>
                      <a:pt x="20162" y="15457"/>
                    </a:lnTo>
                    <a:lnTo>
                      <a:pt x="19964" y="15142"/>
                    </a:lnTo>
                    <a:cubicBezTo>
                      <a:pt x="19964" y="15142"/>
                      <a:pt x="19831" y="15205"/>
                      <a:pt x="19614" y="15346"/>
                    </a:cubicBezTo>
                    <a:cubicBezTo>
                      <a:pt x="19394" y="15483"/>
                      <a:pt x="19081" y="15678"/>
                      <a:pt x="18706" y="15913"/>
                    </a:cubicBezTo>
                    <a:cubicBezTo>
                      <a:pt x="17961" y="16389"/>
                      <a:pt x="16932" y="16973"/>
                      <a:pt x="15950" y="17625"/>
                    </a:cubicBezTo>
                    <a:cubicBezTo>
                      <a:pt x="14976" y="18290"/>
                      <a:pt x="14002" y="18954"/>
                      <a:pt x="13271" y="19453"/>
                    </a:cubicBezTo>
                    <a:cubicBezTo>
                      <a:pt x="12897" y="19691"/>
                      <a:pt x="12613" y="19924"/>
                      <a:pt x="12407" y="20079"/>
                    </a:cubicBezTo>
                    <a:cubicBezTo>
                      <a:pt x="12203" y="20235"/>
                      <a:pt x="12085" y="20325"/>
                      <a:pt x="12085" y="20325"/>
                    </a:cubicBezTo>
                    <a:lnTo>
                      <a:pt x="12319" y="20617"/>
                    </a:lnTo>
                    <a:lnTo>
                      <a:pt x="11017" y="21600"/>
                    </a:lnTo>
                    <a:lnTo>
                      <a:pt x="0" y="8347"/>
                    </a:lnTo>
                    <a:cubicBezTo>
                      <a:pt x="0" y="8347"/>
                      <a:pt x="254" y="7918"/>
                      <a:pt x="635" y="7275"/>
                    </a:cubicBezTo>
                    <a:cubicBezTo>
                      <a:pt x="1027" y="6639"/>
                      <a:pt x="1516" y="5738"/>
                      <a:pt x="2078" y="4910"/>
                    </a:cubicBezTo>
                    <a:cubicBezTo>
                      <a:pt x="3211" y="3221"/>
                      <a:pt x="4343" y="1533"/>
                      <a:pt x="4343" y="1533"/>
                    </a:cubicBezTo>
                    <a:cubicBezTo>
                      <a:pt x="4343" y="1532"/>
                      <a:pt x="4853" y="1386"/>
                      <a:pt x="5660" y="1242"/>
                    </a:cubicBezTo>
                    <a:cubicBezTo>
                      <a:pt x="6451" y="1088"/>
                      <a:pt x="7506" y="883"/>
                      <a:pt x="8561" y="679"/>
                    </a:cubicBezTo>
                    <a:cubicBezTo>
                      <a:pt x="9604" y="474"/>
                      <a:pt x="10637" y="278"/>
                      <a:pt x="11438" y="183"/>
                    </a:cubicBezTo>
                    <a:cubicBezTo>
                      <a:pt x="12226" y="73"/>
                      <a:pt x="12751" y="0"/>
                      <a:pt x="12751" y="0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9" name="Shape 16823">
                <a:extLst>
                  <a:ext uri="{FF2B5EF4-FFF2-40B4-BE49-F238E27FC236}">
                    <a16:creationId xmlns:a16="http://schemas.microsoft.com/office/drawing/2014/main" id="{E97E73C9-DC86-41D3-A3DE-FDFA5AE66A27}"/>
                  </a:ext>
                </a:extLst>
              </p:cNvPr>
              <p:cNvSpPr/>
              <p:nvPr/>
            </p:nvSpPr>
            <p:spPr>
              <a:xfrm>
                <a:off x="5908655" y="1776638"/>
                <a:ext cx="277001" cy="6144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449" y="19710"/>
                    </a:moveTo>
                    <a:cubicBezTo>
                      <a:pt x="4449" y="19710"/>
                      <a:pt x="5180" y="19702"/>
                      <a:pt x="6276" y="19691"/>
                    </a:cubicBezTo>
                    <a:cubicBezTo>
                      <a:pt x="7371" y="19686"/>
                      <a:pt x="8833" y="19636"/>
                      <a:pt x="10294" y="19675"/>
                    </a:cubicBezTo>
                    <a:cubicBezTo>
                      <a:pt x="11755" y="19691"/>
                      <a:pt x="13217" y="19706"/>
                      <a:pt x="14313" y="19717"/>
                    </a:cubicBezTo>
                    <a:cubicBezTo>
                      <a:pt x="15402" y="19756"/>
                      <a:pt x="16128" y="19783"/>
                      <a:pt x="16128" y="19783"/>
                    </a:cubicBezTo>
                    <a:lnTo>
                      <a:pt x="16339" y="18380"/>
                    </a:lnTo>
                    <a:cubicBezTo>
                      <a:pt x="16339" y="18380"/>
                      <a:pt x="15590" y="18353"/>
                      <a:pt x="14470" y="18313"/>
                    </a:cubicBezTo>
                    <a:cubicBezTo>
                      <a:pt x="13342" y="18301"/>
                      <a:pt x="11837" y="18285"/>
                      <a:pt x="10334" y="18269"/>
                    </a:cubicBezTo>
                    <a:cubicBezTo>
                      <a:pt x="8831" y="18229"/>
                      <a:pt x="7327" y="18280"/>
                      <a:pt x="6199" y="18286"/>
                    </a:cubicBezTo>
                    <a:cubicBezTo>
                      <a:pt x="5071" y="18297"/>
                      <a:pt x="4319" y="18305"/>
                      <a:pt x="4319" y="18305"/>
                    </a:cubicBezTo>
                    <a:cubicBezTo>
                      <a:pt x="4319" y="18305"/>
                      <a:pt x="4449" y="19710"/>
                      <a:pt x="4449" y="19710"/>
                    </a:cubicBezTo>
                    <a:close/>
                    <a:moveTo>
                      <a:pt x="4220" y="17232"/>
                    </a:moveTo>
                    <a:cubicBezTo>
                      <a:pt x="4220" y="17232"/>
                      <a:pt x="4988" y="17224"/>
                      <a:pt x="6140" y="17212"/>
                    </a:cubicBezTo>
                    <a:cubicBezTo>
                      <a:pt x="7292" y="17206"/>
                      <a:pt x="8829" y="17155"/>
                      <a:pt x="10365" y="17196"/>
                    </a:cubicBezTo>
                    <a:cubicBezTo>
                      <a:pt x="11900" y="17212"/>
                      <a:pt x="13436" y="17228"/>
                      <a:pt x="14588" y="17240"/>
                    </a:cubicBezTo>
                    <a:cubicBezTo>
                      <a:pt x="15734" y="17281"/>
                      <a:pt x="16499" y="17308"/>
                      <a:pt x="16499" y="17308"/>
                    </a:cubicBezTo>
                    <a:lnTo>
                      <a:pt x="16708" y="15906"/>
                    </a:lnTo>
                    <a:cubicBezTo>
                      <a:pt x="16708" y="15906"/>
                      <a:pt x="15923" y="15878"/>
                      <a:pt x="14745" y="15836"/>
                    </a:cubicBezTo>
                    <a:cubicBezTo>
                      <a:pt x="13561" y="15823"/>
                      <a:pt x="11983" y="15807"/>
                      <a:pt x="10404" y="15790"/>
                    </a:cubicBezTo>
                    <a:cubicBezTo>
                      <a:pt x="8825" y="15749"/>
                      <a:pt x="7247" y="15800"/>
                      <a:pt x="6064" y="15806"/>
                    </a:cubicBezTo>
                    <a:cubicBezTo>
                      <a:pt x="4880" y="15819"/>
                      <a:pt x="4090" y="15827"/>
                      <a:pt x="4090" y="15827"/>
                    </a:cubicBezTo>
                    <a:cubicBezTo>
                      <a:pt x="4090" y="15827"/>
                      <a:pt x="4220" y="17232"/>
                      <a:pt x="4220" y="17232"/>
                    </a:cubicBezTo>
                    <a:close/>
                    <a:moveTo>
                      <a:pt x="3991" y="14753"/>
                    </a:moveTo>
                    <a:cubicBezTo>
                      <a:pt x="3991" y="14753"/>
                      <a:pt x="4796" y="14744"/>
                      <a:pt x="6005" y="14732"/>
                    </a:cubicBezTo>
                    <a:cubicBezTo>
                      <a:pt x="7213" y="14725"/>
                      <a:pt x="8824" y="14674"/>
                      <a:pt x="10435" y="14715"/>
                    </a:cubicBezTo>
                    <a:cubicBezTo>
                      <a:pt x="12046" y="14732"/>
                      <a:pt x="13656" y="14749"/>
                      <a:pt x="14864" y="14762"/>
                    </a:cubicBezTo>
                    <a:cubicBezTo>
                      <a:pt x="16067" y="14805"/>
                      <a:pt x="16868" y="14833"/>
                      <a:pt x="16868" y="14833"/>
                    </a:cubicBezTo>
                    <a:lnTo>
                      <a:pt x="17080" y="13431"/>
                    </a:lnTo>
                    <a:cubicBezTo>
                      <a:pt x="17080" y="13431"/>
                      <a:pt x="16256" y="13402"/>
                      <a:pt x="15021" y="13359"/>
                    </a:cubicBezTo>
                    <a:cubicBezTo>
                      <a:pt x="13781" y="13345"/>
                      <a:pt x="12128" y="13328"/>
                      <a:pt x="10475" y="13310"/>
                    </a:cubicBezTo>
                    <a:cubicBezTo>
                      <a:pt x="8822" y="13269"/>
                      <a:pt x="7168" y="13320"/>
                      <a:pt x="5928" y="13327"/>
                    </a:cubicBezTo>
                    <a:cubicBezTo>
                      <a:pt x="4688" y="13340"/>
                      <a:pt x="3861" y="13350"/>
                      <a:pt x="3861" y="13350"/>
                    </a:cubicBezTo>
                    <a:cubicBezTo>
                      <a:pt x="3861" y="13350"/>
                      <a:pt x="3991" y="14753"/>
                      <a:pt x="3991" y="14753"/>
                    </a:cubicBezTo>
                    <a:close/>
                    <a:moveTo>
                      <a:pt x="3763" y="12276"/>
                    </a:moveTo>
                    <a:cubicBezTo>
                      <a:pt x="3763" y="12276"/>
                      <a:pt x="4605" y="12267"/>
                      <a:pt x="5869" y="12254"/>
                    </a:cubicBezTo>
                    <a:cubicBezTo>
                      <a:pt x="7132" y="12246"/>
                      <a:pt x="8819" y="12195"/>
                      <a:pt x="10505" y="12236"/>
                    </a:cubicBezTo>
                    <a:cubicBezTo>
                      <a:pt x="12191" y="12255"/>
                      <a:pt x="13876" y="12273"/>
                      <a:pt x="15140" y="12287"/>
                    </a:cubicBezTo>
                    <a:cubicBezTo>
                      <a:pt x="16399" y="12330"/>
                      <a:pt x="17238" y="12360"/>
                      <a:pt x="17238" y="12360"/>
                    </a:cubicBezTo>
                    <a:lnTo>
                      <a:pt x="17448" y="10957"/>
                    </a:lnTo>
                    <a:cubicBezTo>
                      <a:pt x="17448" y="10957"/>
                      <a:pt x="16587" y="10927"/>
                      <a:pt x="15296" y="10882"/>
                    </a:cubicBezTo>
                    <a:cubicBezTo>
                      <a:pt x="14002" y="10868"/>
                      <a:pt x="12273" y="10849"/>
                      <a:pt x="10545" y="10830"/>
                    </a:cubicBezTo>
                    <a:cubicBezTo>
                      <a:pt x="8817" y="10789"/>
                      <a:pt x="7089" y="10841"/>
                      <a:pt x="5792" y="10848"/>
                    </a:cubicBezTo>
                    <a:cubicBezTo>
                      <a:pt x="4497" y="10862"/>
                      <a:pt x="3633" y="10872"/>
                      <a:pt x="3633" y="10872"/>
                    </a:cubicBezTo>
                    <a:cubicBezTo>
                      <a:pt x="3633" y="10872"/>
                      <a:pt x="3763" y="12276"/>
                      <a:pt x="3763" y="12276"/>
                    </a:cubicBezTo>
                    <a:close/>
                    <a:moveTo>
                      <a:pt x="3534" y="9798"/>
                    </a:moveTo>
                    <a:cubicBezTo>
                      <a:pt x="3534" y="9798"/>
                      <a:pt x="4415" y="9788"/>
                      <a:pt x="5734" y="9773"/>
                    </a:cubicBezTo>
                    <a:cubicBezTo>
                      <a:pt x="7054" y="9766"/>
                      <a:pt x="8815" y="9714"/>
                      <a:pt x="10575" y="9755"/>
                    </a:cubicBezTo>
                    <a:cubicBezTo>
                      <a:pt x="12336" y="9775"/>
                      <a:pt x="14096" y="9794"/>
                      <a:pt x="15417" y="9809"/>
                    </a:cubicBezTo>
                    <a:cubicBezTo>
                      <a:pt x="16732" y="9854"/>
                      <a:pt x="17609" y="9885"/>
                      <a:pt x="17609" y="9885"/>
                    </a:cubicBezTo>
                    <a:lnTo>
                      <a:pt x="17819" y="8483"/>
                    </a:lnTo>
                    <a:cubicBezTo>
                      <a:pt x="17819" y="8483"/>
                      <a:pt x="16920" y="8452"/>
                      <a:pt x="15572" y="8405"/>
                    </a:cubicBezTo>
                    <a:cubicBezTo>
                      <a:pt x="14220" y="8391"/>
                      <a:pt x="12418" y="8371"/>
                      <a:pt x="10615" y="8350"/>
                    </a:cubicBezTo>
                    <a:cubicBezTo>
                      <a:pt x="8813" y="8309"/>
                      <a:pt x="7009" y="8361"/>
                      <a:pt x="5658" y="8369"/>
                    </a:cubicBezTo>
                    <a:cubicBezTo>
                      <a:pt x="4305" y="8384"/>
                      <a:pt x="3404" y="8394"/>
                      <a:pt x="3404" y="8394"/>
                    </a:cubicBezTo>
                    <a:cubicBezTo>
                      <a:pt x="3404" y="8394"/>
                      <a:pt x="3534" y="9798"/>
                      <a:pt x="3534" y="9798"/>
                    </a:cubicBezTo>
                    <a:close/>
                    <a:moveTo>
                      <a:pt x="3305" y="7321"/>
                    </a:moveTo>
                    <a:cubicBezTo>
                      <a:pt x="3305" y="7321"/>
                      <a:pt x="4222" y="7311"/>
                      <a:pt x="5599" y="7295"/>
                    </a:cubicBezTo>
                    <a:cubicBezTo>
                      <a:pt x="6975" y="7287"/>
                      <a:pt x="8810" y="7235"/>
                      <a:pt x="10645" y="7276"/>
                    </a:cubicBezTo>
                    <a:cubicBezTo>
                      <a:pt x="12480" y="7297"/>
                      <a:pt x="14315" y="7318"/>
                      <a:pt x="15693" y="7333"/>
                    </a:cubicBezTo>
                    <a:cubicBezTo>
                      <a:pt x="17064" y="7380"/>
                      <a:pt x="17980" y="7411"/>
                      <a:pt x="17980" y="7411"/>
                    </a:cubicBezTo>
                    <a:lnTo>
                      <a:pt x="18189" y="6008"/>
                    </a:lnTo>
                    <a:cubicBezTo>
                      <a:pt x="18189" y="6008"/>
                      <a:pt x="17252" y="5977"/>
                      <a:pt x="15848" y="5928"/>
                    </a:cubicBezTo>
                    <a:cubicBezTo>
                      <a:pt x="14441" y="5913"/>
                      <a:pt x="12563" y="5892"/>
                      <a:pt x="10686" y="5870"/>
                    </a:cubicBezTo>
                    <a:cubicBezTo>
                      <a:pt x="8808" y="5829"/>
                      <a:pt x="6930" y="5881"/>
                      <a:pt x="5522" y="5890"/>
                    </a:cubicBezTo>
                    <a:cubicBezTo>
                      <a:pt x="4114" y="5906"/>
                      <a:pt x="3175" y="5916"/>
                      <a:pt x="3175" y="5916"/>
                    </a:cubicBezTo>
                    <a:cubicBezTo>
                      <a:pt x="3175" y="5916"/>
                      <a:pt x="3305" y="7321"/>
                      <a:pt x="3305" y="7321"/>
                    </a:cubicBezTo>
                    <a:close/>
                    <a:moveTo>
                      <a:pt x="3076" y="4842"/>
                    </a:moveTo>
                    <a:cubicBezTo>
                      <a:pt x="3076" y="4842"/>
                      <a:pt x="4030" y="4831"/>
                      <a:pt x="5464" y="4815"/>
                    </a:cubicBezTo>
                    <a:cubicBezTo>
                      <a:pt x="6895" y="4806"/>
                      <a:pt x="8806" y="4753"/>
                      <a:pt x="10716" y="4796"/>
                    </a:cubicBezTo>
                    <a:cubicBezTo>
                      <a:pt x="12626" y="4817"/>
                      <a:pt x="14535" y="4839"/>
                      <a:pt x="15968" y="4856"/>
                    </a:cubicBezTo>
                    <a:cubicBezTo>
                      <a:pt x="17397" y="4904"/>
                      <a:pt x="18349" y="4936"/>
                      <a:pt x="18349" y="4936"/>
                    </a:cubicBezTo>
                    <a:lnTo>
                      <a:pt x="18560" y="3534"/>
                    </a:lnTo>
                    <a:cubicBezTo>
                      <a:pt x="18560" y="3534"/>
                      <a:pt x="17585" y="3501"/>
                      <a:pt x="16124" y="3452"/>
                    </a:cubicBezTo>
                    <a:cubicBezTo>
                      <a:pt x="14661" y="3435"/>
                      <a:pt x="12708" y="3413"/>
                      <a:pt x="10756" y="3391"/>
                    </a:cubicBezTo>
                    <a:cubicBezTo>
                      <a:pt x="8802" y="3348"/>
                      <a:pt x="6851" y="3401"/>
                      <a:pt x="5386" y="3410"/>
                    </a:cubicBezTo>
                    <a:cubicBezTo>
                      <a:pt x="3923" y="3427"/>
                      <a:pt x="2947" y="3438"/>
                      <a:pt x="2947" y="3438"/>
                    </a:cubicBezTo>
                    <a:cubicBezTo>
                      <a:pt x="2947" y="3438"/>
                      <a:pt x="3076" y="4842"/>
                      <a:pt x="3076" y="4842"/>
                    </a:cubicBezTo>
                    <a:close/>
                    <a:moveTo>
                      <a:pt x="2658" y="21508"/>
                    </a:moveTo>
                    <a:lnTo>
                      <a:pt x="0" y="1768"/>
                    </a:lnTo>
                    <a:cubicBezTo>
                      <a:pt x="0" y="1768"/>
                      <a:pt x="652" y="1645"/>
                      <a:pt x="1630" y="1458"/>
                    </a:cubicBezTo>
                    <a:cubicBezTo>
                      <a:pt x="2622" y="1292"/>
                      <a:pt x="3946" y="1070"/>
                      <a:pt x="5268" y="848"/>
                    </a:cubicBezTo>
                    <a:cubicBezTo>
                      <a:pt x="6614" y="627"/>
                      <a:pt x="7960" y="406"/>
                      <a:pt x="8970" y="239"/>
                    </a:cubicBezTo>
                    <a:cubicBezTo>
                      <a:pt x="9991" y="95"/>
                      <a:pt x="10672" y="0"/>
                      <a:pt x="10672" y="0"/>
                    </a:cubicBezTo>
                    <a:cubicBezTo>
                      <a:pt x="10672" y="0"/>
                      <a:pt x="13442" y="445"/>
                      <a:pt x="16210" y="890"/>
                    </a:cubicBezTo>
                    <a:cubicBezTo>
                      <a:pt x="18944" y="1385"/>
                      <a:pt x="21600" y="1898"/>
                      <a:pt x="21600" y="1898"/>
                    </a:cubicBezTo>
                    <a:lnTo>
                      <a:pt x="17813" y="21600"/>
                    </a:lnTo>
                    <a:cubicBezTo>
                      <a:pt x="17813" y="21600"/>
                      <a:pt x="16870" y="21568"/>
                      <a:pt x="15456" y="21519"/>
                    </a:cubicBezTo>
                    <a:cubicBezTo>
                      <a:pt x="14047" y="21440"/>
                      <a:pt x="12139" y="21468"/>
                      <a:pt x="10244" y="21430"/>
                    </a:cubicBezTo>
                    <a:cubicBezTo>
                      <a:pt x="9770" y="21424"/>
                      <a:pt x="9295" y="21418"/>
                      <a:pt x="8828" y="21412"/>
                    </a:cubicBezTo>
                    <a:cubicBezTo>
                      <a:pt x="8361" y="21418"/>
                      <a:pt x="7902" y="21425"/>
                      <a:pt x="7456" y="21432"/>
                    </a:cubicBezTo>
                    <a:cubicBezTo>
                      <a:pt x="6567" y="21442"/>
                      <a:pt x="5736" y="21451"/>
                      <a:pt x="5025" y="21459"/>
                    </a:cubicBezTo>
                    <a:cubicBezTo>
                      <a:pt x="3598" y="21458"/>
                      <a:pt x="2658" y="21508"/>
                      <a:pt x="2658" y="21508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0" name="Shape 16824">
                <a:extLst>
                  <a:ext uri="{FF2B5EF4-FFF2-40B4-BE49-F238E27FC236}">
                    <a16:creationId xmlns:a16="http://schemas.microsoft.com/office/drawing/2014/main" id="{1C628FE9-A214-4604-93D2-079B0F2E4633}"/>
                  </a:ext>
                </a:extLst>
              </p:cNvPr>
              <p:cNvSpPr/>
              <p:nvPr/>
            </p:nvSpPr>
            <p:spPr>
              <a:xfrm>
                <a:off x="6363646" y="1577260"/>
                <a:ext cx="402791" cy="8844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490" y="17790"/>
                    </a:moveTo>
                    <a:cubicBezTo>
                      <a:pt x="3490" y="17790"/>
                      <a:pt x="4157" y="17879"/>
                      <a:pt x="4826" y="17968"/>
                    </a:cubicBezTo>
                    <a:cubicBezTo>
                      <a:pt x="5484" y="18073"/>
                      <a:pt x="6141" y="18178"/>
                      <a:pt x="6141" y="18178"/>
                    </a:cubicBezTo>
                    <a:lnTo>
                      <a:pt x="7617" y="16186"/>
                    </a:lnTo>
                    <a:cubicBezTo>
                      <a:pt x="7617" y="16186"/>
                      <a:pt x="6920" y="16075"/>
                      <a:pt x="6223" y="15964"/>
                    </a:cubicBezTo>
                    <a:cubicBezTo>
                      <a:pt x="5518" y="15863"/>
                      <a:pt x="4806" y="15774"/>
                      <a:pt x="4806" y="15774"/>
                    </a:cubicBezTo>
                    <a:cubicBezTo>
                      <a:pt x="4806" y="15774"/>
                      <a:pt x="3490" y="17790"/>
                      <a:pt x="3490" y="17790"/>
                    </a:cubicBezTo>
                    <a:close/>
                    <a:moveTo>
                      <a:pt x="5387" y="14885"/>
                    </a:moveTo>
                    <a:cubicBezTo>
                      <a:pt x="5387" y="14885"/>
                      <a:pt x="6118" y="14976"/>
                      <a:pt x="6840" y="15080"/>
                    </a:cubicBezTo>
                    <a:cubicBezTo>
                      <a:pt x="7555" y="15193"/>
                      <a:pt x="8269" y="15307"/>
                      <a:pt x="8269" y="15307"/>
                    </a:cubicBezTo>
                    <a:lnTo>
                      <a:pt x="9750" y="13314"/>
                    </a:lnTo>
                    <a:cubicBezTo>
                      <a:pt x="9750" y="13314"/>
                      <a:pt x="8994" y="13195"/>
                      <a:pt x="8239" y="13076"/>
                    </a:cubicBezTo>
                    <a:cubicBezTo>
                      <a:pt x="7477" y="12965"/>
                      <a:pt x="6705" y="12869"/>
                      <a:pt x="6705" y="12869"/>
                    </a:cubicBezTo>
                    <a:cubicBezTo>
                      <a:pt x="6705" y="12869"/>
                      <a:pt x="5387" y="14885"/>
                      <a:pt x="5387" y="14885"/>
                    </a:cubicBezTo>
                    <a:close/>
                    <a:moveTo>
                      <a:pt x="7288" y="11979"/>
                    </a:moveTo>
                    <a:cubicBezTo>
                      <a:pt x="7288" y="11979"/>
                      <a:pt x="8078" y="12078"/>
                      <a:pt x="8856" y="12191"/>
                    </a:cubicBezTo>
                    <a:cubicBezTo>
                      <a:pt x="9630" y="12313"/>
                      <a:pt x="10402" y="12435"/>
                      <a:pt x="10402" y="12435"/>
                    </a:cubicBezTo>
                    <a:lnTo>
                      <a:pt x="11885" y="10443"/>
                    </a:lnTo>
                    <a:cubicBezTo>
                      <a:pt x="11885" y="10443"/>
                      <a:pt x="11073" y="10315"/>
                      <a:pt x="10259" y="10188"/>
                    </a:cubicBezTo>
                    <a:cubicBezTo>
                      <a:pt x="9441" y="10067"/>
                      <a:pt x="8610" y="9964"/>
                      <a:pt x="8610" y="9964"/>
                    </a:cubicBezTo>
                    <a:cubicBezTo>
                      <a:pt x="8610" y="9964"/>
                      <a:pt x="7288" y="11979"/>
                      <a:pt x="7288" y="11979"/>
                    </a:cubicBezTo>
                    <a:close/>
                    <a:moveTo>
                      <a:pt x="9194" y="9075"/>
                    </a:moveTo>
                    <a:cubicBezTo>
                      <a:pt x="9194" y="9075"/>
                      <a:pt x="10042" y="9181"/>
                      <a:pt x="10878" y="9304"/>
                    </a:cubicBezTo>
                    <a:cubicBezTo>
                      <a:pt x="11709" y="9434"/>
                      <a:pt x="12540" y="9565"/>
                      <a:pt x="12540" y="9565"/>
                    </a:cubicBezTo>
                    <a:lnTo>
                      <a:pt x="14025" y="7573"/>
                    </a:lnTo>
                    <a:cubicBezTo>
                      <a:pt x="14025" y="7573"/>
                      <a:pt x="13154" y="7437"/>
                      <a:pt x="12283" y="7301"/>
                    </a:cubicBezTo>
                    <a:cubicBezTo>
                      <a:pt x="11407" y="7171"/>
                      <a:pt x="10518" y="7060"/>
                      <a:pt x="10518" y="7060"/>
                    </a:cubicBezTo>
                    <a:cubicBezTo>
                      <a:pt x="10518" y="7060"/>
                      <a:pt x="9194" y="9075"/>
                      <a:pt x="9194" y="9075"/>
                    </a:cubicBezTo>
                    <a:close/>
                    <a:moveTo>
                      <a:pt x="11103" y="6171"/>
                    </a:moveTo>
                    <a:cubicBezTo>
                      <a:pt x="11103" y="6171"/>
                      <a:pt x="12010" y="6284"/>
                      <a:pt x="12903" y="6417"/>
                    </a:cubicBezTo>
                    <a:cubicBezTo>
                      <a:pt x="13792" y="6555"/>
                      <a:pt x="14680" y="6695"/>
                      <a:pt x="14680" y="6695"/>
                    </a:cubicBezTo>
                    <a:lnTo>
                      <a:pt x="16169" y="4704"/>
                    </a:lnTo>
                    <a:cubicBezTo>
                      <a:pt x="16169" y="4704"/>
                      <a:pt x="15239" y="4559"/>
                      <a:pt x="14310" y="4414"/>
                    </a:cubicBezTo>
                    <a:cubicBezTo>
                      <a:pt x="13849" y="4337"/>
                      <a:pt x="13371" y="4285"/>
                      <a:pt x="13019" y="4235"/>
                    </a:cubicBezTo>
                    <a:cubicBezTo>
                      <a:pt x="12666" y="4189"/>
                      <a:pt x="12430" y="4158"/>
                      <a:pt x="12430" y="4158"/>
                    </a:cubicBezTo>
                    <a:cubicBezTo>
                      <a:pt x="12430" y="4158"/>
                      <a:pt x="11103" y="6171"/>
                      <a:pt x="11103" y="6171"/>
                    </a:cubicBezTo>
                    <a:close/>
                    <a:moveTo>
                      <a:pt x="13016" y="3269"/>
                    </a:moveTo>
                    <a:cubicBezTo>
                      <a:pt x="13016" y="3269"/>
                      <a:pt x="13256" y="3301"/>
                      <a:pt x="13616" y="3348"/>
                    </a:cubicBezTo>
                    <a:cubicBezTo>
                      <a:pt x="13974" y="3399"/>
                      <a:pt x="14462" y="3453"/>
                      <a:pt x="14932" y="3531"/>
                    </a:cubicBezTo>
                    <a:cubicBezTo>
                      <a:pt x="15879" y="3678"/>
                      <a:pt x="16826" y="3825"/>
                      <a:pt x="16826" y="3825"/>
                    </a:cubicBezTo>
                    <a:lnTo>
                      <a:pt x="18316" y="1835"/>
                    </a:lnTo>
                    <a:cubicBezTo>
                      <a:pt x="18316" y="1835"/>
                      <a:pt x="17329" y="1681"/>
                      <a:pt x="16343" y="1528"/>
                    </a:cubicBezTo>
                    <a:cubicBezTo>
                      <a:pt x="15852" y="1447"/>
                      <a:pt x="15346" y="1389"/>
                      <a:pt x="14972" y="1337"/>
                    </a:cubicBezTo>
                    <a:cubicBezTo>
                      <a:pt x="14597" y="1287"/>
                      <a:pt x="14347" y="1254"/>
                      <a:pt x="14347" y="1254"/>
                    </a:cubicBezTo>
                    <a:cubicBezTo>
                      <a:pt x="14347" y="1254"/>
                      <a:pt x="13016" y="3269"/>
                      <a:pt x="13016" y="3269"/>
                    </a:cubicBezTo>
                    <a:close/>
                    <a:moveTo>
                      <a:pt x="0" y="20844"/>
                    </a:moveTo>
                    <a:lnTo>
                      <a:pt x="12640" y="0"/>
                    </a:lnTo>
                    <a:cubicBezTo>
                      <a:pt x="12640" y="0"/>
                      <a:pt x="13205" y="74"/>
                      <a:pt x="14053" y="185"/>
                    </a:cubicBezTo>
                    <a:cubicBezTo>
                      <a:pt x="14898" y="301"/>
                      <a:pt x="16037" y="436"/>
                      <a:pt x="17151" y="608"/>
                    </a:cubicBezTo>
                    <a:cubicBezTo>
                      <a:pt x="19376" y="956"/>
                      <a:pt x="21600" y="1304"/>
                      <a:pt x="21600" y="1304"/>
                    </a:cubicBezTo>
                    <a:lnTo>
                      <a:pt x="5316" y="21600"/>
                    </a:lnTo>
                    <a:cubicBezTo>
                      <a:pt x="5316" y="21600"/>
                      <a:pt x="3997" y="21396"/>
                      <a:pt x="2678" y="21193"/>
                    </a:cubicBezTo>
                    <a:cubicBezTo>
                      <a:pt x="1339" y="21018"/>
                      <a:pt x="0" y="20844"/>
                      <a:pt x="0" y="20844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1" name="Shape 16825">
                <a:extLst>
                  <a:ext uri="{FF2B5EF4-FFF2-40B4-BE49-F238E27FC236}">
                    <a16:creationId xmlns:a16="http://schemas.microsoft.com/office/drawing/2014/main" id="{C25A17CB-A858-4598-B0BE-DD790F0CDB8F}"/>
                  </a:ext>
                </a:extLst>
              </p:cNvPr>
              <p:cNvSpPr/>
              <p:nvPr/>
            </p:nvSpPr>
            <p:spPr>
              <a:xfrm>
                <a:off x="5438327" y="1326759"/>
                <a:ext cx="462236" cy="11083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7622" y="6579"/>
                    </a:moveTo>
                    <a:cubicBezTo>
                      <a:pt x="7622" y="6579"/>
                      <a:pt x="6490" y="6693"/>
                      <a:pt x="5358" y="6807"/>
                    </a:cubicBezTo>
                    <a:cubicBezTo>
                      <a:pt x="4793" y="6865"/>
                      <a:pt x="4228" y="6922"/>
                      <a:pt x="3803" y="6965"/>
                    </a:cubicBezTo>
                    <a:cubicBezTo>
                      <a:pt x="3378" y="7007"/>
                      <a:pt x="3100" y="7042"/>
                      <a:pt x="3100" y="7042"/>
                    </a:cubicBezTo>
                    <a:lnTo>
                      <a:pt x="4179" y="8691"/>
                    </a:lnTo>
                    <a:cubicBezTo>
                      <a:pt x="4179" y="8691"/>
                      <a:pt x="4445" y="8658"/>
                      <a:pt x="4853" y="8618"/>
                    </a:cubicBezTo>
                    <a:cubicBezTo>
                      <a:pt x="5258" y="8577"/>
                      <a:pt x="5799" y="8522"/>
                      <a:pt x="6340" y="8467"/>
                    </a:cubicBezTo>
                    <a:cubicBezTo>
                      <a:pt x="7422" y="8357"/>
                      <a:pt x="8505" y="8248"/>
                      <a:pt x="8505" y="8248"/>
                    </a:cubicBezTo>
                    <a:cubicBezTo>
                      <a:pt x="8505" y="8248"/>
                      <a:pt x="7622" y="6579"/>
                      <a:pt x="7622" y="6579"/>
                    </a:cubicBezTo>
                    <a:close/>
                    <a:moveTo>
                      <a:pt x="8980" y="9147"/>
                    </a:moveTo>
                    <a:cubicBezTo>
                      <a:pt x="8980" y="9147"/>
                      <a:pt x="7923" y="9253"/>
                      <a:pt x="6866" y="9361"/>
                    </a:cubicBezTo>
                    <a:cubicBezTo>
                      <a:pt x="6339" y="9414"/>
                      <a:pt x="5810" y="9468"/>
                      <a:pt x="5415" y="9508"/>
                    </a:cubicBezTo>
                    <a:cubicBezTo>
                      <a:pt x="5018" y="9547"/>
                      <a:pt x="4756" y="9578"/>
                      <a:pt x="4756" y="9578"/>
                    </a:cubicBezTo>
                    <a:lnTo>
                      <a:pt x="5828" y="11228"/>
                    </a:lnTo>
                    <a:lnTo>
                      <a:pt x="9858" y="10815"/>
                    </a:lnTo>
                    <a:cubicBezTo>
                      <a:pt x="9858" y="10815"/>
                      <a:pt x="8980" y="9147"/>
                      <a:pt x="8980" y="9147"/>
                    </a:cubicBezTo>
                    <a:close/>
                    <a:moveTo>
                      <a:pt x="10329" y="11715"/>
                    </a:moveTo>
                    <a:lnTo>
                      <a:pt x="6403" y="12116"/>
                    </a:lnTo>
                    <a:lnTo>
                      <a:pt x="7467" y="13766"/>
                    </a:lnTo>
                    <a:lnTo>
                      <a:pt x="11200" y="13384"/>
                    </a:lnTo>
                    <a:cubicBezTo>
                      <a:pt x="11200" y="13384"/>
                      <a:pt x="10329" y="11715"/>
                      <a:pt x="10329" y="11715"/>
                    </a:cubicBezTo>
                    <a:close/>
                    <a:moveTo>
                      <a:pt x="11668" y="14283"/>
                    </a:moveTo>
                    <a:lnTo>
                      <a:pt x="8040" y="14655"/>
                    </a:lnTo>
                    <a:lnTo>
                      <a:pt x="9097" y="16305"/>
                    </a:lnTo>
                    <a:lnTo>
                      <a:pt x="12532" y="15953"/>
                    </a:lnTo>
                    <a:cubicBezTo>
                      <a:pt x="12532" y="15953"/>
                      <a:pt x="11668" y="14283"/>
                      <a:pt x="11668" y="14283"/>
                    </a:cubicBezTo>
                    <a:close/>
                    <a:moveTo>
                      <a:pt x="12997" y="16853"/>
                    </a:moveTo>
                    <a:lnTo>
                      <a:pt x="9666" y="17195"/>
                    </a:lnTo>
                    <a:lnTo>
                      <a:pt x="10718" y="18847"/>
                    </a:lnTo>
                    <a:lnTo>
                      <a:pt x="13856" y="18523"/>
                    </a:lnTo>
                    <a:cubicBezTo>
                      <a:pt x="13856" y="18523"/>
                      <a:pt x="12997" y="16853"/>
                      <a:pt x="12997" y="16853"/>
                    </a:cubicBezTo>
                    <a:close/>
                    <a:moveTo>
                      <a:pt x="10230" y="6363"/>
                    </a:moveTo>
                    <a:lnTo>
                      <a:pt x="11004" y="8042"/>
                    </a:lnTo>
                    <a:cubicBezTo>
                      <a:pt x="11004" y="8042"/>
                      <a:pt x="12099" y="7955"/>
                      <a:pt x="13194" y="7869"/>
                    </a:cubicBezTo>
                    <a:cubicBezTo>
                      <a:pt x="14297" y="7803"/>
                      <a:pt x="15400" y="7737"/>
                      <a:pt x="15400" y="7737"/>
                    </a:cubicBezTo>
                    <a:lnTo>
                      <a:pt x="14822" y="6045"/>
                    </a:lnTo>
                    <a:cubicBezTo>
                      <a:pt x="14822" y="6045"/>
                      <a:pt x="13668" y="6107"/>
                      <a:pt x="12519" y="6183"/>
                    </a:cubicBezTo>
                    <a:cubicBezTo>
                      <a:pt x="11374" y="6273"/>
                      <a:pt x="10230" y="6363"/>
                      <a:pt x="10230" y="6363"/>
                    </a:cubicBezTo>
                    <a:close/>
                    <a:moveTo>
                      <a:pt x="15710" y="8648"/>
                    </a:moveTo>
                    <a:cubicBezTo>
                      <a:pt x="15710" y="8648"/>
                      <a:pt x="14633" y="8712"/>
                      <a:pt x="13556" y="8777"/>
                    </a:cubicBezTo>
                    <a:cubicBezTo>
                      <a:pt x="12488" y="8862"/>
                      <a:pt x="11419" y="8946"/>
                      <a:pt x="11419" y="8946"/>
                    </a:cubicBezTo>
                    <a:lnTo>
                      <a:pt x="12185" y="10625"/>
                    </a:lnTo>
                    <a:cubicBezTo>
                      <a:pt x="12185" y="10625"/>
                      <a:pt x="13206" y="10544"/>
                      <a:pt x="14225" y="10462"/>
                    </a:cubicBezTo>
                    <a:cubicBezTo>
                      <a:pt x="15253" y="10402"/>
                      <a:pt x="16282" y="10341"/>
                      <a:pt x="16282" y="10341"/>
                    </a:cubicBezTo>
                    <a:cubicBezTo>
                      <a:pt x="16282" y="10341"/>
                      <a:pt x="15710" y="8648"/>
                      <a:pt x="15710" y="8648"/>
                    </a:cubicBezTo>
                    <a:close/>
                    <a:moveTo>
                      <a:pt x="16587" y="11252"/>
                    </a:moveTo>
                    <a:cubicBezTo>
                      <a:pt x="16587" y="11252"/>
                      <a:pt x="15585" y="11311"/>
                      <a:pt x="14583" y="11370"/>
                    </a:cubicBezTo>
                    <a:cubicBezTo>
                      <a:pt x="13590" y="11450"/>
                      <a:pt x="12596" y="11529"/>
                      <a:pt x="12596" y="11529"/>
                    </a:cubicBezTo>
                    <a:lnTo>
                      <a:pt x="13358" y="13209"/>
                    </a:lnTo>
                    <a:cubicBezTo>
                      <a:pt x="13358" y="13209"/>
                      <a:pt x="14302" y="13132"/>
                      <a:pt x="15246" y="13056"/>
                    </a:cubicBezTo>
                    <a:cubicBezTo>
                      <a:pt x="16199" y="13000"/>
                      <a:pt x="17152" y="12945"/>
                      <a:pt x="17152" y="12945"/>
                    </a:cubicBezTo>
                    <a:cubicBezTo>
                      <a:pt x="17152" y="12945"/>
                      <a:pt x="16587" y="11252"/>
                      <a:pt x="16587" y="11252"/>
                    </a:cubicBezTo>
                    <a:close/>
                    <a:moveTo>
                      <a:pt x="17455" y="13856"/>
                    </a:moveTo>
                    <a:cubicBezTo>
                      <a:pt x="17455" y="13856"/>
                      <a:pt x="16528" y="13910"/>
                      <a:pt x="15601" y="13964"/>
                    </a:cubicBezTo>
                    <a:cubicBezTo>
                      <a:pt x="14683" y="14039"/>
                      <a:pt x="13764" y="14113"/>
                      <a:pt x="13764" y="14113"/>
                    </a:cubicBezTo>
                    <a:lnTo>
                      <a:pt x="14519" y="15793"/>
                    </a:lnTo>
                    <a:cubicBezTo>
                      <a:pt x="14519" y="15793"/>
                      <a:pt x="15388" y="15722"/>
                      <a:pt x="16258" y="15652"/>
                    </a:cubicBezTo>
                    <a:cubicBezTo>
                      <a:pt x="17135" y="15601"/>
                      <a:pt x="18013" y="15550"/>
                      <a:pt x="18013" y="15550"/>
                    </a:cubicBezTo>
                    <a:cubicBezTo>
                      <a:pt x="18013" y="15550"/>
                      <a:pt x="17455" y="13856"/>
                      <a:pt x="17455" y="13856"/>
                    </a:cubicBezTo>
                    <a:close/>
                    <a:moveTo>
                      <a:pt x="18312" y="16461"/>
                    </a:moveTo>
                    <a:cubicBezTo>
                      <a:pt x="18312" y="16461"/>
                      <a:pt x="17460" y="16511"/>
                      <a:pt x="16609" y="16561"/>
                    </a:cubicBezTo>
                    <a:cubicBezTo>
                      <a:pt x="15766" y="16629"/>
                      <a:pt x="14922" y="16697"/>
                      <a:pt x="14922" y="16697"/>
                    </a:cubicBezTo>
                    <a:lnTo>
                      <a:pt x="15670" y="18378"/>
                    </a:lnTo>
                    <a:cubicBezTo>
                      <a:pt x="15670" y="18378"/>
                      <a:pt x="16465" y="18313"/>
                      <a:pt x="17259" y="18249"/>
                    </a:cubicBezTo>
                    <a:cubicBezTo>
                      <a:pt x="18062" y="18202"/>
                      <a:pt x="18864" y="18155"/>
                      <a:pt x="18864" y="18155"/>
                    </a:cubicBezTo>
                    <a:cubicBezTo>
                      <a:pt x="18864" y="18155"/>
                      <a:pt x="18312" y="16461"/>
                      <a:pt x="18312" y="16461"/>
                    </a:cubicBezTo>
                    <a:close/>
                    <a:moveTo>
                      <a:pt x="10737" y="21600"/>
                    </a:moveTo>
                    <a:cubicBezTo>
                      <a:pt x="10737" y="21600"/>
                      <a:pt x="8075" y="17848"/>
                      <a:pt x="5412" y="14095"/>
                    </a:cubicBezTo>
                    <a:cubicBezTo>
                      <a:pt x="2706" y="10348"/>
                      <a:pt x="0" y="6601"/>
                      <a:pt x="0" y="6601"/>
                    </a:cubicBezTo>
                    <a:cubicBezTo>
                      <a:pt x="0" y="6601"/>
                      <a:pt x="843" y="6162"/>
                      <a:pt x="2188" y="5497"/>
                    </a:cubicBezTo>
                    <a:cubicBezTo>
                      <a:pt x="2864" y="5173"/>
                      <a:pt x="3679" y="4806"/>
                      <a:pt x="4573" y="4406"/>
                    </a:cubicBezTo>
                    <a:cubicBezTo>
                      <a:pt x="5469" y="4010"/>
                      <a:pt x="6441" y="3569"/>
                      <a:pt x="7462" y="3171"/>
                    </a:cubicBezTo>
                    <a:cubicBezTo>
                      <a:pt x="8477" y="2763"/>
                      <a:pt x="9522" y="2355"/>
                      <a:pt x="10524" y="1972"/>
                    </a:cubicBezTo>
                    <a:cubicBezTo>
                      <a:pt x="11525" y="1586"/>
                      <a:pt x="12495" y="1263"/>
                      <a:pt x="13334" y="967"/>
                    </a:cubicBezTo>
                    <a:cubicBezTo>
                      <a:pt x="15017" y="386"/>
                      <a:pt x="16192" y="0"/>
                      <a:pt x="16192" y="0"/>
                    </a:cubicBezTo>
                    <a:cubicBezTo>
                      <a:pt x="16192" y="0"/>
                      <a:pt x="17584" y="5184"/>
                      <a:pt x="18975" y="10369"/>
                    </a:cubicBezTo>
                    <a:cubicBezTo>
                      <a:pt x="20287" y="15556"/>
                      <a:pt x="21600" y="20744"/>
                      <a:pt x="21600" y="20744"/>
                    </a:cubicBezTo>
                    <a:cubicBezTo>
                      <a:pt x="21600" y="20744"/>
                      <a:pt x="21404" y="20750"/>
                      <a:pt x="21110" y="20759"/>
                    </a:cubicBezTo>
                    <a:cubicBezTo>
                      <a:pt x="20818" y="20776"/>
                      <a:pt x="20429" y="20797"/>
                      <a:pt x="20040" y="20819"/>
                    </a:cubicBezTo>
                    <a:cubicBezTo>
                      <a:pt x="19262" y="20859"/>
                      <a:pt x="18482" y="20900"/>
                      <a:pt x="18482" y="20900"/>
                    </a:cubicBezTo>
                    <a:lnTo>
                      <a:pt x="17926" y="19405"/>
                    </a:lnTo>
                    <a:cubicBezTo>
                      <a:pt x="17926" y="19405"/>
                      <a:pt x="17621" y="19417"/>
                      <a:pt x="17176" y="19459"/>
                    </a:cubicBezTo>
                    <a:cubicBezTo>
                      <a:pt x="16728" y="19496"/>
                      <a:pt x="16131" y="19545"/>
                      <a:pt x="15534" y="19594"/>
                    </a:cubicBezTo>
                    <a:cubicBezTo>
                      <a:pt x="14936" y="19642"/>
                      <a:pt x="14337" y="19685"/>
                      <a:pt x="13898" y="19739"/>
                    </a:cubicBezTo>
                    <a:cubicBezTo>
                      <a:pt x="13456" y="19785"/>
                      <a:pt x="13162" y="19816"/>
                      <a:pt x="13162" y="19816"/>
                    </a:cubicBezTo>
                    <a:lnTo>
                      <a:pt x="13970" y="21256"/>
                    </a:lnTo>
                    <a:cubicBezTo>
                      <a:pt x="13970" y="21256"/>
                      <a:pt x="13156" y="21333"/>
                      <a:pt x="12342" y="21410"/>
                    </a:cubicBezTo>
                    <a:cubicBezTo>
                      <a:pt x="11540" y="21505"/>
                      <a:pt x="10737" y="21600"/>
                      <a:pt x="10737" y="21600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2" name="Shape 16826">
                <a:extLst>
                  <a:ext uri="{FF2B5EF4-FFF2-40B4-BE49-F238E27FC236}">
                    <a16:creationId xmlns:a16="http://schemas.microsoft.com/office/drawing/2014/main" id="{CBA2298F-F563-411C-87D1-4A50853DB466}"/>
                  </a:ext>
                </a:extLst>
              </p:cNvPr>
              <p:cNvSpPr/>
              <p:nvPr/>
            </p:nvSpPr>
            <p:spPr>
              <a:xfrm>
                <a:off x="6179605" y="1766413"/>
                <a:ext cx="253931" cy="654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073" y="18204"/>
                    </a:moveTo>
                    <a:cubicBezTo>
                      <a:pt x="3073" y="18204"/>
                      <a:pt x="3906" y="18254"/>
                      <a:pt x="4738" y="18303"/>
                    </a:cubicBezTo>
                    <a:cubicBezTo>
                      <a:pt x="5560" y="18371"/>
                      <a:pt x="6384" y="18438"/>
                      <a:pt x="6384" y="18438"/>
                    </a:cubicBezTo>
                    <a:lnTo>
                      <a:pt x="7179" y="16747"/>
                    </a:lnTo>
                    <a:cubicBezTo>
                      <a:pt x="7179" y="16747"/>
                      <a:pt x="6325" y="16678"/>
                      <a:pt x="5471" y="16608"/>
                    </a:cubicBezTo>
                    <a:cubicBezTo>
                      <a:pt x="4611" y="16549"/>
                      <a:pt x="3743" y="16504"/>
                      <a:pt x="3743" y="16504"/>
                    </a:cubicBezTo>
                    <a:cubicBezTo>
                      <a:pt x="3743" y="16504"/>
                      <a:pt x="3073" y="18204"/>
                      <a:pt x="3073" y="18204"/>
                    </a:cubicBezTo>
                    <a:close/>
                    <a:moveTo>
                      <a:pt x="4107" y="15590"/>
                    </a:moveTo>
                    <a:cubicBezTo>
                      <a:pt x="4107" y="15589"/>
                      <a:pt x="4990" y="15635"/>
                      <a:pt x="5867" y="15696"/>
                    </a:cubicBezTo>
                    <a:cubicBezTo>
                      <a:pt x="6739" y="15766"/>
                      <a:pt x="7611" y="15837"/>
                      <a:pt x="7611" y="15837"/>
                    </a:cubicBezTo>
                    <a:lnTo>
                      <a:pt x="8412" y="14146"/>
                    </a:lnTo>
                    <a:cubicBezTo>
                      <a:pt x="8412" y="14146"/>
                      <a:pt x="7509" y="14074"/>
                      <a:pt x="6606" y="14001"/>
                    </a:cubicBezTo>
                    <a:cubicBezTo>
                      <a:pt x="5700" y="13935"/>
                      <a:pt x="4784" y="13890"/>
                      <a:pt x="4784" y="13890"/>
                    </a:cubicBezTo>
                    <a:cubicBezTo>
                      <a:pt x="4784" y="13890"/>
                      <a:pt x="4107" y="15590"/>
                      <a:pt x="4107" y="15590"/>
                    </a:cubicBezTo>
                    <a:close/>
                    <a:moveTo>
                      <a:pt x="5150" y="12975"/>
                    </a:moveTo>
                    <a:cubicBezTo>
                      <a:pt x="5150" y="12975"/>
                      <a:pt x="6083" y="13020"/>
                      <a:pt x="7006" y="13089"/>
                    </a:cubicBezTo>
                    <a:cubicBezTo>
                      <a:pt x="7926" y="13162"/>
                      <a:pt x="8846" y="13235"/>
                      <a:pt x="8846" y="13235"/>
                    </a:cubicBezTo>
                    <a:lnTo>
                      <a:pt x="9655" y="11545"/>
                    </a:lnTo>
                    <a:cubicBezTo>
                      <a:pt x="9655" y="11545"/>
                      <a:pt x="8703" y="11470"/>
                      <a:pt x="7751" y="11394"/>
                    </a:cubicBezTo>
                    <a:cubicBezTo>
                      <a:pt x="7278" y="11351"/>
                      <a:pt x="6794" y="11333"/>
                      <a:pt x="6435" y="11310"/>
                    </a:cubicBezTo>
                    <a:cubicBezTo>
                      <a:pt x="6074" y="11289"/>
                      <a:pt x="5833" y="11276"/>
                      <a:pt x="5833" y="11276"/>
                    </a:cubicBezTo>
                    <a:cubicBezTo>
                      <a:pt x="5833" y="11276"/>
                      <a:pt x="5150" y="12975"/>
                      <a:pt x="5150" y="12975"/>
                    </a:cubicBezTo>
                    <a:close/>
                    <a:moveTo>
                      <a:pt x="6204" y="10360"/>
                    </a:moveTo>
                    <a:cubicBezTo>
                      <a:pt x="6204" y="10360"/>
                      <a:pt x="6449" y="10375"/>
                      <a:pt x="6815" y="10395"/>
                    </a:cubicBezTo>
                    <a:cubicBezTo>
                      <a:pt x="7181" y="10417"/>
                      <a:pt x="7673" y="10439"/>
                      <a:pt x="8156" y="10482"/>
                    </a:cubicBezTo>
                    <a:cubicBezTo>
                      <a:pt x="9123" y="10558"/>
                      <a:pt x="10092" y="10635"/>
                      <a:pt x="10092" y="10635"/>
                    </a:cubicBezTo>
                    <a:lnTo>
                      <a:pt x="10908" y="8945"/>
                    </a:lnTo>
                    <a:cubicBezTo>
                      <a:pt x="10908" y="8945"/>
                      <a:pt x="9908" y="8867"/>
                      <a:pt x="8908" y="8788"/>
                    </a:cubicBezTo>
                    <a:cubicBezTo>
                      <a:pt x="8410" y="8745"/>
                      <a:pt x="7904" y="8719"/>
                      <a:pt x="7525" y="8697"/>
                    </a:cubicBezTo>
                    <a:cubicBezTo>
                      <a:pt x="7146" y="8676"/>
                      <a:pt x="6894" y="8661"/>
                      <a:pt x="6894" y="8661"/>
                    </a:cubicBezTo>
                    <a:cubicBezTo>
                      <a:pt x="6894" y="8661"/>
                      <a:pt x="6204" y="10360"/>
                      <a:pt x="6204" y="10360"/>
                    </a:cubicBezTo>
                    <a:close/>
                    <a:moveTo>
                      <a:pt x="7267" y="7747"/>
                    </a:moveTo>
                    <a:cubicBezTo>
                      <a:pt x="7267" y="7747"/>
                      <a:pt x="7523" y="7762"/>
                      <a:pt x="7908" y="7783"/>
                    </a:cubicBezTo>
                    <a:cubicBezTo>
                      <a:pt x="8293" y="7804"/>
                      <a:pt x="8807" y="7832"/>
                      <a:pt x="9313" y="7876"/>
                    </a:cubicBezTo>
                    <a:cubicBezTo>
                      <a:pt x="10331" y="7956"/>
                      <a:pt x="11347" y="8036"/>
                      <a:pt x="11347" y="8036"/>
                    </a:cubicBezTo>
                    <a:lnTo>
                      <a:pt x="12170" y="6345"/>
                    </a:lnTo>
                    <a:cubicBezTo>
                      <a:pt x="12170" y="6345"/>
                      <a:pt x="11121" y="6264"/>
                      <a:pt x="10074" y="6183"/>
                    </a:cubicBezTo>
                    <a:cubicBezTo>
                      <a:pt x="9550" y="6138"/>
                      <a:pt x="9022" y="6107"/>
                      <a:pt x="8625" y="6086"/>
                    </a:cubicBezTo>
                    <a:cubicBezTo>
                      <a:pt x="8228" y="6063"/>
                      <a:pt x="7965" y="6048"/>
                      <a:pt x="7965" y="6048"/>
                    </a:cubicBezTo>
                    <a:cubicBezTo>
                      <a:pt x="7965" y="6048"/>
                      <a:pt x="7267" y="7747"/>
                      <a:pt x="7267" y="7747"/>
                    </a:cubicBezTo>
                    <a:close/>
                    <a:moveTo>
                      <a:pt x="8267" y="18589"/>
                    </a:moveTo>
                    <a:cubicBezTo>
                      <a:pt x="8267" y="18589"/>
                      <a:pt x="9089" y="18652"/>
                      <a:pt x="9914" y="18716"/>
                    </a:cubicBezTo>
                    <a:cubicBezTo>
                      <a:pt x="10328" y="18743"/>
                      <a:pt x="10731" y="18790"/>
                      <a:pt x="11036" y="18821"/>
                    </a:cubicBezTo>
                    <a:cubicBezTo>
                      <a:pt x="11340" y="18852"/>
                      <a:pt x="11543" y="18872"/>
                      <a:pt x="11543" y="18872"/>
                    </a:cubicBezTo>
                    <a:lnTo>
                      <a:pt x="12533" y="17197"/>
                    </a:lnTo>
                    <a:cubicBezTo>
                      <a:pt x="12533" y="17197"/>
                      <a:pt x="12323" y="17176"/>
                      <a:pt x="12007" y="17143"/>
                    </a:cubicBezTo>
                    <a:cubicBezTo>
                      <a:pt x="11690" y="17114"/>
                      <a:pt x="11273" y="17062"/>
                      <a:pt x="10843" y="17035"/>
                    </a:cubicBezTo>
                    <a:cubicBezTo>
                      <a:pt x="9988" y="16969"/>
                      <a:pt x="9133" y="16902"/>
                      <a:pt x="9133" y="16902"/>
                    </a:cubicBezTo>
                    <a:cubicBezTo>
                      <a:pt x="9133" y="16902"/>
                      <a:pt x="8267" y="18589"/>
                      <a:pt x="8267" y="18589"/>
                    </a:cubicBezTo>
                    <a:close/>
                    <a:moveTo>
                      <a:pt x="9602" y="15993"/>
                    </a:moveTo>
                    <a:cubicBezTo>
                      <a:pt x="9602" y="15993"/>
                      <a:pt x="10474" y="16061"/>
                      <a:pt x="11346" y="16129"/>
                    </a:cubicBezTo>
                    <a:cubicBezTo>
                      <a:pt x="12215" y="16200"/>
                      <a:pt x="13070" y="16295"/>
                      <a:pt x="13070" y="16296"/>
                    </a:cubicBezTo>
                    <a:lnTo>
                      <a:pt x="14070" y="14621"/>
                    </a:lnTo>
                    <a:cubicBezTo>
                      <a:pt x="14070" y="14621"/>
                      <a:pt x="13182" y="14524"/>
                      <a:pt x="12283" y="14448"/>
                    </a:cubicBezTo>
                    <a:cubicBezTo>
                      <a:pt x="11380" y="14378"/>
                      <a:pt x="10477" y="14308"/>
                      <a:pt x="10477" y="14308"/>
                    </a:cubicBezTo>
                    <a:cubicBezTo>
                      <a:pt x="10477" y="14308"/>
                      <a:pt x="9602" y="15993"/>
                      <a:pt x="9602" y="15993"/>
                    </a:cubicBezTo>
                    <a:close/>
                    <a:moveTo>
                      <a:pt x="10949" y="13400"/>
                    </a:moveTo>
                    <a:cubicBezTo>
                      <a:pt x="10949" y="13400"/>
                      <a:pt x="11870" y="13472"/>
                      <a:pt x="12789" y="13543"/>
                    </a:cubicBezTo>
                    <a:cubicBezTo>
                      <a:pt x="13704" y="13622"/>
                      <a:pt x="14609" y="13719"/>
                      <a:pt x="14609" y="13719"/>
                    </a:cubicBezTo>
                    <a:lnTo>
                      <a:pt x="15613" y="12044"/>
                    </a:lnTo>
                    <a:cubicBezTo>
                      <a:pt x="15613" y="12044"/>
                      <a:pt x="14677" y="11946"/>
                      <a:pt x="13732" y="11862"/>
                    </a:cubicBezTo>
                    <a:cubicBezTo>
                      <a:pt x="12781" y="11789"/>
                      <a:pt x="11829" y="11715"/>
                      <a:pt x="11829" y="11715"/>
                    </a:cubicBezTo>
                    <a:cubicBezTo>
                      <a:pt x="11829" y="11715"/>
                      <a:pt x="10949" y="13400"/>
                      <a:pt x="10949" y="13400"/>
                    </a:cubicBezTo>
                    <a:close/>
                    <a:moveTo>
                      <a:pt x="12305" y="10808"/>
                    </a:moveTo>
                    <a:cubicBezTo>
                      <a:pt x="12305" y="10808"/>
                      <a:pt x="13273" y="10882"/>
                      <a:pt x="14240" y="10957"/>
                    </a:cubicBezTo>
                    <a:cubicBezTo>
                      <a:pt x="15197" y="11050"/>
                      <a:pt x="16155" y="11143"/>
                      <a:pt x="16155" y="11143"/>
                    </a:cubicBezTo>
                    <a:lnTo>
                      <a:pt x="17166" y="9469"/>
                    </a:lnTo>
                    <a:cubicBezTo>
                      <a:pt x="17166" y="9469"/>
                      <a:pt x="16180" y="9373"/>
                      <a:pt x="15191" y="9276"/>
                    </a:cubicBezTo>
                    <a:cubicBezTo>
                      <a:pt x="14192" y="9199"/>
                      <a:pt x="13192" y="9122"/>
                      <a:pt x="13192" y="9122"/>
                    </a:cubicBezTo>
                    <a:cubicBezTo>
                      <a:pt x="13192" y="9122"/>
                      <a:pt x="12305" y="10808"/>
                      <a:pt x="12305" y="10808"/>
                    </a:cubicBezTo>
                    <a:close/>
                    <a:moveTo>
                      <a:pt x="13672" y="8215"/>
                    </a:moveTo>
                    <a:cubicBezTo>
                      <a:pt x="13672" y="8215"/>
                      <a:pt x="14688" y="8293"/>
                      <a:pt x="15704" y="8372"/>
                    </a:cubicBezTo>
                    <a:cubicBezTo>
                      <a:pt x="16709" y="8470"/>
                      <a:pt x="17714" y="8568"/>
                      <a:pt x="17714" y="8568"/>
                    </a:cubicBezTo>
                    <a:lnTo>
                      <a:pt x="18731" y="6895"/>
                    </a:lnTo>
                    <a:cubicBezTo>
                      <a:pt x="18731" y="6895"/>
                      <a:pt x="17696" y="6794"/>
                      <a:pt x="16660" y="6692"/>
                    </a:cubicBezTo>
                    <a:cubicBezTo>
                      <a:pt x="15612" y="6612"/>
                      <a:pt x="14564" y="6531"/>
                      <a:pt x="14564" y="6531"/>
                    </a:cubicBezTo>
                    <a:cubicBezTo>
                      <a:pt x="14564" y="6531"/>
                      <a:pt x="13672" y="8215"/>
                      <a:pt x="13672" y="8215"/>
                    </a:cubicBezTo>
                    <a:close/>
                    <a:moveTo>
                      <a:pt x="0" y="20797"/>
                    </a:moveTo>
                    <a:cubicBezTo>
                      <a:pt x="0" y="20797"/>
                      <a:pt x="1812" y="15596"/>
                      <a:pt x="3625" y="10395"/>
                    </a:cubicBezTo>
                    <a:cubicBezTo>
                      <a:pt x="5515" y="5198"/>
                      <a:pt x="7407" y="0"/>
                      <a:pt x="7407" y="0"/>
                    </a:cubicBezTo>
                    <a:cubicBezTo>
                      <a:pt x="7407" y="0"/>
                      <a:pt x="8378" y="381"/>
                      <a:pt x="9836" y="952"/>
                    </a:cubicBezTo>
                    <a:cubicBezTo>
                      <a:pt x="11283" y="1506"/>
                      <a:pt x="13127" y="2331"/>
                      <a:pt x="14904" y="3118"/>
                    </a:cubicBezTo>
                    <a:cubicBezTo>
                      <a:pt x="16684" y="3908"/>
                      <a:pt x="18383" y="4698"/>
                      <a:pt x="19597" y="5331"/>
                    </a:cubicBezTo>
                    <a:cubicBezTo>
                      <a:pt x="20800" y="5947"/>
                      <a:pt x="21600" y="6358"/>
                      <a:pt x="21600" y="6358"/>
                    </a:cubicBezTo>
                    <a:cubicBezTo>
                      <a:pt x="21600" y="6358"/>
                      <a:pt x="19126" y="10167"/>
                      <a:pt x="16651" y="13975"/>
                    </a:cubicBezTo>
                    <a:cubicBezTo>
                      <a:pt x="14219" y="17788"/>
                      <a:pt x="11788" y="21600"/>
                      <a:pt x="11788" y="21600"/>
                    </a:cubicBezTo>
                    <a:cubicBezTo>
                      <a:pt x="11788" y="21600"/>
                      <a:pt x="10909" y="21520"/>
                      <a:pt x="10030" y="21441"/>
                    </a:cubicBezTo>
                    <a:cubicBezTo>
                      <a:pt x="9157" y="21351"/>
                      <a:pt x="8263" y="21296"/>
                      <a:pt x="8263" y="21296"/>
                    </a:cubicBezTo>
                    <a:lnTo>
                      <a:pt x="9042" y="19863"/>
                    </a:lnTo>
                    <a:lnTo>
                      <a:pt x="4002" y="19461"/>
                    </a:lnTo>
                    <a:lnTo>
                      <a:pt x="3370" y="20959"/>
                    </a:lnTo>
                    <a:cubicBezTo>
                      <a:pt x="3370" y="20959"/>
                      <a:pt x="0" y="20797"/>
                      <a:pt x="0" y="20797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3" name="Shape 16827">
                <a:extLst>
                  <a:ext uri="{FF2B5EF4-FFF2-40B4-BE49-F238E27FC236}">
                    <a16:creationId xmlns:a16="http://schemas.microsoft.com/office/drawing/2014/main" id="{C3094485-868E-4DF6-A280-6B4309256CA9}"/>
                  </a:ext>
                </a:extLst>
              </p:cNvPr>
              <p:cNvSpPr/>
              <p:nvPr/>
            </p:nvSpPr>
            <p:spPr>
              <a:xfrm>
                <a:off x="5065132" y="1981128"/>
                <a:ext cx="562679" cy="5763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71" w="21600">
                    <a:moveTo>
                      <a:pt x="11146" y="18403"/>
                    </a:moveTo>
                    <a:cubicBezTo>
                      <a:pt x="11146" y="18403"/>
                      <a:pt x="11473" y="18215"/>
                      <a:pt x="11821" y="18066"/>
                    </a:cubicBezTo>
                    <a:cubicBezTo>
                      <a:pt x="12164" y="17907"/>
                      <a:pt x="12507" y="17748"/>
                      <a:pt x="12507" y="17748"/>
                    </a:cubicBezTo>
                    <a:lnTo>
                      <a:pt x="11613" y="16003"/>
                    </a:lnTo>
                    <a:cubicBezTo>
                      <a:pt x="11613" y="16003"/>
                      <a:pt x="11258" y="16169"/>
                      <a:pt x="10902" y="16335"/>
                    </a:cubicBezTo>
                    <a:cubicBezTo>
                      <a:pt x="10541" y="16491"/>
                      <a:pt x="10201" y="16684"/>
                      <a:pt x="10201" y="16684"/>
                    </a:cubicBezTo>
                    <a:cubicBezTo>
                      <a:pt x="10201" y="16684"/>
                      <a:pt x="11146" y="18403"/>
                      <a:pt x="11146" y="18403"/>
                    </a:cubicBezTo>
                    <a:close/>
                    <a:moveTo>
                      <a:pt x="9692" y="15758"/>
                    </a:moveTo>
                    <a:cubicBezTo>
                      <a:pt x="9692" y="15758"/>
                      <a:pt x="9795" y="15700"/>
                      <a:pt x="9974" y="15600"/>
                    </a:cubicBezTo>
                    <a:cubicBezTo>
                      <a:pt x="10159" y="15509"/>
                      <a:pt x="10423" y="15379"/>
                      <a:pt x="10740" y="15223"/>
                    </a:cubicBezTo>
                    <a:cubicBezTo>
                      <a:pt x="11055" y="15067"/>
                      <a:pt x="11425" y="14885"/>
                      <a:pt x="11820" y="14690"/>
                    </a:cubicBezTo>
                    <a:cubicBezTo>
                      <a:pt x="12018" y="14592"/>
                      <a:pt x="12221" y="14490"/>
                      <a:pt x="12428" y="14387"/>
                    </a:cubicBezTo>
                    <a:cubicBezTo>
                      <a:pt x="12641" y="14295"/>
                      <a:pt x="12857" y="14202"/>
                      <a:pt x="13073" y="14109"/>
                    </a:cubicBezTo>
                    <a:cubicBezTo>
                      <a:pt x="13944" y="13750"/>
                      <a:pt x="14786" y="13327"/>
                      <a:pt x="15456" y="13102"/>
                    </a:cubicBezTo>
                    <a:cubicBezTo>
                      <a:pt x="16117" y="12853"/>
                      <a:pt x="16557" y="12686"/>
                      <a:pt x="16557" y="12686"/>
                    </a:cubicBezTo>
                    <a:lnTo>
                      <a:pt x="15862" y="10858"/>
                    </a:lnTo>
                    <a:cubicBezTo>
                      <a:pt x="15862" y="10858"/>
                      <a:pt x="15406" y="11030"/>
                      <a:pt x="14722" y="11289"/>
                    </a:cubicBezTo>
                    <a:cubicBezTo>
                      <a:pt x="14027" y="11522"/>
                      <a:pt x="13153" y="11958"/>
                      <a:pt x="12253" y="12331"/>
                    </a:cubicBezTo>
                    <a:cubicBezTo>
                      <a:pt x="12029" y="12428"/>
                      <a:pt x="11805" y="12524"/>
                      <a:pt x="11585" y="12619"/>
                    </a:cubicBezTo>
                    <a:cubicBezTo>
                      <a:pt x="11370" y="12725"/>
                      <a:pt x="11159" y="12831"/>
                      <a:pt x="10954" y="12932"/>
                    </a:cubicBezTo>
                    <a:cubicBezTo>
                      <a:pt x="10545" y="13134"/>
                      <a:pt x="10163" y="13323"/>
                      <a:pt x="9835" y="13484"/>
                    </a:cubicBezTo>
                    <a:cubicBezTo>
                      <a:pt x="9507" y="13646"/>
                      <a:pt x="9233" y="13780"/>
                      <a:pt x="9042" y="13874"/>
                    </a:cubicBezTo>
                    <a:cubicBezTo>
                      <a:pt x="8856" y="13978"/>
                      <a:pt x="8750" y="14038"/>
                      <a:pt x="8750" y="14038"/>
                    </a:cubicBezTo>
                    <a:cubicBezTo>
                      <a:pt x="8750" y="14038"/>
                      <a:pt x="9692" y="15758"/>
                      <a:pt x="9692" y="15758"/>
                    </a:cubicBezTo>
                    <a:close/>
                    <a:moveTo>
                      <a:pt x="8243" y="13111"/>
                    </a:moveTo>
                    <a:cubicBezTo>
                      <a:pt x="8243" y="13111"/>
                      <a:pt x="8351" y="13051"/>
                      <a:pt x="8541" y="12945"/>
                    </a:cubicBezTo>
                    <a:cubicBezTo>
                      <a:pt x="8736" y="12849"/>
                      <a:pt x="9014" y="12712"/>
                      <a:pt x="9348" y="12548"/>
                    </a:cubicBezTo>
                    <a:cubicBezTo>
                      <a:pt x="9682" y="12384"/>
                      <a:pt x="10071" y="12191"/>
                      <a:pt x="10488" y="11985"/>
                    </a:cubicBezTo>
                    <a:cubicBezTo>
                      <a:pt x="10697" y="11882"/>
                      <a:pt x="10912" y="11775"/>
                      <a:pt x="11131" y="11666"/>
                    </a:cubicBezTo>
                    <a:cubicBezTo>
                      <a:pt x="11355" y="11570"/>
                      <a:pt x="11583" y="11472"/>
                      <a:pt x="11812" y="11373"/>
                    </a:cubicBezTo>
                    <a:cubicBezTo>
                      <a:pt x="12728" y="10992"/>
                      <a:pt x="13619" y="10550"/>
                      <a:pt x="14327" y="10312"/>
                    </a:cubicBezTo>
                    <a:cubicBezTo>
                      <a:pt x="15023" y="10048"/>
                      <a:pt x="15488" y="9872"/>
                      <a:pt x="15488" y="9872"/>
                    </a:cubicBezTo>
                    <a:lnTo>
                      <a:pt x="14795" y="8043"/>
                    </a:lnTo>
                    <a:cubicBezTo>
                      <a:pt x="14795" y="8043"/>
                      <a:pt x="14315" y="8224"/>
                      <a:pt x="13595" y="8497"/>
                    </a:cubicBezTo>
                    <a:cubicBezTo>
                      <a:pt x="12864" y="8746"/>
                      <a:pt x="11941" y="9198"/>
                      <a:pt x="10994" y="9594"/>
                    </a:cubicBezTo>
                    <a:cubicBezTo>
                      <a:pt x="10040" y="9978"/>
                      <a:pt x="9145" y="10483"/>
                      <a:pt x="8447" y="10808"/>
                    </a:cubicBezTo>
                    <a:cubicBezTo>
                      <a:pt x="8101" y="10978"/>
                      <a:pt x="7813" y="11119"/>
                      <a:pt x="7612" y="11218"/>
                    </a:cubicBezTo>
                    <a:cubicBezTo>
                      <a:pt x="7415" y="11327"/>
                      <a:pt x="7304" y="11389"/>
                      <a:pt x="7304" y="11389"/>
                    </a:cubicBezTo>
                    <a:cubicBezTo>
                      <a:pt x="7304" y="11389"/>
                      <a:pt x="8243" y="13111"/>
                      <a:pt x="8243" y="13111"/>
                    </a:cubicBezTo>
                    <a:close/>
                    <a:moveTo>
                      <a:pt x="6798" y="10461"/>
                    </a:moveTo>
                    <a:cubicBezTo>
                      <a:pt x="6798" y="10461"/>
                      <a:pt x="6912" y="10398"/>
                      <a:pt x="7112" y="10287"/>
                    </a:cubicBezTo>
                    <a:cubicBezTo>
                      <a:pt x="7317" y="10187"/>
                      <a:pt x="7610" y="10042"/>
                      <a:pt x="7961" y="9870"/>
                    </a:cubicBezTo>
                    <a:cubicBezTo>
                      <a:pt x="8671" y="9538"/>
                      <a:pt x="9584" y="9027"/>
                      <a:pt x="10554" y="8635"/>
                    </a:cubicBezTo>
                    <a:cubicBezTo>
                      <a:pt x="11518" y="8231"/>
                      <a:pt x="12458" y="7773"/>
                      <a:pt x="13202" y="7520"/>
                    </a:cubicBezTo>
                    <a:cubicBezTo>
                      <a:pt x="13935" y="7242"/>
                      <a:pt x="14424" y="7057"/>
                      <a:pt x="14424" y="7057"/>
                    </a:cubicBezTo>
                    <a:lnTo>
                      <a:pt x="13734" y="5227"/>
                    </a:lnTo>
                    <a:cubicBezTo>
                      <a:pt x="13734" y="5227"/>
                      <a:pt x="13230" y="5418"/>
                      <a:pt x="12473" y="5705"/>
                    </a:cubicBezTo>
                    <a:cubicBezTo>
                      <a:pt x="11706" y="5968"/>
                      <a:pt x="10733" y="6435"/>
                      <a:pt x="9739" y="6855"/>
                    </a:cubicBezTo>
                    <a:cubicBezTo>
                      <a:pt x="8738" y="7261"/>
                      <a:pt x="7794" y="7784"/>
                      <a:pt x="7062" y="8128"/>
                    </a:cubicBezTo>
                    <a:cubicBezTo>
                      <a:pt x="6699" y="8307"/>
                      <a:pt x="6397" y="8456"/>
                      <a:pt x="6185" y="8560"/>
                    </a:cubicBezTo>
                    <a:cubicBezTo>
                      <a:pt x="5978" y="8673"/>
                      <a:pt x="5861" y="8738"/>
                      <a:pt x="5861" y="8738"/>
                    </a:cubicBezTo>
                    <a:cubicBezTo>
                      <a:pt x="5861" y="8738"/>
                      <a:pt x="6798" y="10461"/>
                      <a:pt x="6798" y="10461"/>
                    </a:cubicBezTo>
                    <a:close/>
                    <a:moveTo>
                      <a:pt x="5357" y="7810"/>
                    </a:moveTo>
                    <a:cubicBezTo>
                      <a:pt x="5357" y="7810"/>
                      <a:pt x="5477" y="7744"/>
                      <a:pt x="5687" y="7629"/>
                    </a:cubicBezTo>
                    <a:cubicBezTo>
                      <a:pt x="5902" y="7524"/>
                      <a:pt x="6210" y="7372"/>
                      <a:pt x="6579" y="7191"/>
                    </a:cubicBezTo>
                    <a:cubicBezTo>
                      <a:pt x="7322" y="6839"/>
                      <a:pt x="8283" y="6309"/>
                      <a:pt x="9301" y="5896"/>
                    </a:cubicBezTo>
                    <a:cubicBezTo>
                      <a:pt x="10311" y="5468"/>
                      <a:pt x="11302" y="4995"/>
                      <a:pt x="12081" y="4727"/>
                    </a:cubicBezTo>
                    <a:cubicBezTo>
                      <a:pt x="12851" y="4435"/>
                      <a:pt x="13364" y="4241"/>
                      <a:pt x="13364" y="4241"/>
                    </a:cubicBezTo>
                    <a:lnTo>
                      <a:pt x="12677" y="2408"/>
                    </a:lnTo>
                    <a:cubicBezTo>
                      <a:pt x="12677" y="2408"/>
                      <a:pt x="12148" y="2609"/>
                      <a:pt x="11355" y="2910"/>
                    </a:cubicBezTo>
                    <a:cubicBezTo>
                      <a:pt x="10551" y="3188"/>
                      <a:pt x="9528" y="3670"/>
                      <a:pt x="8489" y="4114"/>
                    </a:cubicBezTo>
                    <a:cubicBezTo>
                      <a:pt x="7440" y="4543"/>
                      <a:pt x="6447" y="5084"/>
                      <a:pt x="5682" y="5448"/>
                    </a:cubicBezTo>
                    <a:cubicBezTo>
                      <a:pt x="5302" y="5635"/>
                      <a:pt x="4985" y="5792"/>
                      <a:pt x="4763" y="5901"/>
                    </a:cubicBezTo>
                    <a:cubicBezTo>
                      <a:pt x="4542" y="6012"/>
                      <a:pt x="4421" y="6085"/>
                      <a:pt x="4422" y="6085"/>
                    </a:cubicBezTo>
                    <a:cubicBezTo>
                      <a:pt x="4422" y="6085"/>
                      <a:pt x="5357" y="7810"/>
                      <a:pt x="5357" y="7810"/>
                    </a:cubicBezTo>
                    <a:close/>
                    <a:moveTo>
                      <a:pt x="18442" y="15206"/>
                    </a:moveTo>
                    <a:cubicBezTo>
                      <a:pt x="18442" y="15206"/>
                      <a:pt x="18529" y="15169"/>
                      <a:pt x="18666" y="15132"/>
                    </a:cubicBezTo>
                    <a:cubicBezTo>
                      <a:pt x="18802" y="15091"/>
                      <a:pt x="18984" y="15038"/>
                      <a:pt x="19165" y="14984"/>
                    </a:cubicBezTo>
                    <a:cubicBezTo>
                      <a:pt x="19526" y="14876"/>
                      <a:pt x="19888" y="14766"/>
                      <a:pt x="19888" y="14766"/>
                    </a:cubicBezTo>
                    <a:lnTo>
                      <a:pt x="19276" y="12911"/>
                    </a:lnTo>
                    <a:cubicBezTo>
                      <a:pt x="19276" y="12911"/>
                      <a:pt x="18901" y="13024"/>
                      <a:pt x="18525" y="13137"/>
                    </a:cubicBezTo>
                    <a:cubicBezTo>
                      <a:pt x="18337" y="13193"/>
                      <a:pt x="18149" y="13249"/>
                      <a:pt x="18008" y="13292"/>
                    </a:cubicBezTo>
                    <a:cubicBezTo>
                      <a:pt x="17866" y="13331"/>
                      <a:pt x="17775" y="13367"/>
                      <a:pt x="17775" y="13367"/>
                    </a:cubicBezTo>
                    <a:cubicBezTo>
                      <a:pt x="17775" y="13367"/>
                      <a:pt x="18442" y="15206"/>
                      <a:pt x="18442" y="15206"/>
                    </a:cubicBezTo>
                    <a:close/>
                    <a:moveTo>
                      <a:pt x="17416" y="12375"/>
                    </a:moveTo>
                    <a:lnTo>
                      <a:pt x="18947" y="11911"/>
                    </a:lnTo>
                    <a:lnTo>
                      <a:pt x="18338" y="10053"/>
                    </a:lnTo>
                    <a:lnTo>
                      <a:pt x="16752" y="10535"/>
                    </a:lnTo>
                    <a:cubicBezTo>
                      <a:pt x="16752" y="10535"/>
                      <a:pt x="17416" y="12375"/>
                      <a:pt x="17416" y="12375"/>
                    </a:cubicBezTo>
                    <a:close/>
                    <a:moveTo>
                      <a:pt x="16395" y="9544"/>
                    </a:moveTo>
                    <a:lnTo>
                      <a:pt x="18011" y="9053"/>
                    </a:lnTo>
                    <a:lnTo>
                      <a:pt x="17404" y="7194"/>
                    </a:lnTo>
                    <a:lnTo>
                      <a:pt x="15733" y="7703"/>
                    </a:lnTo>
                    <a:cubicBezTo>
                      <a:pt x="15733" y="7703"/>
                      <a:pt x="16395" y="9544"/>
                      <a:pt x="16395" y="9544"/>
                    </a:cubicBezTo>
                    <a:close/>
                    <a:moveTo>
                      <a:pt x="15378" y="6712"/>
                    </a:moveTo>
                    <a:lnTo>
                      <a:pt x="17078" y="6193"/>
                    </a:lnTo>
                    <a:lnTo>
                      <a:pt x="16475" y="4334"/>
                    </a:lnTo>
                    <a:lnTo>
                      <a:pt x="14720" y="4871"/>
                    </a:lnTo>
                    <a:cubicBezTo>
                      <a:pt x="14720" y="4871"/>
                      <a:pt x="15378" y="6712"/>
                      <a:pt x="15378" y="6712"/>
                    </a:cubicBezTo>
                    <a:close/>
                    <a:moveTo>
                      <a:pt x="14366" y="3880"/>
                    </a:moveTo>
                    <a:lnTo>
                      <a:pt x="16150" y="3333"/>
                    </a:lnTo>
                    <a:lnTo>
                      <a:pt x="15550" y="1473"/>
                    </a:lnTo>
                    <a:lnTo>
                      <a:pt x="13711" y="2038"/>
                    </a:lnTo>
                    <a:cubicBezTo>
                      <a:pt x="13711" y="2038"/>
                      <a:pt x="14366" y="3880"/>
                      <a:pt x="14366" y="3880"/>
                    </a:cubicBezTo>
                    <a:close/>
                    <a:moveTo>
                      <a:pt x="16885" y="13689"/>
                    </a:moveTo>
                    <a:lnTo>
                      <a:pt x="15404" y="14212"/>
                    </a:lnTo>
                    <a:lnTo>
                      <a:pt x="16158" y="16018"/>
                    </a:lnTo>
                    <a:lnTo>
                      <a:pt x="17585" y="15516"/>
                    </a:lnTo>
                    <a:cubicBezTo>
                      <a:pt x="17585" y="15516"/>
                      <a:pt x="16885" y="13689"/>
                      <a:pt x="16885" y="13689"/>
                    </a:cubicBezTo>
                    <a:close/>
                    <a:moveTo>
                      <a:pt x="14231" y="14773"/>
                    </a:moveTo>
                    <a:cubicBezTo>
                      <a:pt x="14231" y="14773"/>
                      <a:pt x="13868" y="14921"/>
                      <a:pt x="13505" y="15071"/>
                    </a:cubicBezTo>
                    <a:cubicBezTo>
                      <a:pt x="13323" y="15144"/>
                      <a:pt x="13142" y="15218"/>
                      <a:pt x="13005" y="15273"/>
                    </a:cubicBezTo>
                    <a:cubicBezTo>
                      <a:pt x="12867" y="15326"/>
                      <a:pt x="12781" y="15374"/>
                      <a:pt x="12781" y="15374"/>
                    </a:cubicBezTo>
                    <a:lnTo>
                      <a:pt x="13631" y="17139"/>
                    </a:lnTo>
                    <a:cubicBezTo>
                      <a:pt x="13631" y="17139"/>
                      <a:pt x="13715" y="17095"/>
                      <a:pt x="13846" y="17042"/>
                    </a:cubicBezTo>
                    <a:cubicBezTo>
                      <a:pt x="13977" y="16988"/>
                      <a:pt x="14153" y="16917"/>
                      <a:pt x="14328" y="16847"/>
                    </a:cubicBezTo>
                    <a:cubicBezTo>
                      <a:pt x="14678" y="16704"/>
                      <a:pt x="15028" y="16561"/>
                      <a:pt x="15028" y="16561"/>
                    </a:cubicBezTo>
                    <a:cubicBezTo>
                      <a:pt x="15028" y="16561"/>
                      <a:pt x="14231" y="14773"/>
                      <a:pt x="14231" y="14773"/>
                    </a:cubicBezTo>
                    <a:close/>
                    <a:moveTo>
                      <a:pt x="11850" y="21571"/>
                    </a:moveTo>
                    <a:cubicBezTo>
                      <a:pt x="11850" y="21571"/>
                      <a:pt x="8872" y="16375"/>
                      <a:pt x="5894" y="11178"/>
                    </a:cubicBezTo>
                    <a:cubicBezTo>
                      <a:pt x="2947" y="5964"/>
                      <a:pt x="0" y="750"/>
                      <a:pt x="0" y="750"/>
                    </a:cubicBezTo>
                    <a:cubicBezTo>
                      <a:pt x="0" y="750"/>
                      <a:pt x="262" y="712"/>
                      <a:pt x="720" y="645"/>
                    </a:cubicBezTo>
                    <a:cubicBezTo>
                      <a:pt x="1173" y="573"/>
                      <a:pt x="1824" y="482"/>
                      <a:pt x="2617" y="413"/>
                    </a:cubicBezTo>
                    <a:cubicBezTo>
                      <a:pt x="3395" y="341"/>
                      <a:pt x="4304" y="256"/>
                      <a:pt x="5277" y="164"/>
                    </a:cubicBezTo>
                    <a:cubicBezTo>
                      <a:pt x="6252" y="105"/>
                      <a:pt x="7290" y="69"/>
                      <a:pt x="8308" y="29"/>
                    </a:cubicBezTo>
                    <a:cubicBezTo>
                      <a:pt x="9319" y="-29"/>
                      <a:pt x="10357" y="17"/>
                      <a:pt x="11299" y="21"/>
                    </a:cubicBezTo>
                    <a:cubicBezTo>
                      <a:pt x="12243" y="30"/>
                      <a:pt x="13113" y="49"/>
                      <a:pt x="13868" y="112"/>
                    </a:cubicBezTo>
                    <a:cubicBezTo>
                      <a:pt x="15350" y="216"/>
                      <a:pt x="16338" y="285"/>
                      <a:pt x="16338" y="285"/>
                    </a:cubicBezTo>
                    <a:cubicBezTo>
                      <a:pt x="16338" y="285"/>
                      <a:pt x="17643" y="4556"/>
                      <a:pt x="18949" y="8825"/>
                    </a:cubicBezTo>
                    <a:cubicBezTo>
                      <a:pt x="20274" y="13090"/>
                      <a:pt x="21600" y="17353"/>
                      <a:pt x="21600" y="17353"/>
                    </a:cubicBezTo>
                    <a:lnTo>
                      <a:pt x="20057" y="17863"/>
                    </a:lnTo>
                    <a:lnTo>
                      <a:pt x="19507" y="16293"/>
                    </a:lnTo>
                    <a:cubicBezTo>
                      <a:pt x="19507" y="16293"/>
                      <a:pt x="19039" y="16425"/>
                      <a:pt x="18364" y="16697"/>
                    </a:cubicBezTo>
                    <a:cubicBezTo>
                      <a:pt x="17689" y="16967"/>
                      <a:pt x="16762" y="17261"/>
                      <a:pt x="15883" y="17675"/>
                    </a:cubicBezTo>
                    <a:cubicBezTo>
                      <a:pt x="15437" y="17866"/>
                      <a:pt x="14991" y="18057"/>
                      <a:pt x="14573" y="18236"/>
                    </a:cubicBezTo>
                    <a:cubicBezTo>
                      <a:pt x="14156" y="18417"/>
                      <a:pt x="13783" y="18622"/>
                      <a:pt x="13455" y="18778"/>
                    </a:cubicBezTo>
                    <a:cubicBezTo>
                      <a:pt x="12800" y="19096"/>
                      <a:pt x="12363" y="19308"/>
                      <a:pt x="12363" y="19308"/>
                    </a:cubicBezTo>
                    <a:lnTo>
                      <a:pt x="13179" y="20832"/>
                    </a:lnTo>
                    <a:cubicBezTo>
                      <a:pt x="13179" y="20832"/>
                      <a:pt x="13094" y="20874"/>
                      <a:pt x="12967" y="20939"/>
                    </a:cubicBezTo>
                    <a:cubicBezTo>
                      <a:pt x="12843" y="21009"/>
                      <a:pt x="12678" y="21103"/>
                      <a:pt x="12512" y="21198"/>
                    </a:cubicBezTo>
                    <a:cubicBezTo>
                      <a:pt x="12181" y="21384"/>
                      <a:pt x="11850" y="21571"/>
                      <a:pt x="11850" y="21571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4" name="Shape 16828">
                <a:extLst>
                  <a:ext uri="{FF2B5EF4-FFF2-40B4-BE49-F238E27FC236}">
                    <a16:creationId xmlns:a16="http://schemas.microsoft.com/office/drawing/2014/main" id="{B71037A4-7BD9-4596-B504-9D6E6077421F}"/>
                  </a:ext>
                </a:extLst>
              </p:cNvPr>
              <p:cNvSpPr/>
              <p:nvPr/>
            </p:nvSpPr>
            <p:spPr>
              <a:xfrm>
                <a:off x="6496565" y="2226516"/>
                <a:ext cx="307386" cy="3326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85" w="21600">
                    <a:moveTo>
                      <a:pt x="18088" y="8425"/>
                    </a:moveTo>
                    <a:cubicBezTo>
                      <a:pt x="18088" y="8425"/>
                      <a:pt x="17462" y="8066"/>
                      <a:pt x="16469" y="7620"/>
                    </a:cubicBezTo>
                    <a:cubicBezTo>
                      <a:pt x="15488" y="7154"/>
                      <a:pt x="14179" y="6534"/>
                      <a:pt x="12870" y="5913"/>
                    </a:cubicBezTo>
                    <a:cubicBezTo>
                      <a:pt x="11529" y="5353"/>
                      <a:pt x="10190" y="4795"/>
                      <a:pt x="9184" y="4374"/>
                    </a:cubicBezTo>
                    <a:cubicBezTo>
                      <a:pt x="8187" y="3937"/>
                      <a:pt x="7498" y="3700"/>
                      <a:pt x="7498" y="3700"/>
                    </a:cubicBezTo>
                    <a:lnTo>
                      <a:pt x="6419" y="6096"/>
                    </a:lnTo>
                    <a:cubicBezTo>
                      <a:pt x="6419" y="6096"/>
                      <a:pt x="7091" y="6326"/>
                      <a:pt x="8061" y="6753"/>
                    </a:cubicBezTo>
                    <a:cubicBezTo>
                      <a:pt x="9040" y="7160"/>
                      <a:pt x="10344" y="7705"/>
                      <a:pt x="11649" y="8249"/>
                    </a:cubicBezTo>
                    <a:cubicBezTo>
                      <a:pt x="12923" y="8854"/>
                      <a:pt x="14197" y="9458"/>
                      <a:pt x="15153" y="9911"/>
                    </a:cubicBezTo>
                    <a:cubicBezTo>
                      <a:pt x="16120" y="10344"/>
                      <a:pt x="16729" y="10696"/>
                      <a:pt x="16729" y="10695"/>
                    </a:cubicBezTo>
                    <a:cubicBezTo>
                      <a:pt x="16729" y="10695"/>
                      <a:pt x="18088" y="8425"/>
                      <a:pt x="18088" y="8425"/>
                    </a:cubicBezTo>
                    <a:close/>
                    <a:moveTo>
                      <a:pt x="15689" y="12432"/>
                    </a:moveTo>
                    <a:cubicBezTo>
                      <a:pt x="15689" y="12432"/>
                      <a:pt x="15093" y="12087"/>
                      <a:pt x="14145" y="11664"/>
                    </a:cubicBezTo>
                    <a:cubicBezTo>
                      <a:pt x="13210" y="11220"/>
                      <a:pt x="11962" y="10628"/>
                      <a:pt x="10714" y="10036"/>
                    </a:cubicBezTo>
                    <a:cubicBezTo>
                      <a:pt x="9437" y="9503"/>
                      <a:pt x="8160" y="8971"/>
                      <a:pt x="7201" y="8571"/>
                    </a:cubicBezTo>
                    <a:cubicBezTo>
                      <a:pt x="6252" y="8152"/>
                      <a:pt x="5595" y="7928"/>
                      <a:pt x="5595" y="7927"/>
                    </a:cubicBezTo>
                    <a:lnTo>
                      <a:pt x="4515" y="10322"/>
                    </a:lnTo>
                    <a:cubicBezTo>
                      <a:pt x="4515" y="10322"/>
                      <a:pt x="5155" y="10540"/>
                      <a:pt x="6078" y="10948"/>
                    </a:cubicBezTo>
                    <a:cubicBezTo>
                      <a:pt x="7009" y="11337"/>
                      <a:pt x="8252" y="11854"/>
                      <a:pt x="9494" y="12372"/>
                    </a:cubicBezTo>
                    <a:cubicBezTo>
                      <a:pt x="10706" y="12948"/>
                      <a:pt x="11919" y="13524"/>
                      <a:pt x="12829" y="13955"/>
                    </a:cubicBezTo>
                    <a:cubicBezTo>
                      <a:pt x="13751" y="14366"/>
                      <a:pt x="14329" y="14702"/>
                      <a:pt x="14329" y="14701"/>
                    </a:cubicBezTo>
                    <a:cubicBezTo>
                      <a:pt x="14329" y="14701"/>
                      <a:pt x="15689" y="12432"/>
                      <a:pt x="15689" y="12432"/>
                    </a:cubicBezTo>
                    <a:close/>
                    <a:moveTo>
                      <a:pt x="13290" y="16438"/>
                    </a:moveTo>
                    <a:cubicBezTo>
                      <a:pt x="13290" y="16438"/>
                      <a:pt x="12724" y="16109"/>
                      <a:pt x="11821" y="15708"/>
                    </a:cubicBezTo>
                    <a:cubicBezTo>
                      <a:pt x="10932" y="15286"/>
                      <a:pt x="9746" y="14722"/>
                      <a:pt x="8559" y="14160"/>
                    </a:cubicBezTo>
                    <a:cubicBezTo>
                      <a:pt x="7344" y="13653"/>
                      <a:pt x="6130" y="13147"/>
                      <a:pt x="5218" y="12767"/>
                    </a:cubicBezTo>
                    <a:cubicBezTo>
                      <a:pt x="4316" y="12368"/>
                      <a:pt x="3691" y="12155"/>
                      <a:pt x="3691" y="12155"/>
                    </a:cubicBezTo>
                    <a:lnTo>
                      <a:pt x="2612" y="14549"/>
                    </a:lnTo>
                    <a:cubicBezTo>
                      <a:pt x="2612" y="14550"/>
                      <a:pt x="3220" y="14755"/>
                      <a:pt x="4095" y="15144"/>
                    </a:cubicBezTo>
                    <a:cubicBezTo>
                      <a:pt x="4979" y="15513"/>
                      <a:pt x="6159" y="16004"/>
                      <a:pt x="7339" y="16495"/>
                    </a:cubicBezTo>
                    <a:cubicBezTo>
                      <a:pt x="8489" y="17042"/>
                      <a:pt x="9642" y="17589"/>
                      <a:pt x="10505" y="17999"/>
                    </a:cubicBezTo>
                    <a:cubicBezTo>
                      <a:pt x="11381" y="18388"/>
                      <a:pt x="11929" y="18708"/>
                      <a:pt x="11929" y="18708"/>
                    </a:cubicBezTo>
                    <a:cubicBezTo>
                      <a:pt x="11929" y="18708"/>
                      <a:pt x="13290" y="16438"/>
                      <a:pt x="13290" y="16438"/>
                    </a:cubicBezTo>
                    <a:close/>
                    <a:moveTo>
                      <a:pt x="13373" y="2903"/>
                    </a:moveTo>
                    <a:cubicBezTo>
                      <a:pt x="13097" y="3446"/>
                      <a:pt x="13253" y="4036"/>
                      <a:pt x="13715" y="4231"/>
                    </a:cubicBezTo>
                    <a:cubicBezTo>
                      <a:pt x="14166" y="4447"/>
                      <a:pt x="14765" y="4189"/>
                      <a:pt x="15052" y="3653"/>
                    </a:cubicBezTo>
                    <a:cubicBezTo>
                      <a:pt x="15338" y="3119"/>
                      <a:pt x="15194" y="2506"/>
                      <a:pt x="14732" y="2284"/>
                    </a:cubicBezTo>
                    <a:cubicBezTo>
                      <a:pt x="14258" y="2083"/>
                      <a:pt x="13647" y="2365"/>
                      <a:pt x="13373" y="2903"/>
                    </a:cubicBezTo>
                    <a:close/>
                    <a:moveTo>
                      <a:pt x="21600" y="6597"/>
                    </a:moveTo>
                    <a:lnTo>
                      <a:pt x="12211" y="21585"/>
                    </a:lnTo>
                    <a:lnTo>
                      <a:pt x="10693" y="20774"/>
                    </a:lnTo>
                    <a:lnTo>
                      <a:pt x="10890" y="20445"/>
                    </a:lnTo>
                    <a:cubicBezTo>
                      <a:pt x="10890" y="20445"/>
                      <a:pt x="10354" y="20131"/>
                      <a:pt x="9498" y="19752"/>
                    </a:cubicBezTo>
                    <a:cubicBezTo>
                      <a:pt x="8654" y="19351"/>
                      <a:pt x="7529" y="18816"/>
                      <a:pt x="6405" y="18282"/>
                    </a:cubicBezTo>
                    <a:cubicBezTo>
                      <a:pt x="5251" y="17802"/>
                      <a:pt x="4099" y="17323"/>
                      <a:pt x="3236" y="16963"/>
                    </a:cubicBezTo>
                    <a:cubicBezTo>
                      <a:pt x="2380" y="16583"/>
                      <a:pt x="1787" y="16382"/>
                      <a:pt x="1787" y="16382"/>
                    </a:cubicBezTo>
                    <a:lnTo>
                      <a:pt x="1631" y="16729"/>
                    </a:lnTo>
                    <a:lnTo>
                      <a:pt x="0" y="16142"/>
                    </a:lnTo>
                    <a:lnTo>
                      <a:pt x="6864" y="28"/>
                    </a:lnTo>
                    <a:cubicBezTo>
                      <a:pt x="6864" y="28"/>
                      <a:pt x="7411" y="21"/>
                      <a:pt x="8231" y="12"/>
                    </a:cubicBezTo>
                    <a:cubicBezTo>
                      <a:pt x="9055" y="-3"/>
                      <a:pt x="10162" y="-15"/>
                      <a:pt x="11249" y="45"/>
                    </a:cubicBezTo>
                    <a:cubicBezTo>
                      <a:pt x="13471" y="135"/>
                      <a:pt x="15693" y="223"/>
                      <a:pt x="15693" y="223"/>
                    </a:cubicBezTo>
                    <a:cubicBezTo>
                      <a:pt x="15693" y="223"/>
                      <a:pt x="17215" y="1800"/>
                      <a:pt x="18737" y="3377"/>
                    </a:cubicBezTo>
                    <a:cubicBezTo>
                      <a:pt x="19497" y="4139"/>
                      <a:pt x="20200" y="4969"/>
                      <a:pt x="20725" y="5582"/>
                    </a:cubicBezTo>
                    <a:cubicBezTo>
                      <a:pt x="21251" y="6190"/>
                      <a:pt x="21600" y="6597"/>
                      <a:pt x="21600" y="6597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5" name="Shape 16829">
                <a:extLst>
                  <a:ext uri="{FF2B5EF4-FFF2-40B4-BE49-F238E27FC236}">
                    <a16:creationId xmlns:a16="http://schemas.microsoft.com/office/drawing/2014/main" id="{2C542D9C-BC40-4AEF-B001-BD0C6A9A6E86}"/>
                  </a:ext>
                </a:extLst>
              </p:cNvPr>
              <p:cNvSpPr/>
              <p:nvPr/>
            </p:nvSpPr>
            <p:spPr>
              <a:xfrm>
                <a:off x="7104923" y="2655946"/>
                <a:ext cx="604210" cy="4796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86" y="13754"/>
                    </a:moveTo>
                    <a:cubicBezTo>
                      <a:pt x="1986" y="13754"/>
                      <a:pt x="2166" y="14106"/>
                      <a:pt x="2438" y="14634"/>
                    </a:cubicBezTo>
                    <a:cubicBezTo>
                      <a:pt x="2702" y="15169"/>
                      <a:pt x="3016" y="15909"/>
                      <a:pt x="3355" y="16631"/>
                    </a:cubicBezTo>
                    <a:cubicBezTo>
                      <a:pt x="3707" y="17345"/>
                      <a:pt x="3985" y="18108"/>
                      <a:pt x="4217" y="18664"/>
                    </a:cubicBezTo>
                    <a:cubicBezTo>
                      <a:pt x="4446" y="19223"/>
                      <a:pt x="4599" y="19595"/>
                      <a:pt x="4599" y="19595"/>
                    </a:cubicBezTo>
                    <a:lnTo>
                      <a:pt x="5882" y="18802"/>
                    </a:lnTo>
                    <a:cubicBezTo>
                      <a:pt x="5882" y="18802"/>
                      <a:pt x="5725" y="18419"/>
                      <a:pt x="5490" y="17843"/>
                    </a:cubicBezTo>
                    <a:cubicBezTo>
                      <a:pt x="5251" y="17270"/>
                      <a:pt x="4963" y="16486"/>
                      <a:pt x="4602" y="15750"/>
                    </a:cubicBezTo>
                    <a:cubicBezTo>
                      <a:pt x="4254" y="15005"/>
                      <a:pt x="3929" y="14244"/>
                      <a:pt x="3657" y="13694"/>
                    </a:cubicBezTo>
                    <a:cubicBezTo>
                      <a:pt x="3377" y="13149"/>
                      <a:pt x="3191" y="12786"/>
                      <a:pt x="3191" y="12786"/>
                    </a:cubicBezTo>
                    <a:cubicBezTo>
                      <a:pt x="3191" y="12786"/>
                      <a:pt x="1986" y="13754"/>
                      <a:pt x="1986" y="13754"/>
                    </a:cubicBezTo>
                    <a:close/>
                    <a:moveTo>
                      <a:pt x="4113" y="12048"/>
                    </a:moveTo>
                    <a:cubicBezTo>
                      <a:pt x="4113" y="12048"/>
                      <a:pt x="4303" y="12419"/>
                      <a:pt x="4588" y="12975"/>
                    </a:cubicBezTo>
                    <a:cubicBezTo>
                      <a:pt x="4866" y="13538"/>
                      <a:pt x="5198" y="14315"/>
                      <a:pt x="5554" y="15076"/>
                    </a:cubicBezTo>
                    <a:cubicBezTo>
                      <a:pt x="5922" y="15829"/>
                      <a:pt x="6218" y="16630"/>
                      <a:pt x="6462" y="17216"/>
                    </a:cubicBezTo>
                    <a:cubicBezTo>
                      <a:pt x="6703" y="17804"/>
                      <a:pt x="6863" y="18196"/>
                      <a:pt x="6863" y="18196"/>
                    </a:cubicBezTo>
                    <a:lnTo>
                      <a:pt x="8147" y="17403"/>
                    </a:lnTo>
                    <a:cubicBezTo>
                      <a:pt x="8147" y="17403"/>
                      <a:pt x="7981" y="17000"/>
                      <a:pt x="7734" y="16395"/>
                    </a:cubicBezTo>
                    <a:cubicBezTo>
                      <a:pt x="7484" y="15792"/>
                      <a:pt x="7178" y="14969"/>
                      <a:pt x="6801" y="14194"/>
                    </a:cubicBezTo>
                    <a:cubicBezTo>
                      <a:pt x="6436" y="13412"/>
                      <a:pt x="6093" y="12613"/>
                      <a:pt x="5808" y="12035"/>
                    </a:cubicBezTo>
                    <a:cubicBezTo>
                      <a:pt x="5514" y="11462"/>
                      <a:pt x="5319" y="11080"/>
                      <a:pt x="5319" y="11080"/>
                    </a:cubicBezTo>
                    <a:cubicBezTo>
                      <a:pt x="5319" y="11080"/>
                      <a:pt x="4113" y="12048"/>
                      <a:pt x="4113" y="12048"/>
                    </a:cubicBezTo>
                    <a:close/>
                    <a:moveTo>
                      <a:pt x="6241" y="10340"/>
                    </a:moveTo>
                    <a:cubicBezTo>
                      <a:pt x="6241" y="10340"/>
                      <a:pt x="6440" y="10730"/>
                      <a:pt x="6740" y="11315"/>
                    </a:cubicBezTo>
                    <a:cubicBezTo>
                      <a:pt x="7031" y="11906"/>
                      <a:pt x="7382" y="12721"/>
                      <a:pt x="7754" y="13520"/>
                    </a:cubicBezTo>
                    <a:cubicBezTo>
                      <a:pt x="8140" y="14312"/>
                      <a:pt x="8452" y="15151"/>
                      <a:pt x="8707" y="15767"/>
                    </a:cubicBezTo>
                    <a:cubicBezTo>
                      <a:pt x="8960" y="16384"/>
                      <a:pt x="9128" y="16797"/>
                      <a:pt x="9128" y="16797"/>
                    </a:cubicBezTo>
                    <a:lnTo>
                      <a:pt x="10411" y="16004"/>
                    </a:lnTo>
                    <a:cubicBezTo>
                      <a:pt x="10411" y="16004"/>
                      <a:pt x="10238" y="15581"/>
                      <a:pt x="9979" y="14946"/>
                    </a:cubicBezTo>
                    <a:cubicBezTo>
                      <a:pt x="9717" y="14314"/>
                      <a:pt x="9395" y="13452"/>
                      <a:pt x="9001" y="12639"/>
                    </a:cubicBezTo>
                    <a:cubicBezTo>
                      <a:pt x="8618" y="11818"/>
                      <a:pt x="8257" y="10981"/>
                      <a:pt x="7958" y="10375"/>
                    </a:cubicBezTo>
                    <a:cubicBezTo>
                      <a:pt x="7651" y="9775"/>
                      <a:pt x="7447" y="9374"/>
                      <a:pt x="7447" y="9374"/>
                    </a:cubicBezTo>
                    <a:cubicBezTo>
                      <a:pt x="7447" y="9374"/>
                      <a:pt x="6241" y="10340"/>
                      <a:pt x="6241" y="10340"/>
                    </a:cubicBezTo>
                    <a:close/>
                    <a:moveTo>
                      <a:pt x="8368" y="8636"/>
                    </a:moveTo>
                    <a:cubicBezTo>
                      <a:pt x="8368" y="8636"/>
                      <a:pt x="8577" y="9044"/>
                      <a:pt x="8889" y="9657"/>
                    </a:cubicBezTo>
                    <a:cubicBezTo>
                      <a:pt x="9194" y="10275"/>
                      <a:pt x="9563" y="11128"/>
                      <a:pt x="9953" y="11965"/>
                    </a:cubicBezTo>
                    <a:cubicBezTo>
                      <a:pt x="10355" y="12795"/>
                      <a:pt x="10683" y="13674"/>
                      <a:pt x="10951" y="14319"/>
                    </a:cubicBezTo>
                    <a:cubicBezTo>
                      <a:pt x="11216" y="14966"/>
                      <a:pt x="11391" y="15398"/>
                      <a:pt x="11391" y="15398"/>
                    </a:cubicBezTo>
                    <a:lnTo>
                      <a:pt x="12675" y="14604"/>
                    </a:lnTo>
                    <a:cubicBezTo>
                      <a:pt x="12675" y="14604"/>
                      <a:pt x="12495" y="14162"/>
                      <a:pt x="12224" y="13498"/>
                    </a:cubicBezTo>
                    <a:cubicBezTo>
                      <a:pt x="11949" y="12836"/>
                      <a:pt x="11612" y="11935"/>
                      <a:pt x="11200" y="11084"/>
                    </a:cubicBezTo>
                    <a:cubicBezTo>
                      <a:pt x="10800" y="10225"/>
                      <a:pt x="10421" y="9350"/>
                      <a:pt x="10109" y="8716"/>
                    </a:cubicBezTo>
                    <a:cubicBezTo>
                      <a:pt x="9788" y="8088"/>
                      <a:pt x="9574" y="7669"/>
                      <a:pt x="9574" y="7669"/>
                    </a:cubicBezTo>
                    <a:cubicBezTo>
                      <a:pt x="9574" y="7669"/>
                      <a:pt x="8368" y="8636"/>
                      <a:pt x="8368" y="8636"/>
                    </a:cubicBezTo>
                    <a:close/>
                    <a:moveTo>
                      <a:pt x="10496" y="6929"/>
                    </a:moveTo>
                    <a:cubicBezTo>
                      <a:pt x="10496" y="6929"/>
                      <a:pt x="10714" y="7356"/>
                      <a:pt x="11041" y="7996"/>
                    </a:cubicBezTo>
                    <a:cubicBezTo>
                      <a:pt x="11360" y="8643"/>
                      <a:pt x="11746" y="9534"/>
                      <a:pt x="12153" y="10410"/>
                    </a:cubicBezTo>
                    <a:cubicBezTo>
                      <a:pt x="12572" y="11278"/>
                      <a:pt x="12917" y="12195"/>
                      <a:pt x="13197" y="12870"/>
                    </a:cubicBezTo>
                    <a:cubicBezTo>
                      <a:pt x="13473" y="13547"/>
                      <a:pt x="13657" y="13998"/>
                      <a:pt x="13657" y="13998"/>
                    </a:cubicBezTo>
                    <a:lnTo>
                      <a:pt x="14939" y="13205"/>
                    </a:lnTo>
                    <a:cubicBezTo>
                      <a:pt x="14939" y="13205"/>
                      <a:pt x="14751" y="12743"/>
                      <a:pt x="14468" y="12050"/>
                    </a:cubicBezTo>
                    <a:cubicBezTo>
                      <a:pt x="14182" y="11358"/>
                      <a:pt x="13828" y="10418"/>
                      <a:pt x="13399" y="9529"/>
                    </a:cubicBezTo>
                    <a:cubicBezTo>
                      <a:pt x="12982" y="8632"/>
                      <a:pt x="12586" y="7719"/>
                      <a:pt x="12259" y="7056"/>
                    </a:cubicBezTo>
                    <a:cubicBezTo>
                      <a:pt x="11925" y="6400"/>
                      <a:pt x="11702" y="5963"/>
                      <a:pt x="11702" y="5963"/>
                    </a:cubicBezTo>
                    <a:cubicBezTo>
                      <a:pt x="11702" y="5963"/>
                      <a:pt x="10496" y="6929"/>
                      <a:pt x="10496" y="6929"/>
                    </a:cubicBezTo>
                    <a:close/>
                    <a:moveTo>
                      <a:pt x="12623" y="5224"/>
                    </a:moveTo>
                    <a:cubicBezTo>
                      <a:pt x="12623" y="5224"/>
                      <a:pt x="12850" y="5669"/>
                      <a:pt x="13190" y="6338"/>
                    </a:cubicBezTo>
                    <a:cubicBezTo>
                      <a:pt x="13523" y="7013"/>
                      <a:pt x="13927" y="7941"/>
                      <a:pt x="14351" y="8856"/>
                    </a:cubicBezTo>
                    <a:cubicBezTo>
                      <a:pt x="14788" y="9761"/>
                      <a:pt x="15149" y="10718"/>
                      <a:pt x="15440" y="11422"/>
                    </a:cubicBezTo>
                    <a:cubicBezTo>
                      <a:pt x="15728" y="12129"/>
                      <a:pt x="15920" y="12600"/>
                      <a:pt x="15920" y="12600"/>
                    </a:cubicBezTo>
                    <a:lnTo>
                      <a:pt x="17203" y="11806"/>
                    </a:lnTo>
                    <a:cubicBezTo>
                      <a:pt x="17203" y="11806"/>
                      <a:pt x="17008" y="11324"/>
                      <a:pt x="16713" y="10601"/>
                    </a:cubicBezTo>
                    <a:cubicBezTo>
                      <a:pt x="16415" y="9880"/>
                      <a:pt x="16044" y="8902"/>
                      <a:pt x="15598" y="7974"/>
                    </a:cubicBezTo>
                    <a:cubicBezTo>
                      <a:pt x="15164" y="7038"/>
                      <a:pt x="14750" y="6087"/>
                      <a:pt x="14410" y="5397"/>
                    </a:cubicBezTo>
                    <a:cubicBezTo>
                      <a:pt x="14062" y="4713"/>
                      <a:pt x="13829" y="4257"/>
                      <a:pt x="13829" y="4257"/>
                    </a:cubicBezTo>
                    <a:cubicBezTo>
                      <a:pt x="13829" y="4257"/>
                      <a:pt x="12623" y="5224"/>
                      <a:pt x="12623" y="5224"/>
                    </a:cubicBezTo>
                    <a:close/>
                    <a:moveTo>
                      <a:pt x="14752" y="3517"/>
                    </a:moveTo>
                    <a:cubicBezTo>
                      <a:pt x="14752" y="3517"/>
                      <a:pt x="14987" y="3981"/>
                      <a:pt x="15342" y="4678"/>
                    </a:cubicBezTo>
                    <a:cubicBezTo>
                      <a:pt x="15688" y="5380"/>
                      <a:pt x="16110" y="6347"/>
                      <a:pt x="16551" y="7300"/>
                    </a:cubicBezTo>
                    <a:cubicBezTo>
                      <a:pt x="17005" y="8244"/>
                      <a:pt x="17382" y="9240"/>
                      <a:pt x="17686" y="9974"/>
                    </a:cubicBezTo>
                    <a:cubicBezTo>
                      <a:pt x="17985" y="10709"/>
                      <a:pt x="18185" y="11200"/>
                      <a:pt x="18185" y="11200"/>
                    </a:cubicBezTo>
                    <a:lnTo>
                      <a:pt x="19468" y="10408"/>
                    </a:lnTo>
                    <a:cubicBezTo>
                      <a:pt x="19468" y="10408"/>
                      <a:pt x="19263" y="9905"/>
                      <a:pt x="18957" y="9153"/>
                    </a:cubicBezTo>
                    <a:cubicBezTo>
                      <a:pt x="18648" y="8403"/>
                      <a:pt x="18261" y="7385"/>
                      <a:pt x="17797" y="6419"/>
                    </a:cubicBezTo>
                    <a:cubicBezTo>
                      <a:pt x="17347" y="5445"/>
                      <a:pt x="16915" y="4456"/>
                      <a:pt x="16561" y="3737"/>
                    </a:cubicBezTo>
                    <a:cubicBezTo>
                      <a:pt x="16198" y="3026"/>
                      <a:pt x="15957" y="2551"/>
                      <a:pt x="15957" y="2551"/>
                    </a:cubicBezTo>
                    <a:cubicBezTo>
                      <a:pt x="15957" y="2551"/>
                      <a:pt x="14752" y="3517"/>
                      <a:pt x="14752" y="3517"/>
                    </a:cubicBezTo>
                    <a:close/>
                    <a:moveTo>
                      <a:pt x="0" y="14012"/>
                    </a:moveTo>
                    <a:lnTo>
                      <a:pt x="16755" y="0"/>
                    </a:lnTo>
                    <a:cubicBezTo>
                      <a:pt x="16755" y="0"/>
                      <a:pt x="17772" y="1017"/>
                      <a:pt x="18789" y="2034"/>
                    </a:cubicBezTo>
                    <a:cubicBezTo>
                      <a:pt x="19781" y="3089"/>
                      <a:pt x="20762" y="4204"/>
                      <a:pt x="20762" y="4204"/>
                    </a:cubicBezTo>
                    <a:cubicBezTo>
                      <a:pt x="20762" y="4204"/>
                      <a:pt x="20831" y="4620"/>
                      <a:pt x="20933" y="5244"/>
                    </a:cubicBezTo>
                    <a:cubicBezTo>
                      <a:pt x="21033" y="5868"/>
                      <a:pt x="21128" y="6720"/>
                      <a:pt x="21235" y="7553"/>
                    </a:cubicBezTo>
                    <a:cubicBezTo>
                      <a:pt x="21336" y="8384"/>
                      <a:pt x="21437" y="9214"/>
                      <a:pt x="21513" y="9836"/>
                    </a:cubicBezTo>
                    <a:cubicBezTo>
                      <a:pt x="21566" y="10465"/>
                      <a:pt x="21600" y="10883"/>
                      <a:pt x="21600" y="10883"/>
                    </a:cubicBezTo>
                    <a:lnTo>
                      <a:pt x="3376" y="21600"/>
                    </a:lnTo>
                    <a:cubicBezTo>
                      <a:pt x="3376" y="21600"/>
                      <a:pt x="3333" y="21476"/>
                      <a:pt x="3256" y="21258"/>
                    </a:cubicBezTo>
                    <a:cubicBezTo>
                      <a:pt x="3186" y="21037"/>
                      <a:pt x="3061" y="20736"/>
                      <a:pt x="2910" y="20375"/>
                    </a:cubicBezTo>
                    <a:cubicBezTo>
                      <a:pt x="2762" y="20012"/>
                      <a:pt x="2590" y="19589"/>
                      <a:pt x="2405" y="19135"/>
                    </a:cubicBezTo>
                    <a:cubicBezTo>
                      <a:pt x="2314" y="18908"/>
                      <a:pt x="2220" y="18671"/>
                      <a:pt x="2124" y="18432"/>
                    </a:cubicBezTo>
                    <a:cubicBezTo>
                      <a:pt x="2017" y="18201"/>
                      <a:pt x="1908" y="17967"/>
                      <a:pt x="1799" y="17731"/>
                    </a:cubicBezTo>
                    <a:cubicBezTo>
                      <a:pt x="1364" y="16790"/>
                      <a:pt x="953" y="15832"/>
                      <a:pt x="582" y="15160"/>
                    </a:cubicBezTo>
                    <a:cubicBezTo>
                      <a:pt x="232" y="14470"/>
                      <a:pt x="0" y="14012"/>
                      <a:pt x="0" y="14012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6" name="Shape 16830">
                <a:extLst>
                  <a:ext uri="{FF2B5EF4-FFF2-40B4-BE49-F238E27FC236}">
                    <a16:creationId xmlns:a16="http://schemas.microsoft.com/office/drawing/2014/main" id="{1A92C005-67CB-4B9A-8586-FFC0754D7F82}"/>
                  </a:ext>
                </a:extLst>
              </p:cNvPr>
              <p:cNvSpPr/>
              <p:nvPr/>
            </p:nvSpPr>
            <p:spPr>
              <a:xfrm>
                <a:off x="7278740" y="3131386"/>
                <a:ext cx="893787" cy="3231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400" y="14414"/>
                    </a:moveTo>
                    <a:lnTo>
                      <a:pt x="3674" y="17803"/>
                    </a:lnTo>
                    <a:lnTo>
                      <a:pt x="5715" y="16678"/>
                    </a:lnTo>
                    <a:lnTo>
                      <a:pt x="5425" y="13083"/>
                    </a:lnTo>
                    <a:cubicBezTo>
                      <a:pt x="5425" y="13083"/>
                      <a:pt x="3400" y="14414"/>
                      <a:pt x="3400" y="14414"/>
                    </a:cubicBezTo>
                    <a:close/>
                    <a:moveTo>
                      <a:pt x="6318" y="12496"/>
                    </a:moveTo>
                    <a:lnTo>
                      <a:pt x="6616" y="16181"/>
                    </a:lnTo>
                    <a:lnTo>
                      <a:pt x="8657" y="15060"/>
                    </a:lnTo>
                    <a:cubicBezTo>
                      <a:pt x="8657" y="15060"/>
                      <a:pt x="8643" y="14814"/>
                      <a:pt x="8610" y="14450"/>
                    </a:cubicBezTo>
                    <a:cubicBezTo>
                      <a:pt x="8580" y="14085"/>
                      <a:pt x="8541" y="13600"/>
                      <a:pt x="8501" y="13113"/>
                    </a:cubicBezTo>
                    <a:cubicBezTo>
                      <a:pt x="8422" y="12141"/>
                      <a:pt x="8343" y="11167"/>
                      <a:pt x="8343" y="11167"/>
                    </a:cubicBezTo>
                    <a:cubicBezTo>
                      <a:pt x="8343" y="11167"/>
                      <a:pt x="6318" y="12496"/>
                      <a:pt x="6318" y="12496"/>
                    </a:cubicBezTo>
                    <a:close/>
                    <a:moveTo>
                      <a:pt x="9237" y="10583"/>
                    </a:moveTo>
                    <a:cubicBezTo>
                      <a:pt x="9237" y="10583"/>
                      <a:pt x="9317" y="11579"/>
                      <a:pt x="9399" y="12574"/>
                    </a:cubicBezTo>
                    <a:cubicBezTo>
                      <a:pt x="9439" y="13071"/>
                      <a:pt x="9480" y="13568"/>
                      <a:pt x="9510" y="13941"/>
                    </a:cubicBezTo>
                    <a:cubicBezTo>
                      <a:pt x="9542" y="14313"/>
                      <a:pt x="9557" y="14564"/>
                      <a:pt x="9557" y="14564"/>
                    </a:cubicBezTo>
                    <a:lnTo>
                      <a:pt x="11598" y="13446"/>
                    </a:lnTo>
                    <a:cubicBezTo>
                      <a:pt x="11598" y="13446"/>
                      <a:pt x="11584" y="13181"/>
                      <a:pt x="11549" y="12790"/>
                    </a:cubicBezTo>
                    <a:cubicBezTo>
                      <a:pt x="11517" y="12397"/>
                      <a:pt x="11474" y="11875"/>
                      <a:pt x="11432" y="11352"/>
                    </a:cubicBezTo>
                    <a:cubicBezTo>
                      <a:pt x="11347" y="10306"/>
                      <a:pt x="11262" y="9259"/>
                      <a:pt x="11262" y="9259"/>
                    </a:cubicBezTo>
                    <a:cubicBezTo>
                      <a:pt x="11262" y="9259"/>
                      <a:pt x="9237" y="10583"/>
                      <a:pt x="9237" y="10583"/>
                    </a:cubicBezTo>
                    <a:close/>
                    <a:moveTo>
                      <a:pt x="12155" y="8674"/>
                    </a:moveTo>
                    <a:cubicBezTo>
                      <a:pt x="12155" y="8674"/>
                      <a:pt x="12243" y="9744"/>
                      <a:pt x="12329" y="10814"/>
                    </a:cubicBezTo>
                    <a:cubicBezTo>
                      <a:pt x="12373" y="11348"/>
                      <a:pt x="12416" y="11882"/>
                      <a:pt x="12449" y="12283"/>
                    </a:cubicBezTo>
                    <a:cubicBezTo>
                      <a:pt x="12484" y="12683"/>
                      <a:pt x="12499" y="12953"/>
                      <a:pt x="12499" y="12953"/>
                    </a:cubicBezTo>
                    <a:lnTo>
                      <a:pt x="14541" y="11838"/>
                    </a:lnTo>
                    <a:cubicBezTo>
                      <a:pt x="14541" y="11838"/>
                      <a:pt x="14525" y="11553"/>
                      <a:pt x="14489" y="11134"/>
                    </a:cubicBezTo>
                    <a:cubicBezTo>
                      <a:pt x="14455" y="10714"/>
                      <a:pt x="14409" y="10155"/>
                      <a:pt x="14364" y="9595"/>
                    </a:cubicBezTo>
                    <a:cubicBezTo>
                      <a:pt x="14272" y="8474"/>
                      <a:pt x="14181" y="7353"/>
                      <a:pt x="14181" y="7353"/>
                    </a:cubicBezTo>
                    <a:cubicBezTo>
                      <a:pt x="14181" y="7353"/>
                      <a:pt x="12155" y="8674"/>
                      <a:pt x="12155" y="8674"/>
                    </a:cubicBezTo>
                    <a:close/>
                    <a:moveTo>
                      <a:pt x="15075" y="6772"/>
                    </a:moveTo>
                    <a:cubicBezTo>
                      <a:pt x="15075" y="6772"/>
                      <a:pt x="15168" y="7914"/>
                      <a:pt x="15261" y="9058"/>
                    </a:cubicBezTo>
                    <a:cubicBezTo>
                      <a:pt x="15308" y="9629"/>
                      <a:pt x="15354" y="10199"/>
                      <a:pt x="15389" y="10628"/>
                    </a:cubicBezTo>
                    <a:cubicBezTo>
                      <a:pt x="15426" y="11055"/>
                      <a:pt x="15441" y="11346"/>
                      <a:pt x="15441" y="11346"/>
                    </a:cubicBezTo>
                    <a:lnTo>
                      <a:pt x="17483" y="10234"/>
                    </a:lnTo>
                    <a:cubicBezTo>
                      <a:pt x="17483" y="10234"/>
                      <a:pt x="17467" y="9931"/>
                      <a:pt x="17429" y="9484"/>
                    </a:cubicBezTo>
                    <a:cubicBezTo>
                      <a:pt x="17392" y="9037"/>
                      <a:pt x="17344" y="8440"/>
                      <a:pt x="17295" y="7842"/>
                    </a:cubicBezTo>
                    <a:cubicBezTo>
                      <a:pt x="17197" y="6649"/>
                      <a:pt x="17100" y="5456"/>
                      <a:pt x="17100" y="5456"/>
                    </a:cubicBezTo>
                    <a:cubicBezTo>
                      <a:pt x="17100" y="5456"/>
                      <a:pt x="15075" y="6772"/>
                      <a:pt x="15075" y="6772"/>
                    </a:cubicBezTo>
                    <a:close/>
                    <a:moveTo>
                      <a:pt x="17994" y="4875"/>
                    </a:moveTo>
                    <a:cubicBezTo>
                      <a:pt x="17994" y="4875"/>
                      <a:pt x="18094" y="6092"/>
                      <a:pt x="18193" y="7307"/>
                    </a:cubicBezTo>
                    <a:cubicBezTo>
                      <a:pt x="18242" y="7916"/>
                      <a:pt x="18291" y="8524"/>
                      <a:pt x="18328" y="8981"/>
                    </a:cubicBezTo>
                    <a:cubicBezTo>
                      <a:pt x="18368" y="9435"/>
                      <a:pt x="18384" y="9744"/>
                      <a:pt x="18384" y="9744"/>
                    </a:cubicBezTo>
                    <a:lnTo>
                      <a:pt x="20426" y="8635"/>
                    </a:lnTo>
                    <a:cubicBezTo>
                      <a:pt x="20426" y="8635"/>
                      <a:pt x="20409" y="8314"/>
                      <a:pt x="20369" y="7838"/>
                    </a:cubicBezTo>
                    <a:cubicBezTo>
                      <a:pt x="20330" y="7364"/>
                      <a:pt x="20279" y="6730"/>
                      <a:pt x="20228" y="6096"/>
                    </a:cubicBezTo>
                    <a:cubicBezTo>
                      <a:pt x="20124" y="4829"/>
                      <a:pt x="20021" y="3560"/>
                      <a:pt x="20021" y="3560"/>
                    </a:cubicBezTo>
                    <a:cubicBezTo>
                      <a:pt x="20021" y="3560"/>
                      <a:pt x="17994" y="4875"/>
                      <a:pt x="17994" y="4875"/>
                    </a:cubicBezTo>
                    <a:close/>
                    <a:moveTo>
                      <a:pt x="0" y="14812"/>
                    </a:moveTo>
                    <a:lnTo>
                      <a:pt x="20720" y="0"/>
                    </a:lnTo>
                    <a:cubicBezTo>
                      <a:pt x="20720" y="0"/>
                      <a:pt x="20793" y="704"/>
                      <a:pt x="20878" y="1780"/>
                    </a:cubicBezTo>
                    <a:cubicBezTo>
                      <a:pt x="20966" y="2852"/>
                      <a:pt x="21083" y="4281"/>
                      <a:pt x="21200" y="5712"/>
                    </a:cubicBezTo>
                    <a:cubicBezTo>
                      <a:pt x="21257" y="6427"/>
                      <a:pt x="21314" y="7143"/>
                      <a:pt x="21368" y="7814"/>
                    </a:cubicBezTo>
                    <a:cubicBezTo>
                      <a:pt x="21411" y="8490"/>
                      <a:pt x="21451" y="9121"/>
                      <a:pt x="21486" y="9662"/>
                    </a:cubicBezTo>
                    <a:cubicBezTo>
                      <a:pt x="21554" y="10744"/>
                      <a:pt x="21600" y="11466"/>
                      <a:pt x="21600" y="11466"/>
                    </a:cubicBezTo>
                    <a:lnTo>
                      <a:pt x="535" y="21600"/>
                    </a:lnTo>
                    <a:cubicBezTo>
                      <a:pt x="535" y="21600"/>
                      <a:pt x="509" y="21172"/>
                      <a:pt x="468" y="20530"/>
                    </a:cubicBezTo>
                    <a:cubicBezTo>
                      <a:pt x="446" y="20209"/>
                      <a:pt x="427" y="19832"/>
                      <a:pt x="397" y="19433"/>
                    </a:cubicBezTo>
                    <a:cubicBezTo>
                      <a:pt x="364" y="19037"/>
                      <a:pt x="327" y="18615"/>
                      <a:pt x="290" y="18191"/>
                    </a:cubicBezTo>
                    <a:cubicBezTo>
                      <a:pt x="220" y="17345"/>
                      <a:pt x="151" y="16499"/>
                      <a:pt x="98" y="15863"/>
                    </a:cubicBezTo>
                    <a:cubicBezTo>
                      <a:pt x="53" y="15223"/>
                      <a:pt x="0" y="14812"/>
                      <a:pt x="0" y="14812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7" name="Shape 16831">
                <a:extLst>
                  <a:ext uri="{FF2B5EF4-FFF2-40B4-BE49-F238E27FC236}">
                    <a16:creationId xmlns:a16="http://schemas.microsoft.com/office/drawing/2014/main" id="{19D77062-4160-4E15-9EDA-24BD84C1C863}"/>
                  </a:ext>
                </a:extLst>
              </p:cNvPr>
              <p:cNvSpPr/>
              <p:nvPr/>
            </p:nvSpPr>
            <p:spPr>
              <a:xfrm>
                <a:off x="6925994" y="2170281"/>
                <a:ext cx="1017350" cy="7639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454" y="3973"/>
                    </a:moveTo>
                    <a:cubicBezTo>
                      <a:pt x="13454" y="3973"/>
                      <a:pt x="13366" y="3842"/>
                      <a:pt x="13235" y="3646"/>
                    </a:cubicBezTo>
                    <a:cubicBezTo>
                      <a:pt x="13097" y="3457"/>
                      <a:pt x="12913" y="3204"/>
                      <a:pt x="12728" y="2952"/>
                    </a:cubicBezTo>
                    <a:cubicBezTo>
                      <a:pt x="12360" y="2449"/>
                      <a:pt x="11991" y="1945"/>
                      <a:pt x="11991" y="1945"/>
                    </a:cubicBezTo>
                    <a:lnTo>
                      <a:pt x="10681" y="3708"/>
                    </a:lnTo>
                    <a:cubicBezTo>
                      <a:pt x="10681" y="3708"/>
                      <a:pt x="11034" y="4190"/>
                      <a:pt x="11388" y="4672"/>
                    </a:cubicBezTo>
                    <a:cubicBezTo>
                      <a:pt x="11564" y="4913"/>
                      <a:pt x="11741" y="5154"/>
                      <a:pt x="11873" y="5335"/>
                    </a:cubicBezTo>
                    <a:cubicBezTo>
                      <a:pt x="11999" y="5524"/>
                      <a:pt x="12083" y="5650"/>
                      <a:pt x="12083" y="5650"/>
                    </a:cubicBezTo>
                    <a:cubicBezTo>
                      <a:pt x="12083" y="5650"/>
                      <a:pt x="13454" y="3973"/>
                      <a:pt x="13454" y="3973"/>
                    </a:cubicBezTo>
                    <a:close/>
                    <a:moveTo>
                      <a:pt x="11343" y="6552"/>
                    </a:moveTo>
                    <a:cubicBezTo>
                      <a:pt x="11343" y="6552"/>
                      <a:pt x="11261" y="6429"/>
                      <a:pt x="11138" y="6245"/>
                    </a:cubicBezTo>
                    <a:cubicBezTo>
                      <a:pt x="11009" y="6068"/>
                      <a:pt x="10837" y="5832"/>
                      <a:pt x="10665" y="5597"/>
                    </a:cubicBezTo>
                    <a:cubicBezTo>
                      <a:pt x="10320" y="5127"/>
                      <a:pt x="9975" y="4656"/>
                      <a:pt x="9975" y="4656"/>
                    </a:cubicBezTo>
                    <a:lnTo>
                      <a:pt x="8662" y="6416"/>
                    </a:lnTo>
                    <a:cubicBezTo>
                      <a:pt x="8662" y="6416"/>
                      <a:pt x="8992" y="6865"/>
                      <a:pt x="9322" y="7314"/>
                    </a:cubicBezTo>
                    <a:cubicBezTo>
                      <a:pt x="9486" y="7539"/>
                      <a:pt x="9650" y="7764"/>
                      <a:pt x="9774" y="7933"/>
                    </a:cubicBezTo>
                    <a:cubicBezTo>
                      <a:pt x="9891" y="8108"/>
                      <a:pt x="9969" y="8226"/>
                      <a:pt x="9969" y="8226"/>
                    </a:cubicBezTo>
                    <a:cubicBezTo>
                      <a:pt x="9969" y="8226"/>
                      <a:pt x="11343" y="6552"/>
                      <a:pt x="11343" y="6552"/>
                    </a:cubicBezTo>
                    <a:close/>
                    <a:moveTo>
                      <a:pt x="9229" y="9127"/>
                    </a:moveTo>
                    <a:cubicBezTo>
                      <a:pt x="9229" y="9127"/>
                      <a:pt x="9152" y="9012"/>
                      <a:pt x="9038" y="8841"/>
                    </a:cubicBezTo>
                    <a:cubicBezTo>
                      <a:pt x="8918" y="8676"/>
                      <a:pt x="8757" y="8457"/>
                      <a:pt x="8597" y="8237"/>
                    </a:cubicBezTo>
                    <a:cubicBezTo>
                      <a:pt x="8276" y="7800"/>
                      <a:pt x="7955" y="7363"/>
                      <a:pt x="7955" y="7363"/>
                    </a:cubicBezTo>
                    <a:lnTo>
                      <a:pt x="6641" y="9119"/>
                    </a:lnTo>
                    <a:cubicBezTo>
                      <a:pt x="6641" y="9119"/>
                      <a:pt x="6947" y="9535"/>
                      <a:pt x="7252" y="9951"/>
                    </a:cubicBezTo>
                    <a:cubicBezTo>
                      <a:pt x="7404" y="10160"/>
                      <a:pt x="7561" y="10364"/>
                      <a:pt x="7671" y="10525"/>
                    </a:cubicBezTo>
                    <a:cubicBezTo>
                      <a:pt x="7780" y="10689"/>
                      <a:pt x="7852" y="10797"/>
                      <a:pt x="7852" y="10797"/>
                    </a:cubicBezTo>
                    <a:cubicBezTo>
                      <a:pt x="7852" y="10797"/>
                      <a:pt x="9229" y="9127"/>
                      <a:pt x="9229" y="9127"/>
                    </a:cubicBezTo>
                    <a:close/>
                    <a:moveTo>
                      <a:pt x="7111" y="11696"/>
                    </a:moveTo>
                    <a:cubicBezTo>
                      <a:pt x="7111" y="11696"/>
                      <a:pt x="7040" y="11591"/>
                      <a:pt x="6935" y="11432"/>
                    </a:cubicBezTo>
                    <a:cubicBezTo>
                      <a:pt x="6828" y="11274"/>
                      <a:pt x="6675" y="11077"/>
                      <a:pt x="6527" y="10874"/>
                    </a:cubicBezTo>
                    <a:cubicBezTo>
                      <a:pt x="6230" y="10469"/>
                      <a:pt x="5933" y="10065"/>
                      <a:pt x="5933" y="10065"/>
                    </a:cubicBezTo>
                    <a:lnTo>
                      <a:pt x="4617" y="11819"/>
                    </a:lnTo>
                    <a:cubicBezTo>
                      <a:pt x="4617" y="11819"/>
                      <a:pt x="4898" y="12202"/>
                      <a:pt x="5180" y="12585"/>
                    </a:cubicBezTo>
                    <a:cubicBezTo>
                      <a:pt x="5320" y="12777"/>
                      <a:pt x="5466" y="12963"/>
                      <a:pt x="5566" y="13114"/>
                    </a:cubicBezTo>
                    <a:cubicBezTo>
                      <a:pt x="5666" y="13264"/>
                      <a:pt x="5733" y="13364"/>
                      <a:pt x="5733" y="13364"/>
                    </a:cubicBezTo>
                    <a:cubicBezTo>
                      <a:pt x="5733" y="13364"/>
                      <a:pt x="7111" y="11696"/>
                      <a:pt x="7111" y="11696"/>
                    </a:cubicBezTo>
                    <a:close/>
                    <a:moveTo>
                      <a:pt x="4990" y="14262"/>
                    </a:moveTo>
                    <a:cubicBezTo>
                      <a:pt x="4990" y="14262"/>
                      <a:pt x="4735" y="13869"/>
                      <a:pt x="4454" y="13505"/>
                    </a:cubicBezTo>
                    <a:cubicBezTo>
                      <a:pt x="4180" y="13134"/>
                      <a:pt x="3907" y="12763"/>
                      <a:pt x="3907" y="12763"/>
                    </a:cubicBezTo>
                    <a:lnTo>
                      <a:pt x="2589" y="14514"/>
                    </a:lnTo>
                    <a:cubicBezTo>
                      <a:pt x="2589" y="14514"/>
                      <a:pt x="2847" y="14864"/>
                      <a:pt x="3105" y="15213"/>
                    </a:cubicBezTo>
                    <a:cubicBezTo>
                      <a:pt x="3370" y="15554"/>
                      <a:pt x="3610" y="15927"/>
                      <a:pt x="3610" y="15927"/>
                    </a:cubicBezTo>
                    <a:cubicBezTo>
                      <a:pt x="3610" y="15927"/>
                      <a:pt x="4990" y="14262"/>
                      <a:pt x="4990" y="14262"/>
                    </a:cubicBezTo>
                    <a:close/>
                    <a:moveTo>
                      <a:pt x="14256" y="5176"/>
                    </a:moveTo>
                    <a:lnTo>
                      <a:pt x="12850" y="6802"/>
                    </a:lnTo>
                    <a:cubicBezTo>
                      <a:pt x="12850" y="6802"/>
                      <a:pt x="13194" y="7297"/>
                      <a:pt x="13504" y="7830"/>
                    </a:cubicBezTo>
                    <a:cubicBezTo>
                      <a:pt x="13821" y="8355"/>
                      <a:pt x="14139" y="8881"/>
                      <a:pt x="14139" y="8881"/>
                    </a:cubicBezTo>
                    <a:lnTo>
                      <a:pt x="15602" y="7347"/>
                    </a:lnTo>
                    <a:cubicBezTo>
                      <a:pt x="15602" y="7347"/>
                      <a:pt x="15270" y="6798"/>
                      <a:pt x="14939" y="6249"/>
                    </a:cubicBezTo>
                    <a:cubicBezTo>
                      <a:pt x="14774" y="5975"/>
                      <a:pt x="14609" y="5700"/>
                      <a:pt x="14474" y="5506"/>
                    </a:cubicBezTo>
                    <a:cubicBezTo>
                      <a:pt x="14343" y="5308"/>
                      <a:pt x="14256" y="5176"/>
                      <a:pt x="14256" y="5176"/>
                    </a:cubicBezTo>
                    <a:close/>
                    <a:moveTo>
                      <a:pt x="13351" y="9706"/>
                    </a:moveTo>
                    <a:cubicBezTo>
                      <a:pt x="13351" y="9706"/>
                      <a:pt x="13041" y="9193"/>
                      <a:pt x="12731" y="8680"/>
                    </a:cubicBezTo>
                    <a:cubicBezTo>
                      <a:pt x="12428" y="8160"/>
                      <a:pt x="12092" y="7677"/>
                      <a:pt x="12092" y="7677"/>
                    </a:cubicBezTo>
                    <a:lnTo>
                      <a:pt x="10685" y="9299"/>
                    </a:lnTo>
                    <a:cubicBezTo>
                      <a:pt x="10685" y="9299"/>
                      <a:pt x="11005" y="9761"/>
                      <a:pt x="11294" y="10258"/>
                    </a:cubicBezTo>
                    <a:cubicBezTo>
                      <a:pt x="11590" y="10747"/>
                      <a:pt x="11886" y="11236"/>
                      <a:pt x="11886" y="11236"/>
                    </a:cubicBezTo>
                    <a:cubicBezTo>
                      <a:pt x="11886" y="11236"/>
                      <a:pt x="13351" y="9706"/>
                      <a:pt x="13351" y="9706"/>
                    </a:cubicBezTo>
                    <a:close/>
                    <a:moveTo>
                      <a:pt x="11098" y="12060"/>
                    </a:moveTo>
                    <a:cubicBezTo>
                      <a:pt x="11098" y="12060"/>
                      <a:pt x="10809" y="11583"/>
                      <a:pt x="10520" y="11107"/>
                    </a:cubicBezTo>
                    <a:cubicBezTo>
                      <a:pt x="10238" y="10622"/>
                      <a:pt x="9927" y="10172"/>
                      <a:pt x="9927" y="10172"/>
                    </a:cubicBezTo>
                    <a:lnTo>
                      <a:pt x="8517" y="11792"/>
                    </a:lnTo>
                    <a:cubicBezTo>
                      <a:pt x="8517" y="11792"/>
                      <a:pt x="8814" y="12220"/>
                      <a:pt x="9081" y="12681"/>
                    </a:cubicBezTo>
                    <a:cubicBezTo>
                      <a:pt x="9356" y="13134"/>
                      <a:pt x="9631" y="13587"/>
                      <a:pt x="9631" y="13587"/>
                    </a:cubicBezTo>
                    <a:cubicBezTo>
                      <a:pt x="9631" y="13587"/>
                      <a:pt x="11098" y="12060"/>
                      <a:pt x="11098" y="12060"/>
                    </a:cubicBezTo>
                    <a:close/>
                    <a:moveTo>
                      <a:pt x="8841" y="14409"/>
                    </a:moveTo>
                    <a:cubicBezTo>
                      <a:pt x="8841" y="14409"/>
                      <a:pt x="8574" y="13969"/>
                      <a:pt x="8306" y="13528"/>
                    </a:cubicBezTo>
                    <a:cubicBezTo>
                      <a:pt x="8046" y="13079"/>
                      <a:pt x="7757" y="12663"/>
                      <a:pt x="7757" y="12663"/>
                    </a:cubicBezTo>
                    <a:lnTo>
                      <a:pt x="6346" y="14280"/>
                    </a:lnTo>
                    <a:cubicBezTo>
                      <a:pt x="6345" y="14280"/>
                      <a:pt x="6619" y="14675"/>
                      <a:pt x="6865" y="15100"/>
                    </a:cubicBezTo>
                    <a:cubicBezTo>
                      <a:pt x="7119" y="15517"/>
                      <a:pt x="7373" y="15934"/>
                      <a:pt x="7373" y="15934"/>
                    </a:cubicBezTo>
                    <a:cubicBezTo>
                      <a:pt x="7373" y="15934"/>
                      <a:pt x="8841" y="14409"/>
                      <a:pt x="8841" y="14409"/>
                    </a:cubicBezTo>
                    <a:close/>
                    <a:moveTo>
                      <a:pt x="6581" y="16753"/>
                    </a:moveTo>
                    <a:cubicBezTo>
                      <a:pt x="6581" y="16753"/>
                      <a:pt x="6335" y="16349"/>
                      <a:pt x="6089" y="15944"/>
                    </a:cubicBezTo>
                    <a:cubicBezTo>
                      <a:pt x="5850" y="15532"/>
                      <a:pt x="5585" y="15149"/>
                      <a:pt x="5585" y="15149"/>
                    </a:cubicBezTo>
                    <a:lnTo>
                      <a:pt x="4172" y="16763"/>
                    </a:lnTo>
                    <a:cubicBezTo>
                      <a:pt x="4172" y="16763"/>
                      <a:pt x="4233" y="16854"/>
                      <a:pt x="4326" y="16991"/>
                    </a:cubicBezTo>
                    <a:cubicBezTo>
                      <a:pt x="4419" y="17128"/>
                      <a:pt x="4529" y="17324"/>
                      <a:pt x="4646" y="17513"/>
                    </a:cubicBezTo>
                    <a:cubicBezTo>
                      <a:pt x="4879" y="17894"/>
                      <a:pt x="5112" y="18275"/>
                      <a:pt x="5112" y="18275"/>
                    </a:cubicBezTo>
                    <a:cubicBezTo>
                      <a:pt x="5112" y="18275"/>
                      <a:pt x="6581" y="16753"/>
                      <a:pt x="6581" y="16753"/>
                    </a:cubicBezTo>
                    <a:close/>
                    <a:moveTo>
                      <a:pt x="0" y="16512"/>
                    </a:moveTo>
                    <a:cubicBezTo>
                      <a:pt x="0" y="16512"/>
                      <a:pt x="2934" y="12393"/>
                      <a:pt x="5868" y="8274"/>
                    </a:cubicBezTo>
                    <a:cubicBezTo>
                      <a:pt x="8787" y="4137"/>
                      <a:pt x="11706" y="0"/>
                      <a:pt x="11706" y="0"/>
                    </a:cubicBezTo>
                    <a:cubicBezTo>
                      <a:pt x="11706" y="0"/>
                      <a:pt x="11859" y="31"/>
                      <a:pt x="12127" y="86"/>
                    </a:cubicBezTo>
                    <a:cubicBezTo>
                      <a:pt x="12394" y="146"/>
                      <a:pt x="12788" y="217"/>
                      <a:pt x="13240" y="346"/>
                    </a:cubicBezTo>
                    <a:cubicBezTo>
                      <a:pt x="14147" y="596"/>
                      <a:pt x="15405" y="932"/>
                      <a:pt x="16631" y="1411"/>
                    </a:cubicBezTo>
                    <a:cubicBezTo>
                      <a:pt x="17246" y="1646"/>
                      <a:pt x="17885" y="1874"/>
                      <a:pt x="18458" y="2136"/>
                    </a:cubicBezTo>
                    <a:cubicBezTo>
                      <a:pt x="19035" y="2394"/>
                      <a:pt x="19579" y="2647"/>
                      <a:pt x="20048" y="2871"/>
                    </a:cubicBezTo>
                    <a:cubicBezTo>
                      <a:pt x="20520" y="3093"/>
                      <a:pt x="20910" y="3292"/>
                      <a:pt x="21176" y="3442"/>
                    </a:cubicBezTo>
                    <a:cubicBezTo>
                      <a:pt x="21446" y="3589"/>
                      <a:pt x="21600" y="3673"/>
                      <a:pt x="21600" y="3673"/>
                    </a:cubicBezTo>
                    <a:cubicBezTo>
                      <a:pt x="21600" y="3673"/>
                      <a:pt x="17033" y="8174"/>
                      <a:pt x="12465" y="12675"/>
                    </a:cubicBezTo>
                    <a:cubicBezTo>
                      <a:pt x="7876" y="17138"/>
                      <a:pt x="3287" y="21600"/>
                      <a:pt x="3287" y="21600"/>
                    </a:cubicBezTo>
                    <a:cubicBezTo>
                      <a:pt x="3287" y="21600"/>
                      <a:pt x="3236" y="21503"/>
                      <a:pt x="3159" y="21357"/>
                    </a:cubicBezTo>
                    <a:cubicBezTo>
                      <a:pt x="3079" y="21214"/>
                      <a:pt x="2984" y="21012"/>
                      <a:pt x="2872" y="20827"/>
                    </a:cubicBezTo>
                    <a:cubicBezTo>
                      <a:pt x="2651" y="20454"/>
                      <a:pt x="2429" y="20081"/>
                      <a:pt x="2429" y="20081"/>
                    </a:cubicBezTo>
                    <a:lnTo>
                      <a:pt x="3711" y="18702"/>
                    </a:lnTo>
                    <a:cubicBezTo>
                      <a:pt x="3711" y="18702"/>
                      <a:pt x="3371" y="18117"/>
                      <a:pt x="2990" y="17579"/>
                    </a:cubicBezTo>
                    <a:cubicBezTo>
                      <a:pt x="2805" y="17304"/>
                      <a:pt x="2621" y="17028"/>
                      <a:pt x="2483" y="16821"/>
                    </a:cubicBezTo>
                    <a:cubicBezTo>
                      <a:pt x="2342" y="16618"/>
                      <a:pt x="2241" y="16490"/>
                      <a:pt x="2241" y="16490"/>
                    </a:cubicBezTo>
                    <a:lnTo>
                      <a:pt x="1068" y="17960"/>
                    </a:lnTo>
                    <a:cubicBezTo>
                      <a:pt x="1068" y="17960"/>
                      <a:pt x="805" y="17593"/>
                      <a:pt x="542" y="17226"/>
                    </a:cubicBezTo>
                    <a:cubicBezTo>
                      <a:pt x="412" y="17039"/>
                      <a:pt x="281" y="16856"/>
                      <a:pt x="173" y="16730"/>
                    </a:cubicBezTo>
                    <a:cubicBezTo>
                      <a:pt x="69" y="16599"/>
                      <a:pt x="0" y="16512"/>
                      <a:pt x="0" y="16512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8" name="Shape 16832">
                <a:extLst>
                  <a:ext uri="{FF2B5EF4-FFF2-40B4-BE49-F238E27FC236}">
                    <a16:creationId xmlns:a16="http://schemas.microsoft.com/office/drawing/2014/main" id="{12B443BA-A267-4576-B516-3B6853C52428}"/>
                  </a:ext>
                </a:extLst>
              </p:cNvPr>
              <p:cNvSpPr/>
              <p:nvPr/>
            </p:nvSpPr>
            <p:spPr>
              <a:xfrm>
                <a:off x="7217393" y="2937120"/>
                <a:ext cx="589563" cy="3713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140" y="13463"/>
                    </a:moveTo>
                    <a:lnTo>
                      <a:pt x="3638" y="15621"/>
                    </a:lnTo>
                    <a:lnTo>
                      <a:pt x="5437" y="14604"/>
                    </a:lnTo>
                    <a:lnTo>
                      <a:pt x="4918" y="12364"/>
                    </a:lnTo>
                    <a:cubicBezTo>
                      <a:pt x="4918" y="12364"/>
                      <a:pt x="3140" y="13463"/>
                      <a:pt x="3140" y="13463"/>
                    </a:cubicBezTo>
                    <a:close/>
                    <a:moveTo>
                      <a:pt x="5876" y="11775"/>
                    </a:moveTo>
                    <a:lnTo>
                      <a:pt x="6405" y="14058"/>
                    </a:lnTo>
                    <a:lnTo>
                      <a:pt x="8205" y="13045"/>
                    </a:lnTo>
                    <a:lnTo>
                      <a:pt x="7656" y="10681"/>
                    </a:lnTo>
                    <a:cubicBezTo>
                      <a:pt x="7656" y="10681"/>
                      <a:pt x="5876" y="11775"/>
                      <a:pt x="5876" y="11775"/>
                    </a:cubicBezTo>
                    <a:close/>
                    <a:moveTo>
                      <a:pt x="8615" y="10093"/>
                    </a:moveTo>
                    <a:lnTo>
                      <a:pt x="9175" y="12500"/>
                    </a:lnTo>
                    <a:lnTo>
                      <a:pt x="10976" y="11492"/>
                    </a:lnTo>
                    <a:lnTo>
                      <a:pt x="10395" y="9003"/>
                    </a:lnTo>
                    <a:cubicBezTo>
                      <a:pt x="10395" y="9003"/>
                      <a:pt x="8615" y="10093"/>
                      <a:pt x="8615" y="10093"/>
                    </a:cubicBezTo>
                    <a:close/>
                    <a:moveTo>
                      <a:pt x="11355" y="8417"/>
                    </a:moveTo>
                    <a:lnTo>
                      <a:pt x="11946" y="10949"/>
                    </a:lnTo>
                    <a:lnTo>
                      <a:pt x="13748" y="9946"/>
                    </a:lnTo>
                    <a:lnTo>
                      <a:pt x="13137" y="7331"/>
                    </a:lnTo>
                    <a:cubicBezTo>
                      <a:pt x="13137" y="7331"/>
                      <a:pt x="11355" y="8417"/>
                      <a:pt x="11355" y="8417"/>
                    </a:cubicBezTo>
                    <a:close/>
                    <a:moveTo>
                      <a:pt x="14097" y="6747"/>
                    </a:moveTo>
                    <a:lnTo>
                      <a:pt x="14718" y="9406"/>
                    </a:lnTo>
                    <a:lnTo>
                      <a:pt x="16521" y="8407"/>
                    </a:lnTo>
                    <a:lnTo>
                      <a:pt x="15880" y="5667"/>
                    </a:lnTo>
                    <a:cubicBezTo>
                      <a:pt x="15880" y="5667"/>
                      <a:pt x="14097" y="6747"/>
                      <a:pt x="14097" y="6747"/>
                    </a:cubicBezTo>
                    <a:close/>
                    <a:moveTo>
                      <a:pt x="3890" y="16869"/>
                    </a:moveTo>
                    <a:lnTo>
                      <a:pt x="4320" y="19060"/>
                    </a:lnTo>
                    <a:lnTo>
                      <a:pt x="6145" y="18174"/>
                    </a:lnTo>
                    <a:lnTo>
                      <a:pt x="5698" y="15900"/>
                    </a:lnTo>
                    <a:cubicBezTo>
                      <a:pt x="5698" y="15900"/>
                      <a:pt x="3890" y="16869"/>
                      <a:pt x="3890" y="16869"/>
                    </a:cubicBezTo>
                    <a:close/>
                    <a:moveTo>
                      <a:pt x="6672" y="15379"/>
                    </a:moveTo>
                    <a:lnTo>
                      <a:pt x="7129" y="17698"/>
                    </a:lnTo>
                    <a:lnTo>
                      <a:pt x="8955" y="16817"/>
                    </a:lnTo>
                    <a:lnTo>
                      <a:pt x="8482" y="14415"/>
                    </a:lnTo>
                    <a:cubicBezTo>
                      <a:pt x="8482" y="14415"/>
                      <a:pt x="6672" y="15379"/>
                      <a:pt x="6672" y="15379"/>
                    </a:cubicBezTo>
                    <a:close/>
                    <a:moveTo>
                      <a:pt x="9456" y="13898"/>
                    </a:moveTo>
                    <a:lnTo>
                      <a:pt x="9939" y="16343"/>
                    </a:lnTo>
                    <a:lnTo>
                      <a:pt x="11767" y="15465"/>
                    </a:lnTo>
                    <a:lnTo>
                      <a:pt x="11266" y="12936"/>
                    </a:lnTo>
                    <a:cubicBezTo>
                      <a:pt x="11266" y="12936"/>
                      <a:pt x="9456" y="13898"/>
                      <a:pt x="9456" y="13898"/>
                    </a:cubicBezTo>
                    <a:close/>
                    <a:moveTo>
                      <a:pt x="12241" y="12420"/>
                    </a:moveTo>
                    <a:lnTo>
                      <a:pt x="12752" y="14994"/>
                    </a:lnTo>
                    <a:lnTo>
                      <a:pt x="14580" y="14121"/>
                    </a:lnTo>
                    <a:lnTo>
                      <a:pt x="14053" y="11464"/>
                    </a:lnTo>
                    <a:cubicBezTo>
                      <a:pt x="14053" y="11464"/>
                      <a:pt x="12241" y="12420"/>
                      <a:pt x="12241" y="12420"/>
                    </a:cubicBezTo>
                    <a:close/>
                    <a:moveTo>
                      <a:pt x="15028" y="10950"/>
                    </a:moveTo>
                    <a:lnTo>
                      <a:pt x="15565" y="13653"/>
                    </a:lnTo>
                    <a:lnTo>
                      <a:pt x="17395" y="12784"/>
                    </a:lnTo>
                    <a:lnTo>
                      <a:pt x="16841" y="9998"/>
                    </a:lnTo>
                    <a:cubicBezTo>
                      <a:pt x="16841" y="9998"/>
                      <a:pt x="15028" y="10950"/>
                      <a:pt x="15028" y="10950"/>
                    </a:cubicBezTo>
                    <a:close/>
                    <a:moveTo>
                      <a:pt x="0" y="13918"/>
                    </a:moveTo>
                    <a:cubicBezTo>
                      <a:pt x="0" y="13918"/>
                      <a:pt x="5396" y="10412"/>
                      <a:pt x="10790" y="6906"/>
                    </a:cubicBezTo>
                    <a:cubicBezTo>
                      <a:pt x="16195" y="3453"/>
                      <a:pt x="21600" y="0"/>
                      <a:pt x="21600" y="0"/>
                    </a:cubicBezTo>
                    <a:cubicBezTo>
                      <a:pt x="21600" y="0"/>
                      <a:pt x="21434" y="917"/>
                      <a:pt x="21185" y="2293"/>
                    </a:cubicBezTo>
                    <a:cubicBezTo>
                      <a:pt x="20922" y="3662"/>
                      <a:pt x="20609" y="5430"/>
                      <a:pt x="20206" y="7191"/>
                    </a:cubicBezTo>
                    <a:cubicBezTo>
                      <a:pt x="19808" y="8953"/>
                      <a:pt x="19397" y="10663"/>
                      <a:pt x="19086" y="11920"/>
                    </a:cubicBezTo>
                    <a:cubicBezTo>
                      <a:pt x="18935" y="12547"/>
                      <a:pt x="18783" y="13075"/>
                      <a:pt x="18683" y="13440"/>
                    </a:cubicBezTo>
                    <a:cubicBezTo>
                      <a:pt x="18581" y="13805"/>
                      <a:pt x="18523" y="14013"/>
                      <a:pt x="18523" y="14013"/>
                    </a:cubicBezTo>
                    <a:cubicBezTo>
                      <a:pt x="18523" y="14013"/>
                      <a:pt x="14328" y="15895"/>
                      <a:pt x="10133" y="17777"/>
                    </a:cubicBezTo>
                    <a:cubicBezTo>
                      <a:pt x="5944" y="19689"/>
                      <a:pt x="1754" y="21600"/>
                      <a:pt x="1754" y="21600"/>
                    </a:cubicBezTo>
                    <a:cubicBezTo>
                      <a:pt x="1754" y="21600"/>
                      <a:pt x="1658" y="21002"/>
                      <a:pt x="1521" y="20423"/>
                    </a:cubicBezTo>
                    <a:cubicBezTo>
                      <a:pt x="1396" y="19839"/>
                      <a:pt x="1271" y="19256"/>
                      <a:pt x="1271" y="19256"/>
                    </a:cubicBezTo>
                    <a:lnTo>
                      <a:pt x="2815" y="18457"/>
                    </a:lnTo>
                    <a:cubicBezTo>
                      <a:pt x="2815" y="18457"/>
                      <a:pt x="2655" y="17617"/>
                      <a:pt x="2493" y="16777"/>
                    </a:cubicBezTo>
                    <a:cubicBezTo>
                      <a:pt x="2303" y="15952"/>
                      <a:pt x="2114" y="15128"/>
                      <a:pt x="2114" y="15128"/>
                    </a:cubicBezTo>
                    <a:lnTo>
                      <a:pt x="538" y="16069"/>
                    </a:lnTo>
                    <a:cubicBezTo>
                      <a:pt x="538" y="16069"/>
                      <a:pt x="406" y="15530"/>
                      <a:pt x="272" y="14991"/>
                    </a:cubicBezTo>
                    <a:cubicBezTo>
                      <a:pt x="207" y="14722"/>
                      <a:pt x="141" y="14451"/>
                      <a:pt x="92" y="14249"/>
                    </a:cubicBezTo>
                    <a:cubicBezTo>
                      <a:pt x="43" y="14047"/>
                      <a:pt x="0" y="13918"/>
                      <a:pt x="0" y="13918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9" name="Shape 16833">
                <a:extLst>
                  <a:ext uri="{FF2B5EF4-FFF2-40B4-BE49-F238E27FC236}">
                    <a16:creationId xmlns:a16="http://schemas.microsoft.com/office/drawing/2014/main" id="{97F370AF-0D2A-499F-B44B-35987DD41720}"/>
                  </a:ext>
                </a:extLst>
              </p:cNvPr>
              <p:cNvSpPr/>
              <p:nvPr/>
            </p:nvSpPr>
            <p:spPr>
              <a:xfrm>
                <a:off x="6670381" y="2016914"/>
                <a:ext cx="551461" cy="709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520" y="14822"/>
                    </a:moveTo>
                    <a:cubicBezTo>
                      <a:pt x="2520" y="14822"/>
                      <a:pt x="2605" y="14858"/>
                      <a:pt x="2723" y="14924"/>
                    </a:cubicBezTo>
                    <a:cubicBezTo>
                      <a:pt x="2843" y="14988"/>
                      <a:pt x="3003" y="15073"/>
                      <a:pt x="3163" y="15159"/>
                    </a:cubicBezTo>
                    <a:cubicBezTo>
                      <a:pt x="3484" y="15328"/>
                      <a:pt x="3804" y="15498"/>
                      <a:pt x="3804" y="15498"/>
                    </a:cubicBezTo>
                    <a:lnTo>
                      <a:pt x="4932" y="14176"/>
                    </a:lnTo>
                    <a:cubicBezTo>
                      <a:pt x="4932" y="14176"/>
                      <a:pt x="4599" y="14000"/>
                      <a:pt x="4266" y="13824"/>
                    </a:cubicBezTo>
                    <a:cubicBezTo>
                      <a:pt x="4100" y="13736"/>
                      <a:pt x="3934" y="13648"/>
                      <a:pt x="3810" y="13581"/>
                    </a:cubicBezTo>
                    <a:cubicBezTo>
                      <a:pt x="3686" y="13513"/>
                      <a:pt x="3599" y="13475"/>
                      <a:pt x="3599" y="13475"/>
                    </a:cubicBezTo>
                    <a:cubicBezTo>
                      <a:pt x="3599" y="13475"/>
                      <a:pt x="2520" y="14822"/>
                      <a:pt x="2520" y="14822"/>
                    </a:cubicBezTo>
                    <a:close/>
                    <a:moveTo>
                      <a:pt x="4180" y="12749"/>
                    </a:moveTo>
                    <a:cubicBezTo>
                      <a:pt x="4180" y="12749"/>
                      <a:pt x="4286" y="12796"/>
                      <a:pt x="4461" y="12888"/>
                    </a:cubicBezTo>
                    <a:cubicBezTo>
                      <a:pt x="4637" y="12978"/>
                      <a:pt x="4890" y="13106"/>
                      <a:pt x="5194" y="13260"/>
                    </a:cubicBezTo>
                    <a:cubicBezTo>
                      <a:pt x="5799" y="13569"/>
                      <a:pt x="6624" y="13959"/>
                      <a:pt x="7395" y="14415"/>
                    </a:cubicBezTo>
                    <a:cubicBezTo>
                      <a:pt x="8179" y="14853"/>
                      <a:pt x="8972" y="15283"/>
                      <a:pt x="9525" y="15648"/>
                    </a:cubicBezTo>
                    <a:cubicBezTo>
                      <a:pt x="10094" y="15998"/>
                      <a:pt x="10472" y="16232"/>
                      <a:pt x="10472" y="16232"/>
                    </a:cubicBezTo>
                    <a:lnTo>
                      <a:pt x="11775" y="15011"/>
                    </a:lnTo>
                    <a:cubicBezTo>
                      <a:pt x="11775" y="15011"/>
                      <a:pt x="11383" y="14769"/>
                      <a:pt x="10795" y="14407"/>
                    </a:cubicBezTo>
                    <a:cubicBezTo>
                      <a:pt x="10222" y="14029"/>
                      <a:pt x="9404" y="13582"/>
                      <a:pt x="8590" y="13129"/>
                    </a:cubicBezTo>
                    <a:cubicBezTo>
                      <a:pt x="7791" y="12658"/>
                      <a:pt x="6940" y="12252"/>
                      <a:pt x="6311" y="11933"/>
                    </a:cubicBezTo>
                    <a:cubicBezTo>
                      <a:pt x="5996" y="11773"/>
                      <a:pt x="5735" y="11640"/>
                      <a:pt x="5551" y="11548"/>
                    </a:cubicBezTo>
                    <a:cubicBezTo>
                      <a:pt x="5369" y="11453"/>
                      <a:pt x="5262" y="11403"/>
                      <a:pt x="5262" y="11403"/>
                    </a:cubicBezTo>
                    <a:cubicBezTo>
                      <a:pt x="5262" y="11403"/>
                      <a:pt x="4180" y="12749"/>
                      <a:pt x="4180" y="12749"/>
                    </a:cubicBezTo>
                    <a:close/>
                    <a:moveTo>
                      <a:pt x="5845" y="10679"/>
                    </a:moveTo>
                    <a:cubicBezTo>
                      <a:pt x="5845" y="10679"/>
                      <a:pt x="6272" y="10895"/>
                      <a:pt x="6914" y="11218"/>
                    </a:cubicBezTo>
                    <a:cubicBezTo>
                      <a:pt x="7554" y="11542"/>
                      <a:pt x="8420" y="11959"/>
                      <a:pt x="9235" y="12437"/>
                    </a:cubicBezTo>
                    <a:cubicBezTo>
                      <a:pt x="10064" y="12897"/>
                      <a:pt x="10896" y="13354"/>
                      <a:pt x="11481" y="13738"/>
                    </a:cubicBezTo>
                    <a:cubicBezTo>
                      <a:pt x="12080" y="14107"/>
                      <a:pt x="12479" y="14353"/>
                      <a:pt x="12479" y="14353"/>
                    </a:cubicBezTo>
                    <a:lnTo>
                      <a:pt x="13786" y="13134"/>
                    </a:lnTo>
                    <a:cubicBezTo>
                      <a:pt x="13786" y="13134"/>
                      <a:pt x="13373" y="12879"/>
                      <a:pt x="12754" y="12498"/>
                    </a:cubicBezTo>
                    <a:cubicBezTo>
                      <a:pt x="12441" y="12311"/>
                      <a:pt x="12093" y="12074"/>
                      <a:pt x="11690" y="11853"/>
                    </a:cubicBezTo>
                    <a:cubicBezTo>
                      <a:pt x="11288" y="11629"/>
                      <a:pt x="10860" y="11391"/>
                      <a:pt x="10433" y="11152"/>
                    </a:cubicBezTo>
                    <a:cubicBezTo>
                      <a:pt x="9591" y="10659"/>
                      <a:pt x="8696" y="10226"/>
                      <a:pt x="8033" y="9892"/>
                    </a:cubicBezTo>
                    <a:cubicBezTo>
                      <a:pt x="7371" y="9557"/>
                      <a:pt x="6929" y="9334"/>
                      <a:pt x="6929" y="9334"/>
                    </a:cubicBezTo>
                    <a:cubicBezTo>
                      <a:pt x="6929" y="9334"/>
                      <a:pt x="5845" y="10679"/>
                      <a:pt x="5845" y="10679"/>
                    </a:cubicBezTo>
                    <a:close/>
                    <a:moveTo>
                      <a:pt x="7514" y="8610"/>
                    </a:moveTo>
                    <a:cubicBezTo>
                      <a:pt x="7514" y="8610"/>
                      <a:pt x="7964" y="8837"/>
                      <a:pt x="8639" y="9178"/>
                    </a:cubicBezTo>
                    <a:cubicBezTo>
                      <a:pt x="9313" y="9517"/>
                      <a:pt x="10221" y="9959"/>
                      <a:pt x="11078" y="10461"/>
                    </a:cubicBezTo>
                    <a:cubicBezTo>
                      <a:pt x="11513" y="10704"/>
                      <a:pt x="11949" y="10946"/>
                      <a:pt x="12358" y="11174"/>
                    </a:cubicBezTo>
                    <a:cubicBezTo>
                      <a:pt x="12767" y="11401"/>
                      <a:pt x="13121" y="11640"/>
                      <a:pt x="13440" y="11831"/>
                    </a:cubicBezTo>
                    <a:cubicBezTo>
                      <a:pt x="14070" y="12219"/>
                      <a:pt x="14490" y="12478"/>
                      <a:pt x="14490" y="12478"/>
                    </a:cubicBezTo>
                    <a:lnTo>
                      <a:pt x="15798" y="11260"/>
                    </a:lnTo>
                    <a:cubicBezTo>
                      <a:pt x="15798" y="11260"/>
                      <a:pt x="15365" y="10993"/>
                      <a:pt x="14715" y="10592"/>
                    </a:cubicBezTo>
                    <a:cubicBezTo>
                      <a:pt x="14388" y="10395"/>
                      <a:pt x="14018" y="10150"/>
                      <a:pt x="13599" y="9914"/>
                    </a:cubicBezTo>
                    <a:cubicBezTo>
                      <a:pt x="13177" y="9679"/>
                      <a:pt x="12728" y="9428"/>
                      <a:pt x="12279" y="9178"/>
                    </a:cubicBezTo>
                    <a:cubicBezTo>
                      <a:pt x="11394" y="8661"/>
                      <a:pt x="10458" y="8202"/>
                      <a:pt x="9760" y="7853"/>
                    </a:cubicBezTo>
                    <a:cubicBezTo>
                      <a:pt x="9065" y="7501"/>
                      <a:pt x="8601" y="7267"/>
                      <a:pt x="8601" y="7267"/>
                    </a:cubicBezTo>
                    <a:cubicBezTo>
                      <a:pt x="8601" y="7267"/>
                      <a:pt x="7514" y="8610"/>
                      <a:pt x="7514" y="8610"/>
                    </a:cubicBezTo>
                    <a:close/>
                    <a:moveTo>
                      <a:pt x="9186" y="6544"/>
                    </a:moveTo>
                    <a:cubicBezTo>
                      <a:pt x="9186" y="6544"/>
                      <a:pt x="9658" y="6783"/>
                      <a:pt x="10365" y="7139"/>
                    </a:cubicBezTo>
                    <a:cubicBezTo>
                      <a:pt x="11075" y="7494"/>
                      <a:pt x="12026" y="7962"/>
                      <a:pt x="12926" y="8488"/>
                    </a:cubicBezTo>
                    <a:cubicBezTo>
                      <a:pt x="13382" y="8742"/>
                      <a:pt x="13840" y="8997"/>
                      <a:pt x="14267" y="9236"/>
                    </a:cubicBezTo>
                    <a:cubicBezTo>
                      <a:pt x="14694" y="9477"/>
                      <a:pt x="15069" y="9725"/>
                      <a:pt x="15403" y="9926"/>
                    </a:cubicBezTo>
                    <a:cubicBezTo>
                      <a:pt x="16064" y="10333"/>
                      <a:pt x="16504" y="10605"/>
                      <a:pt x="16504" y="10605"/>
                    </a:cubicBezTo>
                    <a:lnTo>
                      <a:pt x="17816" y="9387"/>
                    </a:lnTo>
                    <a:cubicBezTo>
                      <a:pt x="17816" y="9387"/>
                      <a:pt x="17362" y="9108"/>
                      <a:pt x="16680" y="8688"/>
                    </a:cubicBezTo>
                    <a:cubicBezTo>
                      <a:pt x="16338" y="8481"/>
                      <a:pt x="15949" y="8227"/>
                      <a:pt x="15512" y="7977"/>
                    </a:cubicBezTo>
                    <a:cubicBezTo>
                      <a:pt x="15070" y="7731"/>
                      <a:pt x="14600" y="7468"/>
                      <a:pt x="14129" y="7205"/>
                    </a:cubicBezTo>
                    <a:cubicBezTo>
                      <a:pt x="13654" y="6947"/>
                      <a:pt x="13195" y="6670"/>
                      <a:pt x="12738" y="6443"/>
                    </a:cubicBezTo>
                    <a:cubicBezTo>
                      <a:pt x="12281" y="6213"/>
                      <a:pt x="11856" y="5999"/>
                      <a:pt x="11491" y="5816"/>
                    </a:cubicBezTo>
                    <a:cubicBezTo>
                      <a:pt x="10761" y="5448"/>
                      <a:pt x="10274" y="5203"/>
                      <a:pt x="10274" y="5203"/>
                    </a:cubicBezTo>
                    <a:cubicBezTo>
                      <a:pt x="10274" y="5203"/>
                      <a:pt x="9186" y="6544"/>
                      <a:pt x="9186" y="6544"/>
                    </a:cubicBezTo>
                    <a:close/>
                    <a:moveTo>
                      <a:pt x="9145" y="18557"/>
                    </a:moveTo>
                    <a:lnTo>
                      <a:pt x="10289" y="19372"/>
                    </a:lnTo>
                    <a:lnTo>
                      <a:pt x="11660" y="18196"/>
                    </a:lnTo>
                    <a:lnTo>
                      <a:pt x="10470" y="17353"/>
                    </a:lnTo>
                    <a:cubicBezTo>
                      <a:pt x="10470" y="17353"/>
                      <a:pt x="9145" y="18557"/>
                      <a:pt x="9145" y="18557"/>
                    </a:cubicBezTo>
                    <a:close/>
                    <a:moveTo>
                      <a:pt x="11186" y="16704"/>
                    </a:moveTo>
                    <a:lnTo>
                      <a:pt x="12399" y="17563"/>
                    </a:lnTo>
                    <a:lnTo>
                      <a:pt x="13772" y="16390"/>
                    </a:lnTo>
                    <a:lnTo>
                      <a:pt x="12515" y="15500"/>
                    </a:lnTo>
                    <a:cubicBezTo>
                      <a:pt x="12515" y="15500"/>
                      <a:pt x="11186" y="16704"/>
                      <a:pt x="11186" y="16704"/>
                    </a:cubicBezTo>
                    <a:close/>
                    <a:moveTo>
                      <a:pt x="13231" y="14853"/>
                    </a:moveTo>
                    <a:lnTo>
                      <a:pt x="14512" y="15758"/>
                    </a:lnTo>
                    <a:lnTo>
                      <a:pt x="15888" y="14585"/>
                    </a:lnTo>
                    <a:lnTo>
                      <a:pt x="14562" y="13651"/>
                    </a:lnTo>
                    <a:cubicBezTo>
                      <a:pt x="14562" y="13651"/>
                      <a:pt x="13231" y="14853"/>
                      <a:pt x="13231" y="14853"/>
                    </a:cubicBezTo>
                    <a:close/>
                    <a:moveTo>
                      <a:pt x="15280" y="13004"/>
                    </a:moveTo>
                    <a:lnTo>
                      <a:pt x="16630" y="13953"/>
                    </a:lnTo>
                    <a:lnTo>
                      <a:pt x="18007" y="12783"/>
                    </a:lnTo>
                    <a:lnTo>
                      <a:pt x="16615" y="11803"/>
                    </a:lnTo>
                    <a:cubicBezTo>
                      <a:pt x="16615" y="11803"/>
                      <a:pt x="15280" y="13004"/>
                      <a:pt x="15280" y="13004"/>
                    </a:cubicBezTo>
                    <a:close/>
                    <a:moveTo>
                      <a:pt x="17333" y="11157"/>
                    </a:moveTo>
                    <a:lnTo>
                      <a:pt x="18749" y="12153"/>
                    </a:lnTo>
                    <a:lnTo>
                      <a:pt x="20129" y="10984"/>
                    </a:lnTo>
                    <a:lnTo>
                      <a:pt x="18669" y="9958"/>
                    </a:lnTo>
                    <a:cubicBezTo>
                      <a:pt x="18669" y="9958"/>
                      <a:pt x="17333" y="11157"/>
                      <a:pt x="17333" y="11157"/>
                    </a:cubicBezTo>
                    <a:close/>
                    <a:moveTo>
                      <a:pt x="9729" y="16864"/>
                    </a:moveTo>
                    <a:lnTo>
                      <a:pt x="8488" y="16065"/>
                    </a:lnTo>
                    <a:lnTo>
                      <a:pt x="7233" y="17316"/>
                    </a:lnTo>
                    <a:lnTo>
                      <a:pt x="8428" y="18087"/>
                    </a:lnTo>
                    <a:cubicBezTo>
                      <a:pt x="8428" y="18087"/>
                      <a:pt x="9729" y="16864"/>
                      <a:pt x="9729" y="16864"/>
                    </a:cubicBezTo>
                    <a:close/>
                    <a:moveTo>
                      <a:pt x="7387" y="15477"/>
                    </a:moveTo>
                    <a:lnTo>
                      <a:pt x="6099" y="14724"/>
                    </a:lnTo>
                    <a:lnTo>
                      <a:pt x="4930" y="16024"/>
                    </a:lnTo>
                    <a:lnTo>
                      <a:pt x="6171" y="16752"/>
                    </a:lnTo>
                    <a:cubicBezTo>
                      <a:pt x="6171" y="16752"/>
                      <a:pt x="7387" y="15477"/>
                      <a:pt x="7387" y="15477"/>
                    </a:cubicBezTo>
                    <a:close/>
                    <a:moveTo>
                      <a:pt x="0" y="16596"/>
                    </a:moveTo>
                    <a:cubicBezTo>
                      <a:pt x="0" y="16596"/>
                      <a:pt x="3200" y="12440"/>
                      <a:pt x="6401" y="8284"/>
                    </a:cubicBezTo>
                    <a:cubicBezTo>
                      <a:pt x="9633" y="4142"/>
                      <a:pt x="12865" y="0"/>
                      <a:pt x="12865" y="0"/>
                    </a:cubicBezTo>
                    <a:cubicBezTo>
                      <a:pt x="12865" y="0"/>
                      <a:pt x="13034" y="164"/>
                      <a:pt x="13329" y="450"/>
                    </a:cubicBezTo>
                    <a:cubicBezTo>
                      <a:pt x="13629" y="727"/>
                      <a:pt x="14024" y="1161"/>
                      <a:pt x="14498" y="1667"/>
                    </a:cubicBezTo>
                    <a:cubicBezTo>
                      <a:pt x="14968" y="2178"/>
                      <a:pt x="15522" y="2754"/>
                      <a:pt x="16077" y="3395"/>
                    </a:cubicBezTo>
                    <a:cubicBezTo>
                      <a:pt x="16611" y="4040"/>
                      <a:pt x="17179" y="4728"/>
                      <a:pt x="17749" y="5417"/>
                    </a:cubicBezTo>
                    <a:cubicBezTo>
                      <a:pt x="18821" y="6824"/>
                      <a:pt x="19838" y="8197"/>
                      <a:pt x="20499" y="9279"/>
                    </a:cubicBezTo>
                    <a:cubicBezTo>
                      <a:pt x="20835" y="9808"/>
                      <a:pt x="21116" y="10249"/>
                      <a:pt x="21312" y="10557"/>
                    </a:cubicBezTo>
                    <a:cubicBezTo>
                      <a:pt x="21410" y="10709"/>
                      <a:pt x="21481" y="10832"/>
                      <a:pt x="21528" y="10918"/>
                    </a:cubicBezTo>
                    <a:cubicBezTo>
                      <a:pt x="21575" y="11003"/>
                      <a:pt x="21600" y="11048"/>
                      <a:pt x="21600" y="11048"/>
                    </a:cubicBezTo>
                    <a:cubicBezTo>
                      <a:pt x="21600" y="11048"/>
                      <a:pt x="18399" y="13681"/>
                      <a:pt x="15197" y="16313"/>
                    </a:cubicBezTo>
                    <a:cubicBezTo>
                      <a:pt x="12010" y="18956"/>
                      <a:pt x="8824" y="21600"/>
                      <a:pt x="8824" y="21600"/>
                    </a:cubicBezTo>
                    <a:lnTo>
                      <a:pt x="7559" y="20750"/>
                    </a:lnTo>
                    <a:lnTo>
                      <a:pt x="8703" y="19734"/>
                    </a:lnTo>
                    <a:cubicBezTo>
                      <a:pt x="8703" y="19734"/>
                      <a:pt x="8610" y="19669"/>
                      <a:pt x="8447" y="19557"/>
                    </a:cubicBezTo>
                    <a:cubicBezTo>
                      <a:pt x="8282" y="19445"/>
                      <a:pt x="8057" y="19277"/>
                      <a:pt x="7758" y="19102"/>
                    </a:cubicBezTo>
                    <a:cubicBezTo>
                      <a:pt x="7465" y="18921"/>
                      <a:pt x="7124" y="18710"/>
                      <a:pt x="6758" y="18484"/>
                    </a:cubicBezTo>
                    <a:cubicBezTo>
                      <a:pt x="6394" y="18256"/>
                      <a:pt x="6011" y="18007"/>
                      <a:pt x="5598" y="17790"/>
                    </a:cubicBezTo>
                    <a:cubicBezTo>
                      <a:pt x="4782" y="17344"/>
                      <a:pt x="3996" y="16864"/>
                      <a:pt x="3354" y="16566"/>
                    </a:cubicBezTo>
                    <a:cubicBezTo>
                      <a:pt x="2728" y="16248"/>
                      <a:pt x="2311" y="16036"/>
                      <a:pt x="2311" y="16036"/>
                    </a:cubicBezTo>
                    <a:lnTo>
                      <a:pt x="1343" y="17215"/>
                    </a:lnTo>
                    <a:cubicBezTo>
                      <a:pt x="1343" y="17215"/>
                      <a:pt x="1261" y="17173"/>
                      <a:pt x="1139" y="17111"/>
                    </a:cubicBezTo>
                    <a:cubicBezTo>
                      <a:pt x="1018" y="17046"/>
                      <a:pt x="850" y="16969"/>
                      <a:pt x="678" y="16897"/>
                    </a:cubicBezTo>
                    <a:cubicBezTo>
                      <a:pt x="339" y="16746"/>
                      <a:pt x="0" y="16596"/>
                      <a:pt x="0" y="16596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0" name="Shape 16834">
                <a:extLst>
                  <a:ext uri="{FF2B5EF4-FFF2-40B4-BE49-F238E27FC236}">
                    <a16:creationId xmlns:a16="http://schemas.microsoft.com/office/drawing/2014/main" id="{FC792294-EC05-4C7D-800C-BA9EE33AA3BF}"/>
                  </a:ext>
                </a:extLst>
              </p:cNvPr>
              <p:cNvSpPr/>
              <p:nvPr/>
            </p:nvSpPr>
            <p:spPr>
              <a:xfrm>
                <a:off x="7309413" y="3453458"/>
                <a:ext cx="323131" cy="23278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5442" y="18887"/>
                    </a:moveTo>
                    <a:cubicBezTo>
                      <a:pt x="15442" y="18887"/>
                      <a:pt x="15424" y="17913"/>
                      <a:pt x="15398" y="16450"/>
                    </a:cubicBezTo>
                    <a:cubicBezTo>
                      <a:pt x="15378" y="15720"/>
                      <a:pt x="15390" y="14863"/>
                      <a:pt x="15343" y="13952"/>
                    </a:cubicBezTo>
                    <a:cubicBezTo>
                      <a:pt x="15292" y="13043"/>
                      <a:pt x="15237" y="12072"/>
                      <a:pt x="15182" y="11102"/>
                    </a:cubicBezTo>
                    <a:cubicBezTo>
                      <a:pt x="15061" y="9162"/>
                      <a:pt x="15013" y="7212"/>
                      <a:pt x="14839" y="5770"/>
                    </a:cubicBezTo>
                    <a:cubicBezTo>
                      <a:pt x="14706" y="4325"/>
                      <a:pt x="14617" y="3360"/>
                      <a:pt x="14617" y="3360"/>
                    </a:cubicBezTo>
                    <a:lnTo>
                      <a:pt x="11968" y="3836"/>
                    </a:lnTo>
                    <a:cubicBezTo>
                      <a:pt x="11968" y="3836"/>
                      <a:pt x="12054" y="4776"/>
                      <a:pt x="12184" y="6183"/>
                    </a:cubicBezTo>
                    <a:cubicBezTo>
                      <a:pt x="12354" y="7584"/>
                      <a:pt x="12399" y="9486"/>
                      <a:pt x="12517" y="11374"/>
                    </a:cubicBezTo>
                    <a:cubicBezTo>
                      <a:pt x="12571" y="12319"/>
                      <a:pt x="12624" y="13265"/>
                      <a:pt x="12675" y="14151"/>
                    </a:cubicBezTo>
                    <a:cubicBezTo>
                      <a:pt x="12720" y="15037"/>
                      <a:pt x="12709" y="15871"/>
                      <a:pt x="12729" y="16583"/>
                    </a:cubicBezTo>
                    <a:cubicBezTo>
                      <a:pt x="12754" y="18007"/>
                      <a:pt x="12769" y="18957"/>
                      <a:pt x="12769" y="18957"/>
                    </a:cubicBezTo>
                    <a:cubicBezTo>
                      <a:pt x="12769" y="18957"/>
                      <a:pt x="15442" y="18887"/>
                      <a:pt x="15442" y="18887"/>
                    </a:cubicBezTo>
                    <a:close/>
                    <a:moveTo>
                      <a:pt x="10727" y="19011"/>
                    </a:moveTo>
                    <a:cubicBezTo>
                      <a:pt x="10727" y="19011"/>
                      <a:pt x="10711" y="18080"/>
                      <a:pt x="10686" y="16685"/>
                    </a:cubicBezTo>
                    <a:cubicBezTo>
                      <a:pt x="10667" y="15987"/>
                      <a:pt x="10678" y="15171"/>
                      <a:pt x="10633" y="14302"/>
                    </a:cubicBezTo>
                    <a:cubicBezTo>
                      <a:pt x="10584" y="13433"/>
                      <a:pt x="10531" y="12508"/>
                      <a:pt x="10478" y="11582"/>
                    </a:cubicBezTo>
                    <a:cubicBezTo>
                      <a:pt x="10362" y="9733"/>
                      <a:pt x="10320" y="7871"/>
                      <a:pt x="10154" y="6498"/>
                    </a:cubicBezTo>
                    <a:cubicBezTo>
                      <a:pt x="10025" y="5119"/>
                      <a:pt x="9940" y="4200"/>
                      <a:pt x="9940" y="4200"/>
                    </a:cubicBezTo>
                    <a:lnTo>
                      <a:pt x="7291" y="4675"/>
                    </a:lnTo>
                    <a:cubicBezTo>
                      <a:pt x="7291" y="4675"/>
                      <a:pt x="7373" y="5569"/>
                      <a:pt x="7499" y="6911"/>
                    </a:cubicBezTo>
                    <a:cubicBezTo>
                      <a:pt x="7663" y="8245"/>
                      <a:pt x="7700" y="10055"/>
                      <a:pt x="7814" y="11855"/>
                    </a:cubicBezTo>
                    <a:cubicBezTo>
                      <a:pt x="7865" y="12755"/>
                      <a:pt x="7918" y="13655"/>
                      <a:pt x="7966" y="14499"/>
                    </a:cubicBezTo>
                    <a:cubicBezTo>
                      <a:pt x="8011" y="15344"/>
                      <a:pt x="7997" y="16141"/>
                      <a:pt x="8015" y="16817"/>
                    </a:cubicBezTo>
                    <a:cubicBezTo>
                      <a:pt x="8040" y="18176"/>
                      <a:pt x="8056" y="19081"/>
                      <a:pt x="8056" y="19081"/>
                    </a:cubicBezTo>
                    <a:cubicBezTo>
                      <a:pt x="8056" y="19081"/>
                      <a:pt x="10727" y="19011"/>
                      <a:pt x="10727" y="19011"/>
                    </a:cubicBezTo>
                    <a:close/>
                    <a:moveTo>
                      <a:pt x="6012" y="19134"/>
                    </a:moveTo>
                    <a:cubicBezTo>
                      <a:pt x="6012" y="19134"/>
                      <a:pt x="5996" y="18248"/>
                      <a:pt x="5972" y="16920"/>
                    </a:cubicBezTo>
                    <a:cubicBezTo>
                      <a:pt x="5955" y="16256"/>
                      <a:pt x="5970" y="15479"/>
                      <a:pt x="5925" y="14650"/>
                    </a:cubicBezTo>
                    <a:cubicBezTo>
                      <a:pt x="5877" y="13824"/>
                      <a:pt x="5826" y="12944"/>
                      <a:pt x="5776" y="12062"/>
                    </a:cubicBezTo>
                    <a:cubicBezTo>
                      <a:pt x="5664" y="10303"/>
                      <a:pt x="5628" y="8531"/>
                      <a:pt x="5467" y="7225"/>
                    </a:cubicBezTo>
                    <a:cubicBezTo>
                      <a:pt x="5345" y="5914"/>
                      <a:pt x="5263" y="5039"/>
                      <a:pt x="5263" y="5039"/>
                    </a:cubicBezTo>
                    <a:lnTo>
                      <a:pt x="2613" y="5515"/>
                    </a:lnTo>
                    <a:cubicBezTo>
                      <a:pt x="2613" y="5515"/>
                      <a:pt x="2693" y="6363"/>
                      <a:pt x="2811" y="7637"/>
                    </a:cubicBezTo>
                    <a:cubicBezTo>
                      <a:pt x="2970" y="8904"/>
                      <a:pt x="3002" y="10626"/>
                      <a:pt x="3110" y="12336"/>
                    </a:cubicBezTo>
                    <a:cubicBezTo>
                      <a:pt x="3161" y="13190"/>
                      <a:pt x="3210" y="14047"/>
                      <a:pt x="3258" y="14848"/>
                    </a:cubicBezTo>
                    <a:cubicBezTo>
                      <a:pt x="3299" y="15651"/>
                      <a:pt x="3285" y="16407"/>
                      <a:pt x="3303" y="17053"/>
                    </a:cubicBezTo>
                    <a:cubicBezTo>
                      <a:pt x="3325" y="18343"/>
                      <a:pt x="3340" y="19205"/>
                      <a:pt x="3340" y="19205"/>
                    </a:cubicBezTo>
                    <a:cubicBezTo>
                      <a:pt x="3340" y="19205"/>
                      <a:pt x="6012" y="19134"/>
                      <a:pt x="6012" y="19134"/>
                    </a:cubicBezTo>
                    <a:close/>
                    <a:moveTo>
                      <a:pt x="18126" y="9520"/>
                    </a:moveTo>
                    <a:cubicBezTo>
                      <a:pt x="17513" y="9593"/>
                      <a:pt x="17045" y="10195"/>
                      <a:pt x="17083" y="10866"/>
                    </a:cubicBezTo>
                    <a:cubicBezTo>
                      <a:pt x="17119" y="11536"/>
                      <a:pt x="17647" y="12037"/>
                      <a:pt x="18260" y="11982"/>
                    </a:cubicBezTo>
                    <a:cubicBezTo>
                      <a:pt x="18874" y="11928"/>
                      <a:pt x="19341" y="11325"/>
                      <a:pt x="19303" y="10637"/>
                    </a:cubicBezTo>
                    <a:cubicBezTo>
                      <a:pt x="19266" y="9949"/>
                      <a:pt x="18737" y="9450"/>
                      <a:pt x="18126" y="9520"/>
                    </a:cubicBezTo>
                    <a:close/>
                    <a:moveTo>
                      <a:pt x="18799" y="21600"/>
                    </a:moveTo>
                    <a:lnTo>
                      <a:pt x="963" y="21600"/>
                    </a:lnTo>
                    <a:lnTo>
                      <a:pt x="910" y="19268"/>
                    </a:lnTo>
                    <a:lnTo>
                      <a:pt x="1297" y="19259"/>
                    </a:lnTo>
                    <a:cubicBezTo>
                      <a:pt x="1297" y="19259"/>
                      <a:pt x="1283" y="18417"/>
                      <a:pt x="1262" y="17154"/>
                    </a:cubicBezTo>
                    <a:cubicBezTo>
                      <a:pt x="1243" y="16525"/>
                      <a:pt x="1257" y="15785"/>
                      <a:pt x="1216" y="15000"/>
                    </a:cubicBezTo>
                    <a:cubicBezTo>
                      <a:pt x="1171" y="14217"/>
                      <a:pt x="1121" y="13381"/>
                      <a:pt x="1072" y="12543"/>
                    </a:cubicBezTo>
                    <a:cubicBezTo>
                      <a:pt x="965" y="10873"/>
                      <a:pt x="937" y="9190"/>
                      <a:pt x="781" y="7953"/>
                    </a:cubicBezTo>
                    <a:cubicBezTo>
                      <a:pt x="664" y="6708"/>
                      <a:pt x="586" y="5878"/>
                      <a:pt x="586" y="5878"/>
                    </a:cubicBezTo>
                    <a:lnTo>
                      <a:pt x="203" y="5948"/>
                    </a:lnTo>
                    <a:lnTo>
                      <a:pt x="0" y="3648"/>
                    </a:lnTo>
                    <a:lnTo>
                      <a:pt x="17641" y="0"/>
                    </a:lnTo>
                    <a:cubicBezTo>
                      <a:pt x="17641" y="0"/>
                      <a:pt x="18663" y="2521"/>
                      <a:pt x="19685" y="5042"/>
                    </a:cubicBezTo>
                    <a:cubicBezTo>
                      <a:pt x="20224" y="6316"/>
                      <a:pt x="20667" y="7625"/>
                      <a:pt x="21018" y="8612"/>
                    </a:cubicBezTo>
                    <a:cubicBezTo>
                      <a:pt x="21366" y="9603"/>
                      <a:pt x="21600" y="10265"/>
                      <a:pt x="21600" y="10265"/>
                    </a:cubicBezTo>
                    <a:cubicBezTo>
                      <a:pt x="21600" y="10265"/>
                      <a:pt x="21443" y="10988"/>
                      <a:pt x="21207" y="12073"/>
                    </a:cubicBezTo>
                    <a:cubicBezTo>
                      <a:pt x="21090" y="12612"/>
                      <a:pt x="20952" y="13240"/>
                      <a:pt x="20807" y="13911"/>
                    </a:cubicBezTo>
                    <a:cubicBezTo>
                      <a:pt x="20634" y="14581"/>
                      <a:pt x="20449" y="15293"/>
                      <a:pt x="20266" y="16007"/>
                    </a:cubicBezTo>
                    <a:cubicBezTo>
                      <a:pt x="19532" y="18804"/>
                      <a:pt x="18799" y="21600"/>
                      <a:pt x="18799" y="21600"/>
                    </a:cubicBezTo>
                    <a:close/>
                  </a:path>
                </a:pathLst>
              </a:custGeom>
              <a:grpFill/>
              <a:ln cap="flat" w="635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1" name="Shape 16835">
                <a:extLst>
                  <a:ext uri="{FF2B5EF4-FFF2-40B4-BE49-F238E27FC236}">
                    <a16:creationId xmlns:a16="http://schemas.microsoft.com/office/drawing/2014/main" id="{36198D42-7086-404F-B959-EA3DCD3BE430}"/>
                  </a:ext>
                </a:extLst>
              </p:cNvPr>
              <p:cNvSpPr/>
              <p:nvPr/>
            </p:nvSpPr>
            <p:spPr>
              <a:xfrm>
                <a:off x="7084474" y="4261194"/>
                <a:ext cx="602364" cy="4891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727" y="2002"/>
                    </a:moveTo>
                    <a:cubicBezTo>
                      <a:pt x="4727" y="2002"/>
                      <a:pt x="4575" y="2368"/>
                      <a:pt x="4347" y="2917"/>
                    </a:cubicBezTo>
                    <a:cubicBezTo>
                      <a:pt x="4096" y="3451"/>
                      <a:pt x="3762" y="4163"/>
                      <a:pt x="3429" y="4876"/>
                    </a:cubicBezTo>
                    <a:cubicBezTo>
                      <a:pt x="3108" y="5598"/>
                      <a:pt x="2712" y="6265"/>
                      <a:pt x="2452" y="6793"/>
                    </a:cubicBezTo>
                    <a:cubicBezTo>
                      <a:pt x="2183" y="7314"/>
                      <a:pt x="2005" y="7662"/>
                      <a:pt x="2005" y="7662"/>
                    </a:cubicBezTo>
                    <a:lnTo>
                      <a:pt x="3195" y="8649"/>
                    </a:lnTo>
                    <a:cubicBezTo>
                      <a:pt x="3195" y="8649"/>
                      <a:pt x="3379" y="8291"/>
                      <a:pt x="3656" y="7754"/>
                    </a:cubicBezTo>
                    <a:cubicBezTo>
                      <a:pt x="3923" y="7211"/>
                      <a:pt x="4329" y="6523"/>
                      <a:pt x="4661" y="5780"/>
                    </a:cubicBezTo>
                    <a:cubicBezTo>
                      <a:pt x="5005" y="5046"/>
                      <a:pt x="5348" y="4313"/>
                      <a:pt x="5606" y="3762"/>
                    </a:cubicBezTo>
                    <a:cubicBezTo>
                      <a:pt x="5841" y="3198"/>
                      <a:pt x="5998" y="2821"/>
                      <a:pt x="5998" y="2821"/>
                    </a:cubicBezTo>
                    <a:cubicBezTo>
                      <a:pt x="5998" y="2821"/>
                      <a:pt x="4727" y="2002"/>
                      <a:pt x="4727" y="2002"/>
                    </a:cubicBezTo>
                    <a:close/>
                    <a:moveTo>
                      <a:pt x="6969" y="3447"/>
                    </a:moveTo>
                    <a:cubicBezTo>
                      <a:pt x="6969" y="3447"/>
                      <a:pt x="6808" y="3831"/>
                      <a:pt x="6567" y="4408"/>
                    </a:cubicBezTo>
                    <a:cubicBezTo>
                      <a:pt x="6303" y="4971"/>
                      <a:pt x="5954" y="5721"/>
                      <a:pt x="5602" y="6471"/>
                    </a:cubicBezTo>
                    <a:cubicBezTo>
                      <a:pt x="5263" y="7230"/>
                      <a:pt x="4848" y="7934"/>
                      <a:pt x="4575" y="8489"/>
                    </a:cubicBezTo>
                    <a:cubicBezTo>
                      <a:pt x="4292" y="9037"/>
                      <a:pt x="4103" y="9403"/>
                      <a:pt x="4103" y="9403"/>
                    </a:cubicBezTo>
                    <a:lnTo>
                      <a:pt x="5293" y="10389"/>
                    </a:lnTo>
                    <a:cubicBezTo>
                      <a:pt x="5293" y="10389"/>
                      <a:pt x="5487" y="10014"/>
                      <a:pt x="5778" y="9450"/>
                    </a:cubicBezTo>
                    <a:cubicBezTo>
                      <a:pt x="6060" y="8879"/>
                      <a:pt x="6485" y="8155"/>
                      <a:pt x="6834" y="7375"/>
                    </a:cubicBezTo>
                    <a:cubicBezTo>
                      <a:pt x="7195" y="6604"/>
                      <a:pt x="7555" y="5833"/>
                      <a:pt x="7826" y="5254"/>
                    </a:cubicBezTo>
                    <a:cubicBezTo>
                      <a:pt x="8074" y="4661"/>
                      <a:pt x="8239" y="4266"/>
                      <a:pt x="8239" y="4266"/>
                    </a:cubicBezTo>
                    <a:cubicBezTo>
                      <a:pt x="8239" y="4266"/>
                      <a:pt x="6969" y="3447"/>
                      <a:pt x="6969" y="3447"/>
                    </a:cubicBezTo>
                    <a:close/>
                    <a:moveTo>
                      <a:pt x="9211" y="4891"/>
                    </a:moveTo>
                    <a:cubicBezTo>
                      <a:pt x="9211" y="4891"/>
                      <a:pt x="9042" y="5296"/>
                      <a:pt x="8789" y="5901"/>
                    </a:cubicBezTo>
                    <a:cubicBezTo>
                      <a:pt x="8513" y="6492"/>
                      <a:pt x="8144" y="7279"/>
                      <a:pt x="7775" y="8067"/>
                    </a:cubicBezTo>
                    <a:cubicBezTo>
                      <a:pt x="7419" y="8862"/>
                      <a:pt x="6985" y="9602"/>
                      <a:pt x="6697" y="10184"/>
                    </a:cubicBezTo>
                    <a:cubicBezTo>
                      <a:pt x="6400" y="10760"/>
                      <a:pt x="6202" y="11144"/>
                      <a:pt x="6202" y="11144"/>
                    </a:cubicBezTo>
                    <a:lnTo>
                      <a:pt x="7391" y="12129"/>
                    </a:lnTo>
                    <a:cubicBezTo>
                      <a:pt x="7391" y="12129"/>
                      <a:pt x="7595" y="11736"/>
                      <a:pt x="7900" y="11145"/>
                    </a:cubicBezTo>
                    <a:cubicBezTo>
                      <a:pt x="8196" y="10547"/>
                      <a:pt x="8640" y="9787"/>
                      <a:pt x="9007" y="8970"/>
                    </a:cubicBezTo>
                    <a:cubicBezTo>
                      <a:pt x="9385" y="8162"/>
                      <a:pt x="9763" y="7352"/>
                      <a:pt x="10047" y="6746"/>
                    </a:cubicBezTo>
                    <a:cubicBezTo>
                      <a:pt x="10308" y="6124"/>
                      <a:pt x="10481" y="5710"/>
                      <a:pt x="10481" y="5710"/>
                    </a:cubicBezTo>
                    <a:cubicBezTo>
                      <a:pt x="10481" y="5710"/>
                      <a:pt x="9211" y="4891"/>
                      <a:pt x="9211" y="4891"/>
                    </a:cubicBezTo>
                    <a:close/>
                    <a:moveTo>
                      <a:pt x="11452" y="6335"/>
                    </a:moveTo>
                    <a:cubicBezTo>
                      <a:pt x="11452" y="6335"/>
                      <a:pt x="11275" y="6758"/>
                      <a:pt x="11008" y="7392"/>
                    </a:cubicBezTo>
                    <a:cubicBezTo>
                      <a:pt x="10719" y="8011"/>
                      <a:pt x="10334" y="8836"/>
                      <a:pt x="9948" y="9661"/>
                    </a:cubicBezTo>
                    <a:cubicBezTo>
                      <a:pt x="9573" y="10494"/>
                      <a:pt x="9121" y="11270"/>
                      <a:pt x="8818" y="11879"/>
                    </a:cubicBezTo>
                    <a:cubicBezTo>
                      <a:pt x="8507" y="12482"/>
                      <a:pt x="8300" y="12883"/>
                      <a:pt x="8300" y="12883"/>
                    </a:cubicBezTo>
                    <a:lnTo>
                      <a:pt x="9489" y="13870"/>
                    </a:lnTo>
                    <a:cubicBezTo>
                      <a:pt x="9489" y="13870"/>
                      <a:pt x="9702" y="13458"/>
                      <a:pt x="10022" y="12841"/>
                    </a:cubicBezTo>
                    <a:cubicBezTo>
                      <a:pt x="10332" y="12216"/>
                      <a:pt x="10795" y="11419"/>
                      <a:pt x="11180" y="10565"/>
                    </a:cubicBezTo>
                    <a:cubicBezTo>
                      <a:pt x="11575" y="9719"/>
                      <a:pt x="11971" y="8872"/>
                      <a:pt x="12268" y="8238"/>
                    </a:cubicBezTo>
                    <a:cubicBezTo>
                      <a:pt x="12541" y="7588"/>
                      <a:pt x="12723" y="7154"/>
                      <a:pt x="12723" y="7154"/>
                    </a:cubicBezTo>
                    <a:cubicBezTo>
                      <a:pt x="12723" y="7154"/>
                      <a:pt x="11452" y="6335"/>
                      <a:pt x="11452" y="6335"/>
                    </a:cubicBezTo>
                    <a:close/>
                    <a:moveTo>
                      <a:pt x="13694" y="7780"/>
                    </a:moveTo>
                    <a:cubicBezTo>
                      <a:pt x="13694" y="7780"/>
                      <a:pt x="13509" y="8222"/>
                      <a:pt x="13230" y="8884"/>
                    </a:cubicBezTo>
                    <a:cubicBezTo>
                      <a:pt x="12928" y="9532"/>
                      <a:pt x="12525" y="10394"/>
                      <a:pt x="12122" y="11257"/>
                    </a:cubicBezTo>
                    <a:cubicBezTo>
                      <a:pt x="11729" y="12127"/>
                      <a:pt x="11259" y="12939"/>
                      <a:pt x="10942" y="13576"/>
                    </a:cubicBezTo>
                    <a:cubicBezTo>
                      <a:pt x="10616" y="14205"/>
                      <a:pt x="10398" y="14624"/>
                      <a:pt x="10398" y="14624"/>
                    </a:cubicBezTo>
                    <a:lnTo>
                      <a:pt x="11587" y="15610"/>
                    </a:lnTo>
                    <a:cubicBezTo>
                      <a:pt x="11587" y="15610"/>
                      <a:pt x="11810" y="15180"/>
                      <a:pt x="12144" y="14537"/>
                    </a:cubicBezTo>
                    <a:cubicBezTo>
                      <a:pt x="12469" y="13885"/>
                      <a:pt x="12950" y="13050"/>
                      <a:pt x="13353" y="12160"/>
                    </a:cubicBezTo>
                    <a:cubicBezTo>
                      <a:pt x="13766" y="11276"/>
                      <a:pt x="14179" y="10393"/>
                      <a:pt x="14488" y="9730"/>
                    </a:cubicBezTo>
                    <a:cubicBezTo>
                      <a:pt x="14773" y="9052"/>
                      <a:pt x="14964" y="8598"/>
                      <a:pt x="14964" y="8598"/>
                    </a:cubicBezTo>
                    <a:cubicBezTo>
                      <a:pt x="14964" y="8598"/>
                      <a:pt x="13694" y="7780"/>
                      <a:pt x="13694" y="7780"/>
                    </a:cubicBezTo>
                    <a:close/>
                    <a:moveTo>
                      <a:pt x="15934" y="9224"/>
                    </a:moveTo>
                    <a:cubicBezTo>
                      <a:pt x="15934" y="9224"/>
                      <a:pt x="15741" y="9685"/>
                      <a:pt x="15451" y="10376"/>
                    </a:cubicBezTo>
                    <a:cubicBezTo>
                      <a:pt x="15135" y="11051"/>
                      <a:pt x="14714" y="11951"/>
                      <a:pt x="14294" y="12850"/>
                    </a:cubicBezTo>
                    <a:cubicBezTo>
                      <a:pt x="13883" y="13758"/>
                      <a:pt x="13394" y="14607"/>
                      <a:pt x="13063" y="15271"/>
                    </a:cubicBezTo>
                    <a:cubicBezTo>
                      <a:pt x="12723" y="15926"/>
                      <a:pt x="12495" y="16363"/>
                      <a:pt x="12495" y="16363"/>
                    </a:cubicBezTo>
                    <a:lnTo>
                      <a:pt x="13685" y="17350"/>
                    </a:lnTo>
                    <a:cubicBezTo>
                      <a:pt x="13685" y="17350"/>
                      <a:pt x="13918" y="16903"/>
                      <a:pt x="14266" y="16232"/>
                    </a:cubicBezTo>
                    <a:cubicBezTo>
                      <a:pt x="14605" y="15553"/>
                      <a:pt x="15105" y="14683"/>
                      <a:pt x="15526" y="13755"/>
                    </a:cubicBezTo>
                    <a:cubicBezTo>
                      <a:pt x="15956" y="12833"/>
                      <a:pt x="16386" y="11913"/>
                      <a:pt x="16710" y="11222"/>
                    </a:cubicBezTo>
                    <a:cubicBezTo>
                      <a:pt x="17007" y="10515"/>
                      <a:pt x="17205" y="10043"/>
                      <a:pt x="17205" y="10043"/>
                    </a:cubicBezTo>
                    <a:cubicBezTo>
                      <a:pt x="17205" y="10043"/>
                      <a:pt x="15934" y="9224"/>
                      <a:pt x="15934" y="9224"/>
                    </a:cubicBezTo>
                    <a:close/>
                    <a:moveTo>
                      <a:pt x="18177" y="10669"/>
                    </a:moveTo>
                    <a:cubicBezTo>
                      <a:pt x="18177" y="10669"/>
                      <a:pt x="17975" y="11149"/>
                      <a:pt x="17672" y="11868"/>
                    </a:cubicBezTo>
                    <a:cubicBezTo>
                      <a:pt x="17343" y="12572"/>
                      <a:pt x="16905" y="13509"/>
                      <a:pt x="16468" y="14446"/>
                    </a:cubicBezTo>
                    <a:cubicBezTo>
                      <a:pt x="16039" y="15391"/>
                      <a:pt x="15531" y="16276"/>
                      <a:pt x="15187" y="16966"/>
                    </a:cubicBezTo>
                    <a:cubicBezTo>
                      <a:pt x="14831" y="17649"/>
                      <a:pt x="14594" y="18105"/>
                      <a:pt x="14594" y="18105"/>
                    </a:cubicBezTo>
                    <a:lnTo>
                      <a:pt x="15783" y="19090"/>
                    </a:lnTo>
                    <a:cubicBezTo>
                      <a:pt x="15783" y="19090"/>
                      <a:pt x="16026" y="18625"/>
                      <a:pt x="16389" y="17927"/>
                    </a:cubicBezTo>
                    <a:cubicBezTo>
                      <a:pt x="16742" y="17221"/>
                      <a:pt x="17260" y="16315"/>
                      <a:pt x="17699" y="15349"/>
                    </a:cubicBezTo>
                    <a:cubicBezTo>
                      <a:pt x="18147" y="14391"/>
                      <a:pt x="18594" y="13433"/>
                      <a:pt x="18930" y="12714"/>
                    </a:cubicBezTo>
                    <a:cubicBezTo>
                      <a:pt x="19240" y="11978"/>
                      <a:pt x="19446" y="11487"/>
                      <a:pt x="19446" y="11487"/>
                    </a:cubicBezTo>
                    <a:cubicBezTo>
                      <a:pt x="19446" y="11487"/>
                      <a:pt x="18177" y="10669"/>
                      <a:pt x="18177" y="10669"/>
                    </a:cubicBezTo>
                    <a:close/>
                    <a:moveTo>
                      <a:pt x="3549" y="0"/>
                    </a:moveTo>
                    <a:lnTo>
                      <a:pt x="21600" y="11091"/>
                    </a:lnTo>
                    <a:cubicBezTo>
                      <a:pt x="21600" y="11091"/>
                      <a:pt x="21427" y="12666"/>
                      <a:pt x="21219" y="14267"/>
                    </a:cubicBezTo>
                    <a:cubicBezTo>
                      <a:pt x="20964" y="15854"/>
                      <a:pt x="20710" y="17442"/>
                      <a:pt x="20710" y="17442"/>
                    </a:cubicBezTo>
                    <a:cubicBezTo>
                      <a:pt x="20710" y="17442"/>
                      <a:pt x="20464" y="17726"/>
                      <a:pt x="20075" y="18132"/>
                    </a:cubicBezTo>
                    <a:cubicBezTo>
                      <a:pt x="19682" y="18528"/>
                      <a:pt x="19156" y="19057"/>
                      <a:pt x="18631" y="19584"/>
                    </a:cubicBezTo>
                    <a:cubicBezTo>
                      <a:pt x="17605" y="20646"/>
                      <a:pt x="16512" y="21600"/>
                      <a:pt x="16512" y="21600"/>
                    </a:cubicBezTo>
                    <a:lnTo>
                      <a:pt x="0" y="7330"/>
                    </a:lnTo>
                    <a:cubicBezTo>
                      <a:pt x="0" y="7330"/>
                      <a:pt x="63" y="7221"/>
                      <a:pt x="174" y="7030"/>
                    </a:cubicBezTo>
                    <a:cubicBezTo>
                      <a:pt x="279" y="6836"/>
                      <a:pt x="455" y="6579"/>
                      <a:pt x="621" y="6234"/>
                    </a:cubicBezTo>
                    <a:cubicBezTo>
                      <a:pt x="958" y="5547"/>
                      <a:pt x="1460" y="4673"/>
                      <a:pt x="1891" y="3747"/>
                    </a:cubicBezTo>
                    <a:cubicBezTo>
                      <a:pt x="2108" y="3284"/>
                      <a:pt x="2323" y="2822"/>
                      <a:pt x="2525" y="2388"/>
                    </a:cubicBezTo>
                    <a:cubicBezTo>
                      <a:pt x="2628" y="2171"/>
                      <a:pt x="2727" y="1962"/>
                      <a:pt x="2821" y="1764"/>
                    </a:cubicBezTo>
                    <a:cubicBezTo>
                      <a:pt x="2904" y="1560"/>
                      <a:pt x="2983" y="1366"/>
                      <a:pt x="3056" y="1187"/>
                    </a:cubicBezTo>
                    <a:cubicBezTo>
                      <a:pt x="3352" y="475"/>
                      <a:pt x="3549" y="0"/>
                      <a:pt x="3549" y="0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2" name="Shape 16836">
                <a:extLst>
                  <a:ext uri="{FF2B5EF4-FFF2-40B4-BE49-F238E27FC236}">
                    <a16:creationId xmlns:a16="http://schemas.microsoft.com/office/drawing/2014/main" id="{0AD47939-872B-4014-B358-204B3EBB7895}"/>
                  </a:ext>
                </a:extLst>
              </p:cNvPr>
              <p:cNvSpPr/>
              <p:nvPr/>
            </p:nvSpPr>
            <p:spPr>
              <a:xfrm>
                <a:off x="6859535" y="4603716"/>
                <a:ext cx="698039" cy="7485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720" y="3427"/>
                    </a:moveTo>
                    <a:cubicBezTo>
                      <a:pt x="4720" y="3427"/>
                      <a:pt x="4426" y="3685"/>
                      <a:pt x="4133" y="3944"/>
                    </a:cubicBezTo>
                    <a:cubicBezTo>
                      <a:pt x="3990" y="4076"/>
                      <a:pt x="3837" y="4199"/>
                      <a:pt x="3720" y="4289"/>
                    </a:cubicBezTo>
                    <a:cubicBezTo>
                      <a:pt x="3604" y="4380"/>
                      <a:pt x="3527" y="4441"/>
                      <a:pt x="3527" y="4441"/>
                    </a:cubicBezTo>
                    <a:lnTo>
                      <a:pt x="5288" y="6305"/>
                    </a:lnTo>
                    <a:cubicBezTo>
                      <a:pt x="5288" y="6305"/>
                      <a:pt x="5370" y="6241"/>
                      <a:pt x="5492" y="6144"/>
                    </a:cubicBezTo>
                    <a:cubicBezTo>
                      <a:pt x="5616" y="6048"/>
                      <a:pt x="5777" y="5919"/>
                      <a:pt x="5930" y="5779"/>
                    </a:cubicBezTo>
                    <a:cubicBezTo>
                      <a:pt x="6240" y="5505"/>
                      <a:pt x="6551" y="5232"/>
                      <a:pt x="6551" y="5232"/>
                    </a:cubicBezTo>
                    <a:cubicBezTo>
                      <a:pt x="6551" y="5232"/>
                      <a:pt x="4720" y="3427"/>
                      <a:pt x="4720" y="3427"/>
                    </a:cubicBezTo>
                    <a:close/>
                    <a:moveTo>
                      <a:pt x="7359" y="6028"/>
                    </a:moveTo>
                    <a:cubicBezTo>
                      <a:pt x="7359" y="6028"/>
                      <a:pt x="7041" y="6308"/>
                      <a:pt x="6722" y="6589"/>
                    </a:cubicBezTo>
                    <a:cubicBezTo>
                      <a:pt x="6566" y="6733"/>
                      <a:pt x="6400" y="6865"/>
                      <a:pt x="6273" y="6963"/>
                    </a:cubicBezTo>
                    <a:cubicBezTo>
                      <a:pt x="6148" y="7062"/>
                      <a:pt x="6065" y="7128"/>
                      <a:pt x="6065" y="7128"/>
                    </a:cubicBezTo>
                    <a:lnTo>
                      <a:pt x="7824" y="8994"/>
                    </a:lnTo>
                    <a:cubicBezTo>
                      <a:pt x="7824" y="8994"/>
                      <a:pt x="7913" y="8925"/>
                      <a:pt x="8044" y="8819"/>
                    </a:cubicBezTo>
                    <a:cubicBezTo>
                      <a:pt x="8176" y="8716"/>
                      <a:pt x="8353" y="8576"/>
                      <a:pt x="8518" y="8426"/>
                    </a:cubicBezTo>
                    <a:cubicBezTo>
                      <a:pt x="8854" y="8130"/>
                      <a:pt x="9190" y="7833"/>
                      <a:pt x="9190" y="7833"/>
                    </a:cubicBezTo>
                    <a:cubicBezTo>
                      <a:pt x="9190" y="7833"/>
                      <a:pt x="7359" y="6028"/>
                      <a:pt x="7359" y="6028"/>
                    </a:cubicBezTo>
                    <a:close/>
                    <a:moveTo>
                      <a:pt x="9997" y="8631"/>
                    </a:moveTo>
                    <a:cubicBezTo>
                      <a:pt x="9997" y="8631"/>
                      <a:pt x="9654" y="8933"/>
                      <a:pt x="9310" y="9235"/>
                    </a:cubicBezTo>
                    <a:cubicBezTo>
                      <a:pt x="9142" y="9390"/>
                      <a:pt x="8960" y="9532"/>
                      <a:pt x="8825" y="9639"/>
                    </a:cubicBezTo>
                    <a:cubicBezTo>
                      <a:pt x="8690" y="9747"/>
                      <a:pt x="8601" y="9818"/>
                      <a:pt x="8601" y="9818"/>
                    </a:cubicBezTo>
                    <a:lnTo>
                      <a:pt x="10358" y="11684"/>
                    </a:lnTo>
                    <a:cubicBezTo>
                      <a:pt x="10358" y="11684"/>
                      <a:pt x="10453" y="11610"/>
                      <a:pt x="10594" y="11497"/>
                    </a:cubicBezTo>
                    <a:cubicBezTo>
                      <a:pt x="10736" y="11384"/>
                      <a:pt x="10927" y="11235"/>
                      <a:pt x="11104" y="11073"/>
                    </a:cubicBezTo>
                    <a:cubicBezTo>
                      <a:pt x="11465" y="10755"/>
                      <a:pt x="11826" y="10438"/>
                      <a:pt x="11826" y="10438"/>
                    </a:cubicBezTo>
                    <a:cubicBezTo>
                      <a:pt x="11826" y="10438"/>
                      <a:pt x="9997" y="8631"/>
                      <a:pt x="9997" y="8631"/>
                    </a:cubicBezTo>
                    <a:close/>
                    <a:moveTo>
                      <a:pt x="12633" y="11234"/>
                    </a:moveTo>
                    <a:cubicBezTo>
                      <a:pt x="12633" y="11234"/>
                      <a:pt x="12264" y="11560"/>
                      <a:pt x="11896" y="11884"/>
                    </a:cubicBezTo>
                    <a:cubicBezTo>
                      <a:pt x="11714" y="12050"/>
                      <a:pt x="11520" y="12202"/>
                      <a:pt x="11375" y="12316"/>
                    </a:cubicBezTo>
                    <a:cubicBezTo>
                      <a:pt x="11231" y="12432"/>
                      <a:pt x="11135" y="12509"/>
                      <a:pt x="11135" y="12509"/>
                    </a:cubicBezTo>
                    <a:lnTo>
                      <a:pt x="12891" y="14376"/>
                    </a:lnTo>
                    <a:cubicBezTo>
                      <a:pt x="12891" y="14376"/>
                      <a:pt x="12992" y="14296"/>
                      <a:pt x="13143" y="14175"/>
                    </a:cubicBezTo>
                    <a:cubicBezTo>
                      <a:pt x="13294" y="14054"/>
                      <a:pt x="13499" y="13896"/>
                      <a:pt x="13689" y="13723"/>
                    </a:cubicBezTo>
                    <a:cubicBezTo>
                      <a:pt x="14075" y="13382"/>
                      <a:pt x="14462" y="13042"/>
                      <a:pt x="14462" y="13042"/>
                    </a:cubicBezTo>
                    <a:cubicBezTo>
                      <a:pt x="14462" y="13042"/>
                      <a:pt x="12633" y="11234"/>
                      <a:pt x="12633" y="11234"/>
                    </a:cubicBezTo>
                    <a:close/>
                    <a:moveTo>
                      <a:pt x="15268" y="13841"/>
                    </a:moveTo>
                    <a:cubicBezTo>
                      <a:pt x="15268" y="13841"/>
                      <a:pt x="14874" y="14187"/>
                      <a:pt x="14479" y="14533"/>
                    </a:cubicBezTo>
                    <a:cubicBezTo>
                      <a:pt x="14286" y="14710"/>
                      <a:pt x="14077" y="14871"/>
                      <a:pt x="13923" y="14995"/>
                    </a:cubicBezTo>
                    <a:cubicBezTo>
                      <a:pt x="13769" y="15119"/>
                      <a:pt x="13667" y="15201"/>
                      <a:pt x="13667" y="15201"/>
                    </a:cubicBezTo>
                    <a:lnTo>
                      <a:pt x="15422" y="17070"/>
                    </a:lnTo>
                    <a:cubicBezTo>
                      <a:pt x="15422" y="17070"/>
                      <a:pt x="15530" y="16984"/>
                      <a:pt x="15691" y="16856"/>
                    </a:cubicBezTo>
                    <a:cubicBezTo>
                      <a:pt x="15850" y="16726"/>
                      <a:pt x="16068" y="16557"/>
                      <a:pt x="16271" y="16373"/>
                    </a:cubicBezTo>
                    <a:cubicBezTo>
                      <a:pt x="16682" y="16010"/>
                      <a:pt x="17094" y="15649"/>
                      <a:pt x="17094" y="15649"/>
                    </a:cubicBezTo>
                    <a:cubicBezTo>
                      <a:pt x="17094" y="15649"/>
                      <a:pt x="15268" y="13841"/>
                      <a:pt x="15268" y="13841"/>
                    </a:cubicBezTo>
                    <a:close/>
                    <a:moveTo>
                      <a:pt x="17900" y="16447"/>
                    </a:moveTo>
                    <a:cubicBezTo>
                      <a:pt x="17900" y="16447"/>
                      <a:pt x="17481" y="16815"/>
                      <a:pt x="17061" y="17185"/>
                    </a:cubicBezTo>
                    <a:cubicBezTo>
                      <a:pt x="16856" y="17372"/>
                      <a:pt x="16632" y="17543"/>
                      <a:pt x="16469" y="17676"/>
                    </a:cubicBezTo>
                    <a:cubicBezTo>
                      <a:pt x="16306" y="17807"/>
                      <a:pt x="16196" y="17895"/>
                      <a:pt x="16196" y="17895"/>
                    </a:cubicBezTo>
                    <a:lnTo>
                      <a:pt x="17951" y="19765"/>
                    </a:lnTo>
                    <a:cubicBezTo>
                      <a:pt x="17951" y="19765"/>
                      <a:pt x="18065" y="19674"/>
                      <a:pt x="18235" y="19536"/>
                    </a:cubicBezTo>
                    <a:cubicBezTo>
                      <a:pt x="18405" y="19398"/>
                      <a:pt x="18637" y="19220"/>
                      <a:pt x="18852" y="19025"/>
                    </a:cubicBezTo>
                    <a:cubicBezTo>
                      <a:pt x="19290" y="18641"/>
                      <a:pt x="19727" y="18257"/>
                      <a:pt x="19727" y="18257"/>
                    </a:cubicBezTo>
                    <a:cubicBezTo>
                      <a:pt x="19727" y="18257"/>
                      <a:pt x="17900" y="16447"/>
                      <a:pt x="17900" y="16447"/>
                    </a:cubicBezTo>
                    <a:close/>
                    <a:moveTo>
                      <a:pt x="2387" y="0"/>
                    </a:moveTo>
                    <a:lnTo>
                      <a:pt x="21600" y="18212"/>
                    </a:lnTo>
                    <a:cubicBezTo>
                      <a:pt x="21600" y="18212"/>
                      <a:pt x="20615" y="19080"/>
                      <a:pt x="19631" y="19947"/>
                    </a:cubicBezTo>
                    <a:cubicBezTo>
                      <a:pt x="18618" y="20785"/>
                      <a:pt x="17583" y="21600"/>
                      <a:pt x="17583" y="21600"/>
                    </a:cubicBezTo>
                    <a:lnTo>
                      <a:pt x="0" y="2032"/>
                    </a:lnTo>
                    <a:cubicBezTo>
                      <a:pt x="0" y="2032"/>
                      <a:pt x="152" y="1908"/>
                      <a:pt x="381" y="1723"/>
                    </a:cubicBezTo>
                    <a:cubicBezTo>
                      <a:pt x="607" y="1534"/>
                      <a:pt x="926" y="1302"/>
                      <a:pt x="1217" y="1039"/>
                    </a:cubicBezTo>
                    <a:cubicBezTo>
                      <a:pt x="1801" y="520"/>
                      <a:pt x="2387" y="0"/>
                      <a:pt x="2387" y="0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3" name="Shape 16837">
                <a:extLst>
                  <a:ext uri="{FF2B5EF4-FFF2-40B4-BE49-F238E27FC236}">
                    <a16:creationId xmlns:a16="http://schemas.microsoft.com/office/drawing/2014/main" id="{49ABD5D8-AFCA-445D-BEA4-76334A6DBB22}"/>
                  </a:ext>
                </a:extLst>
              </p:cNvPr>
              <p:cNvSpPr/>
              <p:nvPr/>
            </p:nvSpPr>
            <p:spPr>
              <a:xfrm>
                <a:off x="7207169" y="4000469"/>
                <a:ext cx="979662" cy="6541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7174" y="10783"/>
                    </a:moveTo>
                    <a:cubicBezTo>
                      <a:pt x="17174" y="10783"/>
                      <a:pt x="17217" y="10589"/>
                      <a:pt x="17281" y="10295"/>
                    </a:cubicBezTo>
                    <a:cubicBezTo>
                      <a:pt x="17348" y="10003"/>
                      <a:pt x="17426" y="9609"/>
                      <a:pt x="17495" y="9210"/>
                    </a:cubicBezTo>
                    <a:cubicBezTo>
                      <a:pt x="17639" y="8417"/>
                      <a:pt x="17784" y="7623"/>
                      <a:pt x="17784" y="7623"/>
                    </a:cubicBezTo>
                    <a:lnTo>
                      <a:pt x="15913" y="6890"/>
                    </a:lnTo>
                    <a:cubicBezTo>
                      <a:pt x="15913" y="6890"/>
                      <a:pt x="15775" y="7650"/>
                      <a:pt x="15637" y="8409"/>
                    </a:cubicBezTo>
                    <a:cubicBezTo>
                      <a:pt x="15572" y="8791"/>
                      <a:pt x="15495" y="9167"/>
                      <a:pt x="15431" y="9446"/>
                    </a:cubicBezTo>
                    <a:cubicBezTo>
                      <a:pt x="15371" y="9727"/>
                      <a:pt x="15330" y="9914"/>
                      <a:pt x="15330" y="9914"/>
                    </a:cubicBezTo>
                    <a:cubicBezTo>
                      <a:pt x="15330" y="9914"/>
                      <a:pt x="17174" y="10783"/>
                      <a:pt x="17174" y="10783"/>
                    </a:cubicBezTo>
                    <a:close/>
                    <a:moveTo>
                      <a:pt x="14337" y="9445"/>
                    </a:moveTo>
                    <a:cubicBezTo>
                      <a:pt x="14337" y="9445"/>
                      <a:pt x="14377" y="9262"/>
                      <a:pt x="14436" y="8988"/>
                    </a:cubicBezTo>
                    <a:cubicBezTo>
                      <a:pt x="14498" y="8716"/>
                      <a:pt x="14574" y="8349"/>
                      <a:pt x="14637" y="7976"/>
                    </a:cubicBezTo>
                    <a:cubicBezTo>
                      <a:pt x="14772" y="7235"/>
                      <a:pt x="14906" y="6493"/>
                      <a:pt x="14906" y="6493"/>
                    </a:cubicBezTo>
                    <a:lnTo>
                      <a:pt x="13036" y="5755"/>
                    </a:lnTo>
                    <a:cubicBezTo>
                      <a:pt x="13036" y="5755"/>
                      <a:pt x="12908" y="6463"/>
                      <a:pt x="12780" y="7170"/>
                    </a:cubicBezTo>
                    <a:cubicBezTo>
                      <a:pt x="12721" y="7527"/>
                      <a:pt x="12647" y="7875"/>
                      <a:pt x="12588" y="8136"/>
                    </a:cubicBezTo>
                    <a:cubicBezTo>
                      <a:pt x="12531" y="8397"/>
                      <a:pt x="12494" y="8572"/>
                      <a:pt x="12494" y="8572"/>
                    </a:cubicBezTo>
                    <a:cubicBezTo>
                      <a:pt x="12494" y="8572"/>
                      <a:pt x="14337" y="9445"/>
                      <a:pt x="14337" y="9445"/>
                    </a:cubicBezTo>
                    <a:close/>
                    <a:moveTo>
                      <a:pt x="11501" y="8100"/>
                    </a:moveTo>
                    <a:cubicBezTo>
                      <a:pt x="11501" y="8100"/>
                      <a:pt x="11537" y="7930"/>
                      <a:pt x="11593" y="7675"/>
                    </a:cubicBezTo>
                    <a:cubicBezTo>
                      <a:pt x="11650" y="7421"/>
                      <a:pt x="11723" y="7082"/>
                      <a:pt x="11781" y="6735"/>
                    </a:cubicBezTo>
                    <a:cubicBezTo>
                      <a:pt x="11905" y="6045"/>
                      <a:pt x="12030" y="5356"/>
                      <a:pt x="12030" y="5356"/>
                    </a:cubicBezTo>
                    <a:lnTo>
                      <a:pt x="10161" y="4613"/>
                    </a:lnTo>
                    <a:cubicBezTo>
                      <a:pt x="10161" y="4613"/>
                      <a:pt x="10043" y="5269"/>
                      <a:pt x="9925" y="5924"/>
                    </a:cubicBezTo>
                    <a:cubicBezTo>
                      <a:pt x="9871" y="6254"/>
                      <a:pt x="9799" y="6577"/>
                      <a:pt x="9746" y="6818"/>
                    </a:cubicBezTo>
                    <a:cubicBezTo>
                      <a:pt x="9693" y="7060"/>
                      <a:pt x="9659" y="7221"/>
                      <a:pt x="9659" y="7221"/>
                    </a:cubicBezTo>
                    <a:cubicBezTo>
                      <a:pt x="9659" y="7221"/>
                      <a:pt x="11501" y="8100"/>
                      <a:pt x="11501" y="8100"/>
                    </a:cubicBezTo>
                    <a:close/>
                    <a:moveTo>
                      <a:pt x="8666" y="6747"/>
                    </a:moveTo>
                    <a:cubicBezTo>
                      <a:pt x="8666" y="6747"/>
                      <a:pt x="8700" y="6590"/>
                      <a:pt x="8751" y="6355"/>
                    </a:cubicBezTo>
                    <a:cubicBezTo>
                      <a:pt x="8802" y="6119"/>
                      <a:pt x="8873" y="5807"/>
                      <a:pt x="8926" y="5487"/>
                    </a:cubicBezTo>
                    <a:cubicBezTo>
                      <a:pt x="9040" y="4849"/>
                      <a:pt x="9154" y="4212"/>
                      <a:pt x="9154" y="4212"/>
                    </a:cubicBezTo>
                    <a:lnTo>
                      <a:pt x="7287" y="3464"/>
                    </a:lnTo>
                    <a:cubicBezTo>
                      <a:pt x="7287" y="3464"/>
                      <a:pt x="7179" y="4068"/>
                      <a:pt x="7071" y="4671"/>
                    </a:cubicBezTo>
                    <a:cubicBezTo>
                      <a:pt x="7023" y="4976"/>
                      <a:pt x="6953" y="5270"/>
                      <a:pt x="6905" y="5493"/>
                    </a:cubicBezTo>
                    <a:cubicBezTo>
                      <a:pt x="6857" y="5717"/>
                      <a:pt x="6825" y="5865"/>
                      <a:pt x="6825" y="5865"/>
                    </a:cubicBezTo>
                    <a:cubicBezTo>
                      <a:pt x="6825" y="5865"/>
                      <a:pt x="8666" y="6747"/>
                      <a:pt x="8666" y="6747"/>
                    </a:cubicBezTo>
                    <a:close/>
                    <a:moveTo>
                      <a:pt x="5833" y="5389"/>
                    </a:moveTo>
                    <a:cubicBezTo>
                      <a:pt x="5833" y="5389"/>
                      <a:pt x="5864" y="5244"/>
                      <a:pt x="5911" y="5028"/>
                    </a:cubicBezTo>
                    <a:cubicBezTo>
                      <a:pt x="5957" y="4811"/>
                      <a:pt x="6026" y="4527"/>
                      <a:pt x="6072" y="4231"/>
                    </a:cubicBezTo>
                    <a:cubicBezTo>
                      <a:pt x="6177" y="3646"/>
                      <a:pt x="6280" y="3061"/>
                      <a:pt x="6280" y="3061"/>
                    </a:cubicBezTo>
                    <a:lnTo>
                      <a:pt x="4413" y="2309"/>
                    </a:lnTo>
                    <a:cubicBezTo>
                      <a:pt x="4413" y="2309"/>
                      <a:pt x="4316" y="2861"/>
                      <a:pt x="4219" y="3412"/>
                    </a:cubicBezTo>
                    <a:cubicBezTo>
                      <a:pt x="4175" y="3690"/>
                      <a:pt x="4108" y="3958"/>
                      <a:pt x="4066" y="4162"/>
                    </a:cubicBezTo>
                    <a:cubicBezTo>
                      <a:pt x="4022" y="4366"/>
                      <a:pt x="3992" y="4501"/>
                      <a:pt x="3992" y="4501"/>
                    </a:cubicBezTo>
                    <a:cubicBezTo>
                      <a:pt x="3992" y="4501"/>
                      <a:pt x="5833" y="5389"/>
                      <a:pt x="5833" y="5389"/>
                    </a:cubicBezTo>
                    <a:close/>
                    <a:moveTo>
                      <a:pt x="16785" y="12572"/>
                    </a:moveTo>
                    <a:lnTo>
                      <a:pt x="14958" y="11626"/>
                    </a:lnTo>
                    <a:cubicBezTo>
                      <a:pt x="14958" y="11626"/>
                      <a:pt x="14919" y="11815"/>
                      <a:pt x="14853" y="12093"/>
                    </a:cubicBezTo>
                    <a:cubicBezTo>
                      <a:pt x="14782" y="12369"/>
                      <a:pt x="14689" y="12737"/>
                      <a:pt x="14596" y="13105"/>
                    </a:cubicBezTo>
                    <a:cubicBezTo>
                      <a:pt x="14408" y="13842"/>
                      <a:pt x="14220" y="14578"/>
                      <a:pt x="14220" y="14578"/>
                    </a:cubicBezTo>
                    <a:lnTo>
                      <a:pt x="16015" y="15655"/>
                    </a:lnTo>
                    <a:cubicBezTo>
                      <a:pt x="16015" y="15655"/>
                      <a:pt x="16211" y="14886"/>
                      <a:pt x="16408" y="14117"/>
                    </a:cubicBezTo>
                    <a:cubicBezTo>
                      <a:pt x="16505" y="13733"/>
                      <a:pt x="16603" y="13348"/>
                      <a:pt x="16676" y="13059"/>
                    </a:cubicBezTo>
                    <a:cubicBezTo>
                      <a:pt x="16742" y="12767"/>
                      <a:pt x="16785" y="12572"/>
                      <a:pt x="16785" y="12572"/>
                    </a:cubicBezTo>
                    <a:close/>
                    <a:moveTo>
                      <a:pt x="13255" y="13997"/>
                    </a:moveTo>
                    <a:cubicBezTo>
                      <a:pt x="13255" y="13997"/>
                      <a:pt x="13437" y="13278"/>
                      <a:pt x="13620" y="12559"/>
                    </a:cubicBezTo>
                    <a:cubicBezTo>
                      <a:pt x="13711" y="12200"/>
                      <a:pt x="13802" y="11841"/>
                      <a:pt x="13871" y="11571"/>
                    </a:cubicBezTo>
                    <a:cubicBezTo>
                      <a:pt x="13937" y="11301"/>
                      <a:pt x="13974" y="11116"/>
                      <a:pt x="13973" y="11116"/>
                    </a:cubicBezTo>
                    <a:lnTo>
                      <a:pt x="12148" y="10166"/>
                    </a:lnTo>
                    <a:cubicBezTo>
                      <a:pt x="12148" y="10166"/>
                      <a:pt x="12114" y="10343"/>
                      <a:pt x="12049" y="10600"/>
                    </a:cubicBezTo>
                    <a:cubicBezTo>
                      <a:pt x="11984" y="10857"/>
                      <a:pt x="11897" y="11200"/>
                      <a:pt x="11810" y="11543"/>
                    </a:cubicBezTo>
                    <a:cubicBezTo>
                      <a:pt x="11635" y="12229"/>
                      <a:pt x="11461" y="12915"/>
                      <a:pt x="11461" y="12915"/>
                    </a:cubicBezTo>
                    <a:cubicBezTo>
                      <a:pt x="11461" y="12915"/>
                      <a:pt x="13255" y="13997"/>
                      <a:pt x="13255" y="13997"/>
                    </a:cubicBezTo>
                    <a:close/>
                    <a:moveTo>
                      <a:pt x="10496" y="12332"/>
                    </a:moveTo>
                    <a:cubicBezTo>
                      <a:pt x="10496" y="12332"/>
                      <a:pt x="10665" y="11663"/>
                      <a:pt x="10835" y="10995"/>
                    </a:cubicBezTo>
                    <a:cubicBezTo>
                      <a:pt x="10919" y="10660"/>
                      <a:pt x="11005" y="10327"/>
                      <a:pt x="11068" y="10076"/>
                    </a:cubicBezTo>
                    <a:cubicBezTo>
                      <a:pt x="11133" y="9826"/>
                      <a:pt x="11165" y="9654"/>
                      <a:pt x="11165" y="9654"/>
                    </a:cubicBezTo>
                    <a:lnTo>
                      <a:pt x="9339" y="8700"/>
                    </a:lnTo>
                    <a:cubicBezTo>
                      <a:pt x="9339" y="8700"/>
                      <a:pt x="9310" y="8864"/>
                      <a:pt x="9247" y="9100"/>
                    </a:cubicBezTo>
                    <a:cubicBezTo>
                      <a:pt x="9186" y="9339"/>
                      <a:pt x="9106" y="9656"/>
                      <a:pt x="9025" y="9974"/>
                    </a:cubicBezTo>
                    <a:cubicBezTo>
                      <a:pt x="8864" y="10609"/>
                      <a:pt x="8704" y="11245"/>
                      <a:pt x="8704" y="11245"/>
                    </a:cubicBezTo>
                    <a:cubicBezTo>
                      <a:pt x="8704" y="11245"/>
                      <a:pt x="10496" y="12332"/>
                      <a:pt x="10496" y="12332"/>
                    </a:cubicBezTo>
                    <a:close/>
                    <a:moveTo>
                      <a:pt x="7739" y="10659"/>
                    </a:moveTo>
                    <a:cubicBezTo>
                      <a:pt x="7739" y="10659"/>
                      <a:pt x="7895" y="10041"/>
                      <a:pt x="8051" y="9423"/>
                    </a:cubicBezTo>
                    <a:cubicBezTo>
                      <a:pt x="8130" y="9114"/>
                      <a:pt x="8208" y="8806"/>
                      <a:pt x="8267" y="8574"/>
                    </a:cubicBezTo>
                    <a:cubicBezTo>
                      <a:pt x="8328" y="8344"/>
                      <a:pt x="8358" y="8184"/>
                      <a:pt x="8357" y="8184"/>
                    </a:cubicBezTo>
                    <a:lnTo>
                      <a:pt x="6533" y="7226"/>
                    </a:lnTo>
                    <a:cubicBezTo>
                      <a:pt x="6533" y="7226"/>
                      <a:pt x="6505" y="7377"/>
                      <a:pt x="6446" y="7594"/>
                    </a:cubicBezTo>
                    <a:cubicBezTo>
                      <a:pt x="6391" y="7813"/>
                      <a:pt x="6317" y="8106"/>
                      <a:pt x="6243" y="8398"/>
                    </a:cubicBezTo>
                    <a:cubicBezTo>
                      <a:pt x="6096" y="8983"/>
                      <a:pt x="5948" y="9569"/>
                      <a:pt x="5948" y="9569"/>
                    </a:cubicBezTo>
                    <a:cubicBezTo>
                      <a:pt x="5948" y="9569"/>
                      <a:pt x="7739" y="10659"/>
                      <a:pt x="7739" y="10659"/>
                    </a:cubicBezTo>
                    <a:close/>
                    <a:moveTo>
                      <a:pt x="4985" y="8981"/>
                    </a:moveTo>
                    <a:cubicBezTo>
                      <a:pt x="4985" y="8981"/>
                      <a:pt x="5127" y="8413"/>
                      <a:pt x="5269" y="7845"/>
                    </a:cubicBezTo>
                    <a:cubicBezTo>
                      <a:pt x="5341" y="7561"/>
                      <a:pt x="5413" y="7278"/>
                      <a:pt x="5467" y="7066"/>
                    </a:cubicBezTo>
                    <a:cubicBezTo>
                      <a:pt x="5524" y="6855"/>
                      <a:pt x="5551" y="6709"/>
                      <a:pt x="5551" y="6709"/>
                    </a:cubicBezTo>
                    <a:lnTo>
                      <a:pt x="3728" y="5745"/>
                    </a:lnTo>
                    <a:cubicBezTo>
                      <a:pt x="3728" y="5745"/>
                      <a:pt x="3702" y="5882"/>
                      <a:pt x="3648" y="6081"/>
                    </a:cubicBezTo>
                    <a:cubicBezTo>
                      <a:pt x="3597" y="6281"/>
                      <a:pt x="3529" y="6549"/>
                      <a:pt x="3462" y="6815"/>
                    </a:cubicBezTo>
                    <a:cubicBezTo>
                      <a:pt x="3328" y="7351"/>
                      <a:pt x="3195" y="7886"/>
                      <a:pt x="3195" y="7886"/>
                    </a:cubicBezTo>
                    <a:cubicBezTo>
                      <a:pt x="3195" y="7886"/>
                      <a:pt x="4985" y="8981"/>
                      <a:pt x="4985" y="8981"/>
                    </a:cubicBezTo>
                    <a:close/>
                    <a:moveTo>
                      <a:pt x="1726" y="0"/>
                    </a:moveTo>
                    <a:cubicBezTo>
                      <a:pt x="1726" y="0"/>
                      <a:pt x="6031" y="1541"/>
                      <a:pt x="10336" y="3082"/>
                    </a:cubicBezTo>
                    <a:cubicBezTo>
                      <a:pt x="14647" y="4592"/>
                      <a:pt x="18957" y="6103"/>
                      <a:pt x="18957" y="6103"/>
                    </a:cubicBezTo>
                    <a:cubicBezTo>
                      <a:pt x="18957" y="6103"/>
                      <a:pt x="19208" y="6997"/>
                      <a:pt x="19513" y="8370"/>
                    </a:cubicBezTo>
                    <a:cubicBezTo>
                      <a:pt x="19669" y="9059"/>
                      <a:pt x="19850" y="9873"/>
                      <a:pt x="20039" y="10761"/>
                    </a:cubicBezTo>
                    <a:cubicBezTo>
                      <a:pt x="20221" y="11648"/>
                      <a:pt x="20385" y="12597"/>
                      <a:pt x="20557" y="13570"/>
                    </a:cubicBezTo>
                    <a:cubicBezTo>
                      <a:pt x="20915" y="15523"/>
                      <a:pt x="21148" y="17502"/>
                      <a:pt x="21344" y="19040"/>
                    </a:cubicBezTo>
                    <a:cubicBezTo>
                      <a:pt x="21444" y="19810"/>
                      <a:pt x="21489" y="20439"/>
                      <a:pt x="21536" y="20891"/>
                    </a:cubicBezTo>
                    <a:cubicBezTo>
                      <a:pt x="21577" y="21342"/>
                      <a:pt x="21600" y="21600"/>
                      <a:pt x="21600" y="21600"/>
                    </a:cubicBezTo>
                    <a:cubicBezTo>
                      <a:pt x="21600" y="21600"/>
                      <a:pt x="16192" y="18065"/>
                      <a:pt x="10784" y="14531"/>
                    </a:cubicBezTo>
                    <a:cubicBezTo>
                      <a:pt x="5392" y="10945"/>
                      <a:pt x="0" y="7358"/>
                      <a:pt x="0" y="7358"/>
                    </a:cubicBezTo>
                    <a:cubicBezTo>
                      <a:pt x="0" y="7358"/>
                      <a:pt x="153" y="6855"/>
                      <a:pt x="306" y="6352"/>
                    </a:cubicBezTo>
                    <a:cubicBezTo>
                      <a:pt x="443" y="5838"/>
                      <a:pt x="578" y="5324"/>
                      <a:pt x="578" y="5324"/>
                    </a:cubicBezTo>
                    <a:lnTo>
                      <a:pt x="2175" y="6247"/>
                    </a:lnTo>
                    <a:cubicBezTo>
                      <a:pt x="2175" y="6247"/>
                      <a:pt x="2225" y="6047"/>
                      <a:pt x="2301" y="5745"/>
                    </a:cubicBezTo>
                    <a:cubicBezTo>
                      <a:pt x="2381" y="5445"/>
                      <a:pt x="2480" y="5043"/>
                      <a:pt x="2560" y="4629"/>
                    </a:cubicBezTo>
                    <a:cubicBezTo>
                      <a:pt x="2648" y="4220"/>
                      <a:pt x="2735" y="3812"/>
                      <a:pt x="2801" y="3505"/>
                    </a:cubicBezTo>
                    <a:cubicBezTo>
                      <a:pt x="2868" y="3199"/>
                      <a:pt x="2909" y="2994"/>
                      <a:pt x="2909" y="2994"/>
                    </a:cubicBezTo>
                    <a:lnTo>
                      <a:pt x="1307" y="2273"/>
                    </a:lnTo>
                    <a:cubicBezTo>
                      <a:pt x="1307" y="2273"/>
                      <a:pt x="1413" y="1704"/>
                      <a:pt x="1519" y="1137"/>
                    </a:cubicBezTo>
                    <a:cubicBezTo>
                      <a:pt x="1574" y="854"/>
                      <a:pt x="1629" y="571"/>
                      <a:pt x="1670" y="358"/>
                    </a:cubicBezTo>
                    <a:cubicBezTo>
                      <a:pt x="1708" y="145"/>
                      <a:pt x="1726" y="0"/>
                      <a:pt x="1726" y="0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4" name="Shape 16838">
                <a:extLst>
                  <a:ext uri="{FF2B5EF4-FFF2-40B4-BE49-F238E27FC236}">
                    <a16:creationId xmlns:a16="http://schemas.microsoft.com/office/drawing/2014/main" id="{A0A99FBE-645B-487A-8264-AA37CC35CC2C}"/>
                  </a:ext>
                </a:extLst>
              </p:cNvPr>
              <p:cNvSpPr/>
              <p:nvPr/>
            </p:nvSpPr>
            <p:spPr>
              <a:xfrm>
                <a:off x="6972005" y="4465685"/>
                <a:ext cx="592463" cy="4390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5124" y="3463"/>
                    </a:moveTo>
                    <a:cubicBezTo>
                      <a:pt x="5124" y="3463"/>
                      <a:pt x="4893" y="3839"/>
                      <a:pt x="4664" y="4215"/>
                    </a:cubicBezTo>
                    <a:cubicBezTo>
                      <a:pt x="4549" y="4404"/>
                      <a:pt x="4434" y="4593"/>
                      <a:pt x="4348" y="4734"/>
                    </a:cubicBezTo>
                    <a:cubicBezTo>
                      <a:pt x="4265" y="4878"/>
                      <a:pt x="4199" y="4962"/>
                      <a:pt x="4199" y="4962"/>
                    </a:cubicBezTo>
                    <a:lnTo>
                      <a:pt x="5644" y="6625"/>
                    </a:lnTo>
                    <a:cubicBezTo>
                      <a:pt x="5644" y="6625"/>
                      <a:pt x="5712" y="6536"/>
                      <a:pt x="5800" y="6388"/>
                    </a:cubicBezTo>
                    <a:cubicBezTo>
                      <a:pt x="5889" y="6242"/>
                      <a:pt x="6008" y="6046"/>
                      <a:pt x="6127" y="5850"/>
                    </a:cubicBezTo>
                    <a:cubicBezTo>
                      <a:pt x="6365" y="5460"/>
                      <a:pt x="6604" y="5069"/>
                      <a:pt x="6604" y="5069"/>
                    </a:cubicBezTo>
                    <a:cubicBezTo>
                      <a:pt x="6604" y="5069"/>
                      <a:pt x="5124" y="3463"/>
                      <a:pt x="5124" y="3463"/>
                    </a:cubicBezTo>
                    <a:close/>
                    <a:moveTo>
                      <a:pt x="7400" y="5935"/>
                    </a:moveTo>
                    <a:cubicBezTo>
                      <a:pt x="7400" y="5935"/>
                      <a:pt x="7157" y="6333"/>
                      <a:pt x="6914" y="6732"/>
                    </a:cubicBezTo>
                    <a:cubicBezTo>
                      <a:pt x="6792" y="6931"/>
                      <a:pt x="6672" y="7131"/>
                      <a:pt x="6581" y="7280"/>
                    </a:cubicBezTo>
                    <a:cubicBezTo>
                      <a:pt x="6490" y="7429"/>
                      <a:pt x="6422" y="7520"/>
                      <a:pt x="6422" y="7520"/>
                    </a:cubicBezTo>
                    <a:lnTo>
                      <a:pt x="7865" y="9186"/>
                    </a:lnTo>
                    <a:cubicBezTo>
                      <a:pt x="7865" y="9186"/>
                      <a:pt x="7931" y="9087"/>
                      <a:pt x="8031" y="8938"/>
                    </a:cubicBezTo>
                    <a:cubicBezTo>
                      <a:pt x="8125" y="8783"/>
                      <a:pt x="8250" y="8577"/>
                      <a:pt x="8375" y="8370"/>
                    </a:cubicBezTo>
                    <a:cubicBezTo>
                      <a:pt x="8627" y="7957"/>
                      <a:pt x="8878" y="7545"/>
                      <a:pt x="8878" y="7545"/>
                    </a:cubicBezTo>
                    <a:cubicBezTo>
                      <a:pt x="8878" y="7545"/>
                      <a:pt x="7400" y="5935"/>
                      <a:pt x="7400" y="5935"/>
                    </a:cubicBezTo>
                    <a:close/>
                    <a:moveTo>
                      <a:pt x="9673" y="8413"/>
                    </a:moveTo>
                    <a:cubicBezTo>
                      <a:pt x="9673" y="8413"/>
                      <a:pt x="9418" y="8832"/>
                      <a:pt x="9163" y="9253"/>
                    </a:cubicBezTo>
                    <a:cubicBezTo>
                      <a:pt x="9035" y="9464"/>
                      <a:pt x="8907" y="9673"/>
                      <a:pt x="8812" y="9832"/>
                    </a:cubicBezTo>
                    <a:cubicBezTo>
                      <a:pt x="8710" y="9983"/>
                      <a:pt x="8642" y="10084"/>
                      <a:pt x="8642" y="10084"/>
                    </a:cubicBezTo>
                    <a:lnTo>
                      <a:pt x="10084" y="11752"/>
                    </a:lnTo>
                    <a:cubicBezTo>
                      <a:pt x="10084" y="11752"/>
                      <a:pt x="10154" y="11648"/>
                      <a:pt x="10259" y="11493"/>
                    </a:cubicBezTo>
                    <a:cubicBezTo>
                      <a:pt x="10358" y="11329"/>
                      <a:pt x="10490" y="11112"/>
                      <a:pt x="10622" y="10894"/>
                    </a:cubicBezTo>
                    <a:cubicBezTo>
                      <a:pt x="10886" y="10459"/>
                      <a:pt x="11150" y="10024"/>
                      <a:pt x="11150" y="10024"/>
                    </a:cubicBezTo>
                    <a:cubicBezTo>
                      <a:pt x="11150" y="10024"/>
                      <a:pt x="9673" y="8413"/>
                      <a:pt x="9673" y="8413"/>
                    </a:cubicBezTo>
                    <a:close/>
                    <a:moveTo>
                      <a:pt x="11946" y="10894"/>
                    </a:moveTo>
                    <a:cubicBezTo>
                      <a:pt x="11946" y="10894"/>
                      <a:pt x="11677" y="11337"/>
                      <a:pt x="11408" y="11779"/>
                    </a:cubicBezTo>
                    <a:cubicBezTo>
                      <a:pt x="11273" y="12000"/>
                      <a:pt x="11139" y="12221"/>
                      <a:pt x="11038" y="12386"/>
                    </a:cubicBezTo>
                    <a:cubicBezTo>
                      <a:pt x="10931" y="12546"/>
                      <a:pt x="10859" y="12651"/>
                      <a:pt x="10859" y="12651"/>
                    </a:cubicBezTo>
                    <a:lnTo>
                      <a:pt x="12299" y="14323"/>
                    </a:lnTo>
                    <a:cubicBezTo>
                      <a:pt x="12299" y="14323"/>
                      <a:pt x="12373" y="14212"/>
                      <a:pt x="12483" y="14049"/>
                    </a:cubicBezTo>
                    <a:cubicBezTo>
                      <a:pt x="12588" y="13877"/>
                      <a:pt x="12726" y="13650"/>
                      <a:pt x="12865" y="13423"/>
                    </a:cubicBezTo>
                    <a:cubicBezTo>
                      <a:pt x="13144" y="12967"/>
                      <a:pt x="13420" y="12509"/>
                      <a:pt x="13420" y="12509"/>
                    </a:cubicBezTo>
                    <a:cubicBezTo>
                      <a:pt x="13420" y="12509"/>
                      <a:pt x="11946" y="10894"/>
                      <a:pt x="11946" y="10894"/>
                    </a:cubicBezTo>
                    <a:close/>
                    <a:moveTo>
                      <a:pt x="14215" y="13379"/>
                    </a:moveTo>
                    <a:cubicBezTo>
                      <a:pt x="14215" y="13379"/>
                      <a:pt x="13932" y="13845"/>
                      <a:pt x="13651" y="14309"/>
                    </a:cubicBezTo>
                    <a:cubicBezTo>
                      <a:pt x="13376" y="14780"/>
                      <a:pt x="13074" y="15222"/>
                      <a:pt x="13074" y="15222"/>
                    </a:cubicBezTo>
                    <a:lnTo>
                      <a:pt x="14513" y="16897"/>
                    </a:lnTo>
                    <a:cubicBezTo>
                      <a:pt x="14513" y="16897"/>
                      <a:pt x="14824" y="16442"/>
                      <a:pt x="15107" y="15956"/>
                    </a:cubicBezTo>
                    <a:cubicBezTo>
                      <a:pt x="15397" y="15478"/>
                      <a:pt x="15688" y="14999"/>
                      <a:pt x="15688" y="14999"/>
                    </a:cubicBezTo>
                    <a:cubicBezTo>
                      <a:pt x="15688" y="14999"/>
                      <a:pt x="14215" y="13379"/>
                      <a:pt x="14215" y="13379"/>
                    </a:cubicBezTo>
                    <a:close/>
                    <a:moveTo>
                      <a:pt x="3640" y="5783"/>
                    </a:moveTo>
                    <a:lnTo>
                      <a:pt x="2670" y="7228"/>
                    </a:lnTo>
                    <a:lnTo>
                      <a:pt x="4060" y="8976"/>
                    </a:lnTo>
                    <a:lnTo>
                      <a:pt x="5065" y="7478"/>
                    </a:lnTo>
                    <a:cubicBezTo>
                      <a:pt x="5065" y="7478"/>
                      <a:pt x="3640" y="5783"/>
                      <a:pt x="3640" y="5783"/>
                    </a:cubicBezTo>
                    <a:close/>
                    <a:moveTo>
                      <a:pt x="5832" y="8391"/>
                    </a:moveTo>
                    <a:lnTo>
                      <a:pt x="4806" y="9918"/>
                    </a:lnTo>
                    <a:lnTo>
                      <a:pt x="6193" y="11669"/>
                    </a:lnTo>
                    <a:lnTo>
                      <a:pt x="7256" y="10089"/>
                    </a:lnTo>
                    <a:cubicBezTo>
                      <a:pt x="7256" y="10089"/>
                      <a:pt x="5832" y="8391"/>
                      <a:pt x="5832" y="8391"/>
                    </a:cubicBezTo>
                    <a:close/>
                    <a:moveTo>
                      <a:pt x="8021" y="11003"/>
                    </a:moveTo>
                    <a:lnTo>
                      <a:pt x="6938" y="12612"/>
                    </a:lnTo>
                    <a:lnTo>
                      <a:pt x="8324" y="14366"/>
                    </a:lnTo>
                    <a:cubicBezTo>
                      <a:pt x="8324" y="14366"/>
                      <a:pt x="8399" y="14269"/>
                      <a:pt x="8502" y="14109"/>
                    </a:cubicBezTo>
                    <a:cubicBezTo>
                      <a:pt x="8606" y="13953"/>
                      <a:pt x="8745" y="13745"/>
                      <a:pt x="8885" y="13536"/>
                    </a:cubicBezTo>
                    <a:cubicBezTo>
                      <a:pt x="9164" y="13120"/>
                      <a:pt x="9443" y="12703"/>
                      <a:pt x="9443" y="12703"/>
                    </a:cubicBezTo>
                    <a:cubicBezTo>
                      <a:pt x="9443" y="12703"/>
                      <a:pt x="8021" y="11003"/>
                      <a:pt x="8021" y="11003"/>
                    </a:cubicBezTo>
                    <a:close/>
                    <a:moveTo>
                      <a:pt x="10208" y="13618"/>
                    </a:moveTo>
                    <a:cubicBezTo>
                      <a:pt x="10208" y="13618"/>
                      <a:pt x="9924" y="14043"/>
                      <a:pt x="9640" y="14467"/>
                    </a:cubicBezTo>
                    <a:cubicBezTo>
                      <a:pt x="9499" y="14680"/>
                      <a:pt x="9357" y="14891"/>
                      <a:pt x="9251" y="15051"/>
                    </a:cubicBezTo>
                    <a:cubicBezTo>
                      <a:pt x="9147" y="15213"/>
                      <a:pt x="9069" y="15311"/>
                      <a:pt x="9069" y="15311"/>
                    </a:cubicBezTo>
                    <a:lnTo>
                      <a:pt x="10451" y="17068"/>
                    </a:lnTo>
                    <a:cubicBezTo>
                      <a:pt x="10451" y="17068"/>
                      <a:pt x="10532" y="16968"/>
                      <a:pt x="10640" y="16800"/>
                    </a:cubicBezTo>
                    <a:cubicBezTo>
                      <a:pt x="10750" y="16636"/>
                      <a:pt x="10896" y="16417"/>
                      <a:pt x="11043" y="16197"/>
                    </a:cubicBezTo>
                    <a:cubicBezTo>
                      <a:pt x="11336" y="15760"/>
                      <a:pt x="11629" y="15323"/>
                      <a:pt x="11629" y="15323"/>
                    </a:cubicBezTo>
                    <a:cubicBezTo>
                      <a:pt x="11629" y="15323"/>
                      <a:pt x="10208" y="13618"/>
                      <a:pt x="10208" y="13618"/>
                    </a:cubicBezTo>
                    <a:close/>
                    <a:moveTo>
                      <a:pt x="12392" y="16241"/>
                    </a:moveTo>
                    <a:cubicBezTo>
                      <a:pt x="12392" y="16241"/>
                      <a:pt x="12094" y="16686"/>
                      <a:pt x="11796" y="17131"/>
                    </a:cubicBezTo>
                    <a:cubicBezTo>
                      <a:pt x="11648" y="17353"/>
                      <a:pt x="11499" y="17576"/>
                      <a:pt x="11387" y="17743"/>
                    </a:cubicBezTo>
                    <a:cubicBezTo>
                      <a:pt x="11278" y="17913"/>
                      <a:pt x="11195" y="18013"/>
                      <a:pt x="11195" y="18013"/>
                    </a:cubicBezTo>
                    <a:lnTo>
                      <a:pt x="12576" y="19773"/>
                    </a:lnTo>
                    <a:cubicBezTo>
                      <a:pt x="12576" y="19773"/>
                      <a:pt x="12660" y="19667"/>
                      <a:pt x="12775" y="19495"/>
                    </a:cubicBezTo>
                    <a:cubicBezTo>
                      <a:pt x="12890" y="19322"/>
                      <a:pt x="13043" y="19094"/>
                      <a:pt x="13196" y="18863"/>
                    </a:cubicBezTo>
                    <a:cubicBezTo>
                      <a:pt x="13503" y="18405"/>
                      <a:pt x="13810" y="17945"/>
                      <a:pt x="13810" y="17945"/>
                    </a:cubicBezTo>
                    <a:cubicBezTo>
                      <a:pt x="13810" y="17945"/>
                      <a:pt x="12392" y="16241"/>
                      <a:pt x="12392" y="16241"/>
                    </a:cubicBezTo>
                    <a:close/>
                    <a:moveTo>
                      <a:pt x="3323" y="0"/>
                    </a:moveTo>
                    <a:cubicBezTo>
                      <a:pt x="3323" y="0"/>
                      <a:pt x="7902" y="4796"/>
                      <a:pt x="12481" y="9591"/>
                    </a:cubicBezTo>
                    <a:cubicBezTo>
                      <a:pt x="17041" y="14424"/>
                      <a:pt x="21600" y="19256"/>
                      <a:pt x="21600" y="19256"/>
                    </a:cubicBezTo>
                    <a:cubicBezTo>
                      <a:pt x="21600" y="19256"/>
                      <a:pt x="21022" y="19453"/>
                      <a:pt x="20155" y="19746"/>
                    </a:cubicBezTo>
                    <a:cubicBezTo>
                      <a:pt x="19291" y="20031"/>
                      <a:pt x="18167" y="20403"/>
                      <a:pt x="17005" y="20672"/>
                    </a:cubicBezTo>
                    <a:cubicBezTo>
                      <a:pt x="15852" y="20954"/>
                      <a:pt x="14735" y="21220"/>
                      <a:pt x="13886" y="21375"/>
                    </a:cubicBezTo>
                    <a:cubicBezTo>
                      <a:pt x="13034" y="21511"/>
                      <a:pt x="12465" y="21600"/>
                      <a:pt x="12465" y="21600"/>
                    </a:cubicBezTo>
                    <a:cubicBezTo>
                      <a:pt x="12465" y="21600"/>
                      <a:pt x="9356" y="17518"/>
                      <a:pt x="6245" y="13436"/>
                    </a:cubicBezTo>
                    <a:cubicBezTo>
                      <a:pt x="3123" y="9372"/>
                      <a:pt x="0" y="5307"/>
                      <a:pt x="0" y="5307"/>
                    </a:cubicBezTo>
                    <a:cubicBezTo>
                      <a:pt x="0" y="5307"/>
                      <a:pt x="269" y="4929"/>
                      <a:pt x="538" y="4549"/>
                    </a:cubicBezTo>
                    <a:cubicBezTo>
                      <a:pt x="791" y="4151"/>
                      <a:pt x="1044" y="3752"/>
                      <a:pt x="1044" y="3752"/>
                    </a:cubicBezTo>
                    <a:lnTo>
                      <a:pt x="2246" y="5212"/>
                    </a:lnTo>
                    <a:cubicBezTo>
                      <a:pt x="2246" y="5212"/>
                      <a:pt x="2620" y="4662"/>
                      <a:pt x="2993" y="4112"/>
                    </a:cubicBezTo>
                    <a:cubicBezTo>
                      <a:pt x="3185" y="3842"/>
                      <a:pt x="3367" y="3560"/>
                      <a:pt x="3494" y="3340"/>
                    </a:cubicBezTo>
                    <a:cubicBezTo>
                      <a:pt x="3625" y="3124"/>
                      <a:pt x="3713" y="2979"/>
                      <a:pt x="3713" y="2979"/>
                    </a:cubicBezTo>
                    <a:lnTo>
                      <a:pt x="2419" y="1544"/>
                    </a:lnTo>
                    <a:cubicBezTo>
                      <a:pt x="2419" y="1544"/>
                      <a:pt x="3323" y="0"/>
                      <a:pt x="3323" y="0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5" name="Shape 16839">
                <a:extLst>
                  <a:ext uri="{FF2B5EF4-FFF2-40B4-BE49-F238E27FC236}">
                    <a16:creationId xmlns:a16="http://schemas.microsoft.com/office/drawing/2014/main" id="{92467DAC-04CF-4082-ACA0-A78DE307F820}"/>
                  </a:ext>
                </a:extLst>
              </p:cNvPr>
              <p:cNvSpPr/>
              <p:nvPr/>
            </p:nvSpPr>
            <p:spPr>
              <a:xfrm>
                <a:off x="7294076" y="3683509"/>
                <a:ext cx="665883" cy="3861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622" y="1491"/>
                    </a:moveTo>
                    <a:lnTo>
                      <a:pt x="3559" y="3714"/>
                    </a:lnTo>
                    <a:lnTo>
                      <a:pt x="5247" y="3891"/>
                    </a:lnTo>
                    <a:lnTo>
                      <a:pt x="5311" y="1585"/>
                    </a:lnTo>
                    <a:cubicBezTo>
                      <a:pt x="5311" y="1585"/>
                      <a:pt x="3622" y="1491"/>
                      <a:pt x="3622" y="1491"/>
                    </a:cubicBezTo>
                    <a:close/>
                    <a:moveTo>
                      <a:pt x="6220" y="1637"/>
                    </a:moveTo>
                    <a:cubicBezTo>
                      <a:pt x="6220" y="1637"/>
                      <a:pt x="6209" y="2329"/>
                      <a:pt x="6191" y="3367"/>
                    </a:cubicBezTo>
                    <a:cubicBezTo>
                      <a:pt x="6198" y="4409"/>
                      <a:pt x="6086" y="5779"/>
                      <a:pt x="6037" y="7158"/>
                    </a:cubicBezTo>
                    <a:cubicBezTo>
                      <a:pt x="5997" y="8540"/>
                      <a:pt x="5851" y="9898"/>
                      <a:pt x="5784" y="10927"/>
                    </a:cubicBezTo>
                    <a:cubicBezTo>
                      <a:pt x="5746" y="11438"/>
                      <a:pt x="5713" y="11866"/>
                      <a:pt x="5691" y="12165"/>
                    </a:cubicBezTo>
                    <a:cubicBezTo>
                      <a:pt x="5672" y="12465"/>
                      <a:pt x="5650" y="12634"/>
                      <a:pt x="5650" y="12634"/>
                    </a:cubicBezTo>
                    <a:lnTo>
                      <a:pt x="7316" y="13119"/>
                    </a:lnTo>
                    <a:cubicBezTo>
                      <a:pt x="7316" y="13119"/>
                      <a:pt x="7340" y="12946"/>
                      <a:pt x="7359" y="12635"/>
                    </a:cubicBezTo>
                    <a:cubicBezTo>
                      <a:pt x="7383" y="12325"/>
                      <a:pt x="7416" y="11883"/>
                      <a:pt x="7455" y="11352"/>
                    </a:cubicBezTo>
                    <a:cubicBezTo>
                      <a:pt x="7524" y="10287"/>
                      <a:pt x="7677" y="8882"/>
                      <a:pt x="7719" y="7450"/>
                    </a:cubicBezTo>
                    <a:cubicBezTo>
                      <a:pt x="7752" y="6738"/>
                      <a:pt x="7786" y="6025"/>
                      <a:pt x="7817" y="5356"/>
                    </a:cubicBezTo>
                    <a:cubicBezTo>
                      <a:pt x="7834" y="5022"/>
                      <a:pt x="7850" y="4699"/>
                      <a:pt x="7865" y="4393"/>
                    </a:cubicBezTo>
                    <a:cubicBezTo>
                      <a:pt x="7869" y="4086"/>
                      <a:pt x="7875" y="3795"/>
                      <a:pt x="7879" y="3525"/>
                    </a:cubicBezTo>
                    <a:cubicBezTo>
                      <a:pt x="7897" y="2451"/>
                      <a:pt x="7909" y="1735"/>
                      <a:pt x="7909" y="1735"/>
                    </a:cubicBezTo>
                    <a:cubicBezTo>
                      <a:pt x="7909" y="1735"/>
                      <a:pt x="6220" y="1637"/>
                      <a:pt x="6220" y="1637"/>
                    </a:cubicBezTo>
                    <a:close/>
                    <a:moveTo>
                      <a:pt x="8819" y="1789"/>
                    </a:moveTo>
                    <a:cubicBezTo>
                      <a:pt x="8818" y="1789"/>
                      <a:pt x="8796" y="4710"/>
                      <a:pt x="8625" y="7609"/>
                    </a:cubicBezTo>
                    <a:cubicBezTo>
                      <a:pt x="8582" y="9066"/>
                      <a:pt x="8426" y="10498"/>
                      <a:pt x="8357" y="11582"/>
                    </a:cubicBezTo>
                    <a:cubicBezTo>
                      <a:pt x="8316" y="12123"/>
                      <a:pt x="8282" y="12574"/>
                      <a:pt x="8258" y="12889"/>
                    </a:cubicBezTo>
                    <a:cubicBezTo>
                      <a:pt x="8238" y="13206"/>
                      <a:pt x="8214" y="13383"/>
                      <a:pt x="8214" y="13383"/>
                    </a:cubicBezTo>
                    <a:lnTo>
                      <a:pt x="9879" y="13873"/>
                    </a:lnTo>
                    <a:cubicBezTo>
                      <a:pt x="9879" y="13873"/>
                      <a:pt x="9906" y="13690"/>
                      <a:pt x="9927" y="13363"/>
                    </a:cubicBezTo>
                    <a:cubicBezTo>
                      <a:pt x="9951" y="13037"/>
                      <a:pt x="9986" y="12571"/>
                      <a:pt x="10028" y="12012"/>
                    </a:cubicBezTo>
                    <a:cubicBezTo>
                      <a:pt x="10099" y="10892"/>
                      <a:pt x="10261" y="9411"/>
                      <a:pt x="10306" y="7905"/>
                    </a:cubicBezTo>
                    <a:cubicBezTo>
                      <a:pt x="10362" y="6402"/>
                      <a:pt x="10475" y="4908"/>
                      <a:pt x="10476" y="3775"/>
                    </a:cubicBezTo>
                    <a:cubicBezTo>
                      <a:pt x="10495" y="2645"/>
                      <a:pt x="10508" y="1891"/>
                      <a:pt x="10508" y="1891"/>
                    </a:cubicBezTo>
                    <a:cubicBezTo>
                      <a:pt x="10508" y="1891"/>
                      <a:pt x="8819" y="1789"/>
                      <a:pt x="8819" y="1789"/>
                    </a:cubicBezTo>
                    <a:close/>
                    <a:moveTo>
                      <a:pt x="11417" y="1948"/>
                    </a:moveTo>
                    <a:cubicBezTo>
                      <a:pt x="11417" y="1948"/>
                      <a:pt x="11405" y="2714"/>
                      <a:pt x="11385" y="3865"/>
                    </a:cubicBezTo>
                    <a:cubicBezTo>
                      <a:pt x="11382" y="5016"/>
                      <a:pt x="11270" y="6537"/>
                      <a:pt x="11212" y="8066"/>
                    </a:cubicBezTo>
                    <a:cubicBezTo>
                      <a:pt x="11183" y="8831"/>
                      <a:pt x="11141" y="9592"/>
                      <a:pt x="11077" y="10302"/>
                    </a:cubicBezTo>
                    <a:cubicBezTo>
                      <a:pt x="11023" y="11012"/>
                      <a:pt x="10971" y="11677"/>
                      <a:pt x="10928" y="12245"/>
                    </a:cubicBezTo>
                    <a:cubicBezTo>
                      <a:pt x="10886" y="12814"/>
                      <a:pt x="10850" y="13288"/>
                      <a:pt x="10824" y="13620"/>
                    </a:cubicBezTo>
                    <a:cubicBezTo>
                      <a:pt x="10803" y="13952"/>
                      <a:pt x="10775" y="14138"/>
                      <a:pt x="10775" y="14138"/>
                    </a:cubicBezTo>
                    <a:lnTo>
                      <a:pt x="12441" y="14633"/>
                    </a:lnTo>
                    <a:cubicBezTo>
                      <a:pt x="12441" y="14633"/>
                      <a:pt x="12467" y="14441"/>
                      <a:pt x="12492" y="14099"/>
                    </a:cubicBezTo>
                    <a:cubicBezTo>
                      <a:pt x="12518" y="13756"/>
                      <a:pt x="12555" y="13267"/>
                      <a:pt x="12599" y="12680"/>
                    </a:cubicBezTo>
                    <a:cubicBezTo>
                      <a:pt x="12645" y="12093"/>
                      <a:pt x="12697" y="11408"/>
                      <a:pt x="12753" y="10674"/>
                    </a:cubicBezTo>
                    <a:cubicBezTo>
                      <a:pt x="12781" y="10306"/>
                      <a:pt x="12810" y="9928"/>
                      <a:pt x="12840" y="9542"/>
                    </a:cubicBezTo>
                    <a:cubicBezTo>
                      <a:pt x="12857" y="9155"/>
                      <a:pt x="12875" y="8760"/>
                      <a:pt x="12893" y="8367"/>
                    </a:cubicBezTo>
                    <a:cubicBezTo>
                      <a:pt x="12955" y="6790"/>
                      <a:pt x="13066" y="5219"/>
                      <a:pt x="13073" y="4032"/>
                    </a:cubicBezTo>
                    <a:cubicBezTo>
                      <a:pt x="13093" y="2845"/>
                      <a:pt x="13106" y="2054"/>
                      <a:pt x="13106" y="2054"/>
                    </a:cubicBezTo>
                    <a:cubicBezTo>
                      <a:pt x="13106" y="2054"/>
                      <a:pt x="11417" y="1948"/>
                      <a:pt x="11417" y="1948"/>
                    </a:cubicBezTo>
                    <a:close/>
                    <a:moveTo>
                      <a:pt x="14016" y="2113"/>
                    </a:moveTo>
                    <a:cubicBezTo>
                      <a:pt x="14016" y="2113"/>
                      <a:pt x="14002" y="2916"/>
                      <a:pt x="13982" y="4122"/>
                    </a:cubicBezTo>
                    <a:cubicBezTo>
                      <a:pt x="13973" y="5329"/>
                      <a:pt x="13861" y="6927"/>
                      <a:pt x="13798" y="8530"/>
                    </a:cubicBezTo>
                    <a:cubicBezTo>
                      <a:pt x="13780" y="8930"/>
                      <a:pt x="13762" y="9331"/>
                      <a:pt x="13744" y="9725"/>
                    </a:cubicBezTo>
                    <a:cubicBezTo>
                      <a:pt x="13714" y="10116"/>
                      <a:pt x="13684" y="10502"/>
                      <a:pt x="13655" y="10875"/>
                    </a:cubicBezTo>
                    <a:cubicBezTo>
                      <a:pt x="13598" y="11621"/>
                      <a:pt x="13545" y="12318"/>
                      <a:pt x="13500" y="12915"/>
                    </a:cubicBezTo>
                    <a:cubicBezTo>
                      <a:pt x="13455" y="13512"/>
                      <a:pt x="13417" y="14009"/>
                      <a:pt x="13391" y="14357"/>
                    </a:cubicBezTo>
                    <a:cubicBezTo>
                      <a:pt x="13362" y="14706"/>
                      <a:pt x="13336" y="14901"/>
                      <a:pt x="13336" y="14901"/>
                    </a:cubicBezTo>
                    <a:lnTo>
                      <a:pt x="15002" y="15401"/>
                    </a:lnTo>
                    <a:cubicBezTo>
                      <a:pt x="15002" y="15401"/>
                      <a:pt x="15022" y="15197"/>
                      <a:pt x="15059" y="14841"/>
                    </a:cubicBezTo>
                    <a:cubicBezTo>
                      <a:pt x="15086" y="14482"/>
                      <a:pt x="15124" y="13969"/>
                      <a:pt x="15171" y="13354"/>
                    </a:cubicBezTo>
                    <a:cubicBezTo>
                      <a:pt x="15218" y="12738"/>
                      <a:pt x="15273" y="12020"/>
                      <a:pt x="15332" y="11251"/>
                    </a:cubicBezTo>
                    <a:cubicBezTo>
                      <a:pt x="15361" y="10867"/>
                      <a:pt x="15391" y="10469"/>
                      <a:pt x="15422" y="10066"/>
                    </a:cubicBezTo>
                    <a:cubicBezTo>
                      <a:pt x="15441" y="9660"/>
                      <a:pt x="15461" y="9247"/>
                      <a:pt x="15480" y="8834"/>
                    </a:cubicBezTo>
                    <a:cubicBezTo>
                      <a:pt x="15546" y="7183"/>
                      <a:pt x="15657" y="5536"/>
                      <a:pt x="15670" y="4293"/>
                    </a:cubicBezTo>
                    <a:cubicBezTo>
                      <a:pt x="15691" y="3051"/>
                      <a:pt x="15704" y="2224"/>
                      <a:pt x="15704" y="2224"/>
                    </a:cubicBezTo>
                    <a:cubicBezTo>
                      <a:pt x="15704" y="2224"/>
                      <a:pt x="14016" y="2113"/>
                      <a:pt x="14016" y="2113"/>
                    </a:cubicBezTo>
                    <a:close/>
                    <a:moveTo>
                      <a:pt x="2936" y="13128"/>
                    </a:moveTo>
                    <a:lnTo>
                      <a:pt x="2682" y="15293"/>
                    </a:lnTo>
                    <a:lnTo>
                      <a:pt x="4335" y="15904"/>
                    </a:lnTo>
                    <a:lnTo>
                      <a:pt x="4598" y="13657"/>
                    </a:lnTo>
                    <a:cubicBezTo>
                      <a:pt x="4598" y="13657"/>
                      <a:pt x="2936" y="13128"/>
                      <a:pt x="2936" y="13128"/>
                    </a:cubicBezTo>
                    <a:close/>
                    <a:moveTo>
                      <a:pt x="5494" y="13943"/>
                    </a:moveTo>
                    <a:lnTo>
                      <a:pt x="5225" y="16236"/>
                    </a:lnTo>
                    <a:lnTo>
                      <a:pt x="6877" y="16851"/>
                    </a:lnTo>
                    <a:lnTo>
                      <a:pt x="7155" y="14477"/>
                    </a:lnTo>
                    <a:cubicBezTo>
                      <a:pt x="7155" y="14477"/>
                      <a:pt x="5494" y="13943"/>
                      <a:pt x="5494" y="13943"/>
                    </a:cubicBezTo>
                    <a:close/>
                    <a:moveTo>
                      <a:pt x="8049" y="14766"/>
                    </a:moveTo>
                    <a:lnTo>
                      <a:pt x="7766" y="17184"/>
                    </a:lnTo>
                    <a:lnTo>
                      <a:pt x="9420" y="17806"/>
                    </a:lnTo>
                    <a:lnTo>
                      <a:pt x="9710" y="15303"/>
                    </a:lnTo>
                    <a:cubicBezTo>
                      <a:pt x="9710" y="15303"/>
                      <a:pt x="8049" y="14766"/>
                      <a:pt x="8049" y="14766"/>
                    </a:cubicBezTo>
                    <a:close/>
                    <a:moveTo>
                      <a:pt x="10604" y="15594"/>
                    </a:moveTo>
                    <a:lnTo>
                      <a:pt x="10309" y="18140"/>
                    </a:lnTo>
                    <a:lnTo>
                      <a:pt x="11961" y="18765"/>
                    </a:lnTo>
                    <a:lnTo>
                      <a:pt x="12265" y="16137"/>
                    </a:lnTo>
                    <a:cubicBezTo>
                      <a:pt x="12265" y="16137"/>
                      <a:pt x="10604" y="15594"/>
                      <a:pt x="10604" y="15594"/>
                    </a:cubicBezTo>
                    <a:close/>
                    <a:moveTo>
                      <a:pt x="13159" y="16429"/>
                    </a:moveTo>
                    <a:lnTo>
                      <a:pt x="12849" y="19103"/>
                    </a:lnTo>
                    <a:lnTo>
                      <a:pt x="14501" y="19730"/>
                    </a:lnTo>
                    <a:lnTo>
                      <a:pt x="14819" y="16976"/>
                    </a:lnTo>
                    <a:cubicBezTo>
                      <a:pt x="14819" y="16976"/>
                      <a:pt x="13159" y="16429"/>
                      <a:pt x="13159" y="16429"/>
                    </a:cubicBezTo>
                    <a:close/>
                    <a:moveTo>
                      <a:pt x="4761" y="12300"/>
                    </a:moveTo>
                    <a:lnTo>
                      <a:pt x="4961" y="10027"/>
                    </a:lnTo>
                    <a:lnTo>
                      <a:pt x="3287" y="9631"/>
                    </a:lnTo>
                    <a:lnTo>
                      <a:pt x="3095" y="11821"/>
                    </a:lnTo>
                    <a:cubicBezTo>
                      <a:pt x="3095" y="11821"/>
                      <a:pt x="4761" y="12300"/>
                      <a:pt x="4761" y="12300"/>
                    </a:cubicBezTo>
                    <a:close/>
                    <a:moveTo>
                      <a:pt x="5068" y="8131"/>
                    </a:moveTo>
                    <a:lnTo>
                      <a:pt x="5199" y="5839"/>
                    </a:lnTo>
                    <a:lnTo>
                      <a:pt x="3515" y="5593"/>
                    </a:lnTo>
                    <a:lnTo>
                      <a:pt x="3388" y="7802"/>
                    </a:lnTo>
                    <a:cubicBezTo>
                      <a:pt x="3388" y="7802"/>
                      <a:pt x="5068" y="8131"/>
                      <a:pt x="5068" y="8131"/>
                    </a:cubicBezTo>
                    <a:close/>
                    <a:moveTo>
                      <a:pt x="974" y="0"/>
                    </a:moveTo>
                    <a:cubicBezTo>
                      <a:pt x="974" y="0"/>
                      <a:pt x="6130" y="134"/>
                      <a:pt x="11286" y="267"/>
                    </a:cubicBezTo>
                    <a:cubicBezTo>
                      <a:pt x="16444" y="452"/>
                      <a:pt x="21600" y="637"/>
                      <a:pt x="21600" y="637"/>
                    </a:cubicBezTo>
                    <a:cubicBezTo>
                      <a:pt x="21600" y="637"/>
                      <a:pt x="21254" y="2059"/>
                      <a:pt x="20736" y="4189"/>
                    </a:cubicBezTo>
                    <a:cubicBezTo>
                      <a:pt x="20491" y="5242"/>
                      <a:pt x="20148" y="6452"/>
                      <a:pt x="19784" y="7728"/>
                    </a:cubicBezTo>
                    <a:cubicBezTo>
                      <a:pt x="19410" y="9002"/>
                      <a:pt x="19067" y="10350"/>
                      <a:pt x="18624" y="11657"/>
                    </a:cubicBezTo>
                    <a:cubicBezTo>
                      <a:pt x="18201" y="12946"/>
                      <a:pt x="17780" y="14235"/>
                      <a:pt x="17383" y="15444"/>
                    </a:cubicBezTo>
                    <a:cubicBezTo>
                      <a:pt x="16955" y="16604"/>
                      <a:pt x="16556" y="17687"/>
                      <a:pt x="16213" y="18616"/>
                    </a:cubicBezTo>
                    <a:cubicBezTo>
                      <a:pt x="15871" y="19530"/>
                      <a:pt x="15593" y="20281"/>
                      <a:pt x="15368" y="20794"/>
                    </a:cubicBezTo>
                    <a:cubicBezTo>
                      <a:pt x="15154" y="21307"/>
                      <a:pt x="15031" y="21600"/>
                      <a:pt x="15031" y="21600"/>
                    </a:cubicBezTo>
                    <a:cubicBezTo>
                      <a:pt x="15031" y="21600"/>
                      <a:pt x="11275" y="20066"/>
                      <a:pt x="7519" y="18531"/>
                    </a:cubicBezTo>
                    <a:cubicBezTo>
                      <a:pt x="3760" y="17025"/>
                      <a:pt x="0" y="15520"/>
                      <a:pt x="0" y="15520"/>
                    </a:cubicBezTo>
                    <a:cubicBezTo>
                      <a:pt x="0" y="15520"/>
                      <a:pt x="20" y="15375"/>
                      <a:pt x="50" y="15158"/>
                    </a:cubicBezTo>
                    <a:cubicBezTo>
                      <a:pt x="79" y="14942"/>
                      <a:pt x="124" y="14655"/>
                      <a:pt x="148" y="14360"/>
                    </a:cubicBezTo>
                    <a:cubicBezTo>
                      <a:pt x="207" y="13774"/>
                      <a:pt x="266" y="13189"/>
                      <a:pt x="266" y="13189"/>
                    </a:cubicBezTo>
                    <a:lnTo>
                      <a:pt x="1678" y="13666"/>
                    </a:lnTo>
                    <a:cubicBezTo>
                      <a:pt x="1678" y="13666"/>
                      <a:pt x="1754" y="12969"/>
                      <a:pt x="1869" y="11922"/>
                    </a:cubicBezTo>
                    <a:cubicBezTo>
                      <a:pt x="1980" y="10874"/>
                      <a:pt x="2061" y="9456"/>
                      <a:pt x="2186" y="8050"/>
                    </a:cubicBezTo>
                    <a:cubicBezTo>
                      <a:pt x="2272" y="6634"/>
                      <a:pt x="2323" y="5208"/>
                      <a:pt x="2387" y="4144"/>
                    </a:cubicBezTo>
                    <a:cubicBezTo>
                      <a:pt x="2413" y="3610"/>
                      <a:pt x="2406" y="3161"/>
                      <a:pt x="2416" y="2849"/>
                    </a:cubicBezTo>
                    <a:cubicBezTo>
                      <a:pt x="2421" y="2536"/>
                      <a:pt x="2424" y="2356"/>
                      <a:pt x="2424" y="2356"/>
                    </a:cubicBezTo>
                    <a:lnTo>
                      <a:pt x="935" y="2247"/>
                    </a:lnTo>
                    <a:cubicBezTo>
                      <a:pt x="935" y="2247"/>
                      <a:pt x="974" y="0"/>
                      <a:pt x="974" y="0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6" name="Shape 16840">
                <a:extLst>
                  <a:ext uri="{FF2B5EF4-FFF2-40B4-BE49-F238E27FC236}">
                    <a16:creationId xmlns:a16="http://schemas.microsoft.com/office/drawing/2014/main" id="{C0CD9B2E-C497-41DC-9B22-17256C26BB92}"/>
                  </a:ext>
                </a:extLst>
              </p:cNvPr>
              <p:cNvSpPr/>
              <p:nvPr/>
            </p:nvSpPr>
            <p:spPr>
              <a:xfrm>
                <a:off x="6670381" y="4700848"/>
                <a:ext cx="326162" cy="3399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8886" y="17965"/>
                    </a:moveTo>
                    <a:cubicBezTo>
                      <a:pt x="8886" y="17965"/>
                      <a:pt x="9041" y="17891"/>
                      <a:pt x="9294" y="17728"/>
                    </a:cubicBezTo>
                    <a:cubicBezTo>
                      <a:pt x="9548" y="17569"/>
                      <a:pt x="9912" y="17345"/>
                      <a:pt x="10351" y="17074"/>
                    </a:cubicBezTo>
                    <a:cubicBezTo>
                      <a:pt x="11218" y="16522"/>
                      <a:pt x="12410" y="15838"/>
                      <a:pt x="13551" y="15080"/>
                    </a:cubicBezTo>
                    <a:cubicBezTo>
                      <a:pt x="14684" y="14308"/>
                      <a:pt x="15814" y="13536"/>
                      <a:pt x="16663" y="12958"/>
                    </a:cubicBezTo>
                    <a:cubicBezTo>
                      <a:pt x="17095" y="12678"/>
                      <a:pt x="17428" y="12411"/>
                      <a:pt x="17667" y="12231"/>
                    </a:cubicBezTo>
                    <a:cubicBezTo>
                      <a:pt x="17905" y="12050"/>
                      <a:pt x="18042" y="11946"/>
                      <a:pt x="18042" y="11946"/>
                    </a:cubicBezTo>
                    <a:lnTo>
                      <a:pt x="16432" y="9931"/>
                    </a:lnTo>
                    <a:cubicBezTo>
                      <a:pt x="16432" y="9931"/>
                      <a:pt x="16299" y="10032"/>
                      <a:pt x="16068" y="10207"/>
                    </a:cubicBezTo>
                    <a:cubicBezTo>
                      <a:pt x="15834" y="10383"/>
                      <a:pt x="15510" y="10645"/>
                      <a:pt x="15089" y="10916"/>
                    </a:cubicBezTo>
                    <a:cubicBezTo>
                      <a:pt x="14263" y="11481"/>
                      <a:pt x="13161" y="12232"/>
                      <a:pt x="12061" y="12985"/>
                    </a:cubicBezTo>
                    <a:cubicBezTo>
                      <a:pt x="10947" y="13721"/>
                      <a:pt x="9787" y="14386"/>
                      <a:pt x="8941" y="14923"/>
                    </a:cubicBezTo>
                    <a:cubicBezTo>
                      <a:pt x="8517" y="15187"/>
                      <a:pt x="8161" y="15407"/>
                      <a:pt x="7912" y="15561"/>
                    </a:cubicBezTo>
                    <a:cubicBezTo>
                      <a:pt x="7668" y="15720"/>
                      <a:pt x="7516" y="15793"/>
                      <a:pt x="7516" y="15793"/>
                    </a:cubicBezTo>
                    <a:cubicBezTo>
                      <a:pt x="7516" y="15793"/>
                      <a:pt x="8886" y="17965"/>
                      <a:pt x="8886" y="17965"/>
                    </a:cubicBezTo>
                    <a:close/>
                    <a:moveTo>
                      <a:pt x="6469" y="14131"/>
                    </a:moveTo>
                    <a:cubicBezTo>
                      <a:pt x="6469" y="14131"/>
                      <a:pt x="6618" y="14059"/>
                      <a:pt x="6858" y="13902"/>
                    </a:cubicBezTo>
                    <a:cubicBezTo>
                      <a:pt x="7100" y="13753"/>
                      <a:pt x="7447" y="13536"/>
                      <a:pt x="7863" y="13278"/>
                    </a:cubicBezTo>
                    <a:cubicBezTo>
                      <a:pt x="8692" y="12753"/>
                      <a:pt x="9828" y="12101"/>
                      <a:pt x="10918" y="11378"/>
                    </a:cubicBezTo>
                    <a:cubicBezTo>
                      <a:pt x="11996" y="10643"/>
                      <a:pt x="13076" y="9907"/>
                      <a:pt x="13885" y="9355"/>
                    </a:cubicBezTo>
                    <a:cubicBezTo>
                      <a:pt x="14298" y="9089"/>
                      <a:pt x="14615" y="8831"/>
                      <a:pt x="14843" y="8661"/>
                    </a:cubicBezTo>
                    <a:cubicBezTo>
                      <a:pt x="15070" y="8490"/>
                      <a:pt x="15199" y="8390"/>
                      <a:pt x="15199" y="8390"/>
                    </a:cubicBezTo>
                    <a:lnTo>
                      <a:pt x="13588" y="6375"/>
                    </a:lnTo>
                    <a:cubicBezTo>
                      <a:pt x="13588" y="6375"/>
                      <a:pt x="13462" y="6470"/>
                      <a:pt x="13241" y="6638"/>
                    </a:cubicBezTo>
                    <a:cubicBezTo>
                      <a:pt x="13020" y="6804"/>
                      <a:pt x="12713" y="7055"/>
                      <a:pt x="12310" y="7313"/>
                    </a:cubicBezTo>
                    <a:cubicBezTo>
                      <a:pt x="11524" y="7850"/>
                      <a:pt x="10475" y="8567"/>
                      <a:pt x="9425" y="9282"/>
                    </a:cubicBezTo>
                    <a:cubicBezTo>
                      <a:pt x="8367" y="9985"/>
                      <a:pt x="7260" y="10615"/>
                      <a:pt x="6456" y="11128"/>
                    </a:cubicBezTo>
                    <a:cubicBezTo>
                      <a:pt x="6051" y="11381"/>
                      <a:pt x="5714" y="11589"/>
                      <a:pt x="5477" y="11737"/>
                    </a:cubicBezTo>
                    <a:cubicBezTo>
                      <a:pt x="5244" y="11888"/>
                      <a:pt x="5100" y="11958"/>
                      <a:pt x="5100" y="11958"/>
                    </a:cubicBezTo>
                    <a:cubicBezTo>
                      <a:pt x="5100" y="11958"/>
                      <a:pt x="6469" y="14131"/>
                      <a:pt x="6469" y="14131"/>
                    </a:cubicBezTo>
                    <a:close/>
                    <a:moveTo>
                      <a:pt x="4051" y="10296"/>
                    </a:moveTo>
                    <a:cubicBezTo>
                      <a:pt x="4051" y="10296"/>
                      <a:pt x="4193" y="10226"/>
                      <a:pt x="4421" y="10079"/>
                    </a:cubicBezTo>
                    <a:cubicBezTo>
                      <a:pt x="4652" y="9935"/>
                      <a:pt x="4983" y="9730"/>
                      <a:pt x="5379" y="9485"/>
                    </a:cubicBezTo>
                    <a:cubicBezTo>
                      <a:pt x="6163" y="8981"/>
                      <a:pt x="7248" y="8365"/>
                      <a:pt x="8283" y="7677"/>
                    </a:cubicBezTo>
                    <a:cubicBezTo>
                      <a:pt x="9310" y="6977"/>
                      <a:pt x="10337" y="6278"/>
                      <a:pt x="11107" y="5752"/>
                    </a:cubicBezTo>
                    <a:cubicBezTo>
                      <a:pt x="11499" y="5500"/>
                      <a:pt x="11801" y="5255"/>
                      <a:pt x="12018" y="5092"/>
                    </a:cubicBezTo>
                    <a:cubicBezTo>
                      <a:pt x="12233" y="4927"/>
                      <a:pt x="12356" y="4834"/>
                      <a:pt x="12356" y="4834"/>
                    </a:cubicBezTo>
                    <a:lnTo>
                      <a:pt x="10746" y="2818"/>
                    </a:lnTo>
                    <a:cubicBezTo>
                      <a:pt x="10746" y="2818"/>
                      <a:pt x="10626" y="2910"/>
                      <a:pt x="10417" y="3069"/>
                    </a:cubicBezTo>
                    <a:cubicBezTo>
                      <a:pt x="10207" y="3228"/>
                      <a:pt x="9914" y="3468"/>
                      <a:pt x="9533" y="3710"/>
                    </a:cubicBezTo>
                    <a:cubicBezTo>
                      <a:pt x="8785" y="4220"/>
                      <a:pt x="7788" y="4900"/>
                      <a:pt x="6791" y="5580"/>
                    </a:cubicBezTo>
                    <a:cubicBezTo>
                      <a:pt x="5786" y="6247"/>
                      <a:pt x="4734" y="6846"/>
                      <a:pt x="3971" y="7334"/>
                    </a:cubicBezTo>
                    <a:cubicBezTo>
                      <a:pt x="3585" y="7573"/>
                      <a:pt x="3266" y="7771"/>
                      <a:pt x="3042" y="7912"/>
                    </a:cubicBezTo>
                    <a:cubicBezTo>
                      <a:pt x="2820" y="8057"/>
                      <a:pt x="2683" y="8121"/>
                      <a:pt x="2683" y="8121"/>
                    </a:cubicBezTo>
                    <a:cubicBezTo>
                      <a:pt x="2683" y="8121"/>
                      <a:pt x="4051" y="10296"/>
                      <a:pt x="4051" y="10296"/>
                    </a:cubicBezTo>
                    <a:close/>
                    <a:moveTo>
                      <a:pt x="15979" y="16944"/>
                    </a:moveTo>
                    <a:cubicBezTo>
                      <a:pt x="15631" y="16464"/>
                      <a:pt x="15033" y="16294"/>
                      <a:pt x="14641" y="16563"/>
                    </a:cubicBezTo>
                    <a:cubicBezTo>
                      <a:pt x="14257" y="16838"/>
                      <a:pt x="14200" y="17427"/>
                      <a:pt x="14538" y="17913"/>
                    </a:cubicBezTo>
                    <a:cubicBezTo>
                      <a:pt x="14876" y="18397"/>
                      <a:pt x="15491" y="18592"/>
                      <a:pt x="15886" y="18310"/>
                    </a:cubicBezTo>
                    <a:cubicBezTo>
                      <a:pt x="16286" y="18034"/>
                      <a:pt x="16329" y="17423"/>
                      <a:pt x="15979" y="16944"/>
                    </a:cubicBezTo>
                    <a:close/>
                    <a:moveTo>
                      <a:pt x="8848" y="21600"/>
                    </a:moveTo>
                    <a:lnTo>
                      <a:pt x="0" y="6928"/>
                    </a:lnTo>
                    <a:lnTo>
                      <a:pt x="1436" y="6145"/>
                    </a:lnTo>
                    <a:lnTo>
                      <a:pt x="1635" y="6459"/>
                    </a:lnTo>
                    <a:cubicBezTo>
                      <a:pt x="1635" y="6459"/>
                      <a:pt x="1770" y="6396"/>
                      <a:pt x="1986" y="6255"/>
                    </a:cubicBezTo>
                    <a:cubicBezTo>
                      <a:pt x="2204" y="6118"/>
                      <a:pt x="2517" y="5922"/>
                      <a:pt x="2894" y="5689"/>
                    </a:cubicBezTo>
                    <a:cubicBezTo>
                      <a:pt x="3638" y="5212"/>
                      <a:pt x="4666" y="4628"/>
                      <a:pt x="5650" y="3976"/>
                    </a:cubicBezTo>
                    <a:cubicBezTo>
                      <a:pt x="6624" y="3312"/>
                      <a:pt x="7597" y="2646"/>
                      <a:pt x="8327" y="2149"/>
                    </a:cubicBezTo>
                    <a:cubicBezTo>
                      <a:pt x="8701" y="1910"/>
                      <a:pt x="8986" y="1678"/>
                      <a:pt x="9192" y="1523"/>
                    </a:cubicBezTo>
                    <a:cubicBezTo>
                      <a:pt x="9397" y="1365"/>
                      <a:pt x="9514" y="1276"/>
                      <a:pt x="9514" y="1276"/>
                    </a:cubicBezTo>
                    <a:lnTo>
                      <a:pt x="9281" y="985"/>
                    </a:lnTo>
                    <a:lnTo>
                      <a:pt x="10582" y="0"/>
                    </a:lnTo>
                    <a:lnTo>
                      <a:pt x="21600" y="13254"/>
                    </a:lnTo>
                    <a:cubicBezTo>
                      <a:pt x="21600" y="13254"/>
                      <a:pt x="21346" y="13682"/>
                      <a:pt x="20964" y="14325"/>
                    </a:cubicBezTo>
                    <a:cubicBezTo>
                      <a:pt x="20573" y="14961"/>
                      <a:pt x="20085" y="15862"/>
                      <a:pt x="19521" y="16690"/>
                    </a:cubicBezTo>
                    <a:cubicBezTo>
                      <a:pt x="18389" y="18378"/>
                      <a:pt x="17256" y="20067"/>
                      <a:pt x="17256" y="20067"/>
                    </a:cubicBezTo>
                    <a:cubicBezTo>
                      <a:pt x="17256" y="20069"/>
                      <a:pt x="16746" y="20213"/>
                      <a:pt x="15940" y="20359"/>
                    </a:cubicBezTo>
                    <a:cubicBezTo>
                      <a:pt x="15148" y="20512"/>
                      <a:pt x="14093" y="20716"/>
                      <a:pt x="13039" y="20920"/>
                    </a:cubicBezTo>
                    <a:cubicBezTo>
                      <a:pt x="11996" y="21126"/>
                      <a:pt x="10963" y="21322"/>
                      <a:pt x="10161" y="21418"/>
                    </a:cubicBezTo>
                    <a:cubicBezTo>
                      <a:pt x="9374" y="21527"/>
                      <a:pt x="8848" y="21600"/>
                      <a:pt x="8848" y="21600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7" name="Shape 16841">
                <a:extLst>
                  <a:ext uri="{FF2B5EF4-FFF2-40B4-BE49-F238E27FC236}">
                    <a16:creationId xmlns:a16="http://schemas.microsoft.com/office/drawing/2014/main" id="{7CD429CA-8280-4F35-917B-01E88FD47D98}"/>
                  </a:ext>
                </a:extLst>
              </p:cNvPr>
              <p:cNvSpPr/>
              <p:nvPr/>
            </p:nvSpPr>
            <p:spPr>
              <a:xfrm>
                <a:off x="5862644" y="4976910"/>
                <a:ext cx="276991" cy="614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7151" y="1890"/>
                    </a:moveTo>
                    <a:cubicBezTo>
                      <a:pt x="17151" y="1890"/>
                      <a:pt x="16420" y="1897"/>
                      <a:pt x="15325" y="1909"/>
                    </a:cubicBezTo>
                    <a:cubicBezTo>
                      <a:pt x="14228" y="1913"/>
                      <a:pt x="12766" y="1963"/>
                      <a:pt x="11305" y="1924"/>
                    </a:cubicBezTo>
                    <a:cubicBezTo>
                      <a:pt x="9844" y="1909"/>
                      <a:pt x="8382" y="1894"/>
                      <a:pt x="7287" y="1883"/>
                    </a:cubicBezTo>
                    <a:cubicBezTo>
                      <a:pt x="6198" y="1843"/>
                      <a:pt x="5471" y="1817"/>
                      <a:pt x="5471" y="1817"/>
                    </a:cubicBezTo>
                    <a:lnTo>
                      <a:pt x="5261" y="3219"/>
                    </a:lnTo>
                    <a:cubicBezTo>
                      <a:pt x="5261" y="3219"/>
                      <a:pt x="6009" y="3246"/>
                      <a:pt x="7130" y="3287"/>
                    </a:cubicBezTo>
                    <a:cubicBezTo>
                      <a:pt x="8258" y="3298"/>
                      <a:pt x="9762" y="3315"/>
                      <a:pt x="11264" y="3330"/>
                    </a:cubicBezTo>
                    <a:cubicBezTo>
                      <a:pt x="12769" y="3370"/>
                      <a:pt x="14273" y="3320"/>
                      <a:pt x="15400" y="3313"/>
                    </a:cubicBezTo>
                    <a:cubicBezTo>
                      <a:pt x="16528" y="3303"/>
                      <a:pt x="17281" y="3295"/>
                      <a:pt x="17281" y="3295"/>
                    </a:cubicBezTo>
                    <a:cubicBezTo>
                      <a:pt x="17281" y="3295"/>
                      <a:pt x="17151" y="1890"/>
                      <a:pt x="17151" y="1890"/>
                    </a:cubicBezTo>
                    <a:close/>
                    <a:moveTo>
                      <a:pt x="17380" y="4368"/>
                    </a:moveTo>
                    <a:cubicBezTo>
                      <a:pt x="17380" y="4368"/>
                      <a:pt x="16612" y="4376"/>
                      <a:pt x="15459" y="4387"/>
                    </a:cubicBezTo>
                    <a:cubicBezTo>
                      <a:pt x="14308" y="4394"/>
                      <a:pt x="12771" y="4444"/>
                      <a:pt x="11236" y="4404"/>
                    </a:cubicBezTo>
                    <a:cubicBezTo>
                      <a:pt x="9699" y="4387"/>
                      <a:pt x="8163" y="4371"/>
                      <a:pt x="7011" y="4359"/>
                    </a:cubicBezTo>
                    <a:cubicBezTo>
                      <a:pt x="5865" y="4318"/>
                      <a:pt x="5101" y="4291"/>
                      <a:pt x="5101" y="4291"/>
                    </a:cubicBezTo>
                    <a:lnTo>
                      <a:pt x="4891" y="5694"/>
                    </a:lnTo>
                    <a:cubicBezTo>
                      <a:pt x="4891" y="5694"/>
                      <a:pt x="5676" y="5722"/>
                      <a:pt x="6854" y="5764"/>
                    </a:cubicBezTo>
                    <a:cubicBezTo>
                      <a:pt x="8039" y="5776"/>
                      <a:pt x="9617" y="5793"/>
                      <a:pt x="11195" y="5810"/>
                    </a:cubicBezTo>
                    <a:cubicBezTo>
                      <a:pt x="12774" y="5850"/>
                      <a:pt x="14352" y="5800"/>
                      <a:pt x="15536" y="5793"/>
                    </a:cubicBezTo>
                    <a:cubicBezTo>
                      <a:pt x="16720" y="5781"/>
                      <a:pt x="17510" y="5773"/>
                      <a:pt x="17510" y="5773"/>
                    </a:cubicBezTo>
                    <a:cubicBezTo>
                      <a:pt x="17510" y="5773"/>
                      <a:pt x="17380" y="4368"/>
                      <a:pt x="17380" y="4368"/>
                    </a:cubicBezTo>
                    <a:close/>
                    <a:moveTo>
                      <a:pt x="17608" y="6847"/>
                    </a:moveTo>
                    <a:cubicBezTo>
                      <a:pt x="17608" y="6847"/>
                      <a:pt x="16803" y="6855"/>
                      <a:pt x="15594" y="6867"/>
                    </a:cubicBezTo>
                    <a:cubicBezTo>
                      <a:pt x="14386" y="6875"/>
                      <a:pt x="12775" y="6925"/>
                      <a:pt x="11165" y="6885"/>
                    </a:cubicBezTo>
                    <a:cubicBezTo>
                      <a:pt x="9553" y="6867"/>
                      <a:pt x="7943" y="6850"/>
                      <a:pt x="6735" y="6837"/>
                    </a:cubicBezTo>
                    <a:cubicBezTo>
                      <a:pt x="5533" y="6795"/>
                      <a:pt x="4731" y="6766"/>
                      <a:pt x="4731" y="6766"/>
                    </a:cubicBezTo>
                    <a:lnTo>
                      <a:pt x="4521" y="8168"/>
                    </a:lnTo>
                    <a:cubicBezTo>
                      <a:pt x="4521" y="8168"/>
                      <a:pt x="5344" y="8197"/>
                      <a:pt x="6578" y="8240"/>
                    </a:cubicBezTo>
                    <a:cubicBezTo>
                      <a:pt x="7818" y="8254"/>
                      <a:pt x="9472" y="8271"/>
                      <a:pt x="11125" y="8290"/>
                    </a:cubicBezTo>
                    <a:cubicBezTo>
                      <a:pt x="12778" y="8330"/>
                      <a:pt x="14432" y="8280"/>
                      <a:pt x="15672" y="8273"/>
                    </a:cubicBezTo>
                    <a:cubicBezTo>
                      <a:pt x="16911" y="8259"/>
                      <a:pt x="17738" y="8251"/>
                      <a:pt x="17738" y="8251"/>
                    </a:cubicBezTo>
                    <a:cubicBezTo>
                      <a:pt x="17738" y="8251"/>
                      <a:pt x="17608" y="6847"/>
                      <a:pt x="17608" y="6847"/>
                    </a:cubicBezTo>
                    <a:close/>
                    <a:moveTo>
                      <a:pt x="17837" y="9323"/>
                    </a:moveTo>
                    <a:cubicBezTo>
                      <a:pt x="17837" y="9323"/>
                      <a:pt x="16995" y="9332"/>
                      <a:pt x="15731" y="9346"/>
                    </a:cubicBezTo>
                    <a:cubicBezTo>
                      <a:pt x="14466" y="9353"/>
                      <a:pt x="12780" y="9404"/>
                      <a:pt x="11095" y="9364"/>
                    </a:cubicBezTo>
                    <a:cubicBezTo>
                      <a:pt x="9408" y="9345"/>
                      <a:pt x="7723" y="9327"/>
                      <a:pt x="6459" y="9313"/>
                    </a:cubicBezTo>
                    <a:cubicBezTo>
                      <a:pt x="5200" y="9268"/>
                      <a:pt x="4360" y="9240"/>
                      <a:pt x="4360" y="9240"/>
                    </a:cubicBezTo>
                    <a:lnTo>
                      <a:pt x="4150" y="10643"/>
                    </a:lnTo>
                    <a:cubicBezTo>
                      <a:pt x="4150" y="10643"/>
                      <a:pt x="5011" y="10673"/>
                      <a:pt x="6303" y="10717"/>
                    </a:cubicBezTo>
                    <a:cubicBezTo>
                      <a:pt x="7599" y="10732"/>
                      <a:pt x="9326" y="10750"/>
                      <a:pt x="11054" y="10769"/>
                    </a:cubicBezTo>
                    <a:cubicBezTo>
                      <a:pt x="12783" y="10811"/>
                      <a:pt x="14511" y="10760"/>
                      <a:pt x="15807" y="10751"/>
                    </a:cubicBezTo>
                    <a:cubicBezTo>
                      <a:pt x="17103" y="10738"/>
                      <a:pt x="17967" y="10728"/>
                      <a:pt x="17967" y="10728"/>
                    </a:cubicBezTo>
                    <a:cubicBezTo>
                      <a:pt x="17967" y="10728"/>
                      <a:pt x="17837" y="9323"/>
                      <a:pt x="17837" y="9323"/>
                    </a:cubicBezTo>
                    <a:close/>
                    <a:moveTo>
                      <a:pt x="18067" y="11803"/>
                    </a:moveTo>
                    <a:cubicBezTo>
                      <a:pt x="18067" y="11803"/>
                      <a:pt x="17186" y="11812"/>
                      <a:pt x="15866" y="11826"/>
                    </a:cubicBezTo>
                    <a:cubicBezTo>
                      <a:pt x="14546" y="11834"/>
                      <a:pt x="12784" y="11885"/>
                      <a:pt x="11024" y="11844"/>
                    </a:cubicBezTo>
                    <a:cubicBezTo>
                      <a:pt x="9264" y="11825"/>
                      <a:pt x="7503" y="11806"/>
                      <a:pt x="6183" y="11791"/>
                    </a:cubicBezTo>
                    <a:cubicBezTo>
                      <a:pt x="4868" y="11746"/>
                      <a:pt x="3991" y="11714"/>
                      <a:pt x="3991" y="11714"/>
                    </a:cubicBezTo>
                    <a:lnTo>
                      <a:pt x="3781" y="13116"/>
                    </a:lnTo>
                    <a:cubicBezTo>
                      <a:pt x="3781" y="13116"/>
                      <a:pt x="4679" y="13148"/>
                      <a:pt x="6027" y="13194"/>
                    </a:cubicBezTo>
                    <a:cubicBezTo>
                      <a:pt x="7378" y="13208"/>
                      <a:pt x="9182" y="13229"/>
                      <a:pt x="10985" y="13249"/>
                    </a:cubicBezTo>
                    <a:cubicBezTo>
                      <a:pt x="12788" y="13291"/>
                      <a:pt x="14590" y="13238"/>
                      <a:pt x="15943" y="13231"/>
                    </a:cubicBezTo>
                    <a:cubicBezTo>
                      <a:pt x="17294" y="13216"/>
                      <a:pt x="18196" y="13205"/>
                      <a:pt x="18196" y="13205"/>
                    </a:cubicBezTo>
                    <a:cubicBezTo>
                      <a:pt x="18196" y="13205"/>
                      <a:pt x="18067" y="11803"/>
                      <a:pt x="18067" y="11803"/>
                    </a:cubicBezTo>
                    <a:close/>
                    <a:moveTo>
                      <a:pt x="18295" y="14279"/>
                    </a:moveTo>
                    <a:cubicBezTo>
                      <a:pt x="18295" y="14279"/>
                      <a:pt x="17377" y="14289"/>
                      <a:pt x="16000" y="14304"/>
                    </a:cubicBezTo>
                    <a:cubicBezTo>
                      <a:pt x="14624" y="14312"/>
                      <a:pt x="12789" y="14365"/>
                      <a:pt x="10954" y="14323"/>
                    </a:cubicBezTo>
                    <a:cubicBezTo>
                      <a:pt x="9119" y="14302"/>
                      <a:pt x="7283" y="14281"/>
                      <a:pt x="5906" y="14267"/>
                    </a:cubicBezTo>
                    <a:cubicBezTo>
                      <a:pt x="4535" y="14219"/>
                      <a:pt x="3621" y="14188"/>
                      <a:pt x="3621" y="14188"/>
                    </a:cubicBezTo>
                    <a:lnTo>
                      <a:pt x="3410" y="15591"/>
                    </a:lnTo>
                    <a:cubicBezTo>
                      <a:pt x="3410" y="15591"/>
                      <a:pt x="4347" y="15623"/>
                      <a:pt x="5751" y="15671"/>
                    </a:cubicBezTo>
                    <a:cubicBezTo>
                      <a:pt x="7159" y="15686"/>
                      <a:pt x="9037" y="15708"/>
                      <a:pt x="10914" y="15728"/>
                    </a:cubicBezTo>
                    <a:cubicBezTo>
                      <a:pt x="12792" y="15771"/>
                      <a:pt x="14670" y="15718"/>
                      <a:pt x="16078" y="15710"/>
                    </a:cubicBezTo>
                    <a:cubicBezTo>
                      <a:pt x="17487" y="15695"/>
                      <a:pt x="18425" y="15683"/>
                      <a:pt x="18425" y="15683"/>
                    </a:cubicBezTo>
                    <a:cubicBezTo>
                      <a:pt x="18425" y="15683"/>
                      <a:pt x="18295" y="14279"/>
                      <a:pt x="18295" y="14279"/>
                    </a:cubicBezTo>
                    <a:close/>
                    <a:moveTo>
                      <a:pt x="18524" y="16757"/>
                    </a:moveTo>
                    <a:cubicBezTo>
                      <a:pt x="18524" y="16757"/>
                      <a:pt x="17569" y="16768"/>
                      <a:pt x="16136" y="16784"/>
                    </a:cubicBezTo>
                    <a:cubicBezTo>
                      <a:pt x="14704" y="16793"/>
                      <a:pt x="12794" y="16846"/>
                      <a:pt x="10883" y="16804"/>
                    </a:cubicBezTo>
                    <a:cubicBezTo>
                      <a:pt x="8974" y="16782"/>
                      <a:pt x="7064" y="16760"/>
                      <a:pt x="5631" y="16745"/>
                    </a:cubicBezTo>
                    <a:cubicBezTo>
                      <a:pt x="4202" y="16696"/>
                      <a:pt x="3250" y="16664"/>
                      <a:pt x="3250" y="16664"/>
                    </a:cubicBezTo>
                    <a:lnTo>
                      <a:pt x="3041" y="18066"/>
                    </a:lnTo>
                    <a:cubicBezTo>
                      <a:pt x="3041" y="18066"/>
                      <a:pt x="4014" y="18098"/>
                      <a:pt x="5475" y="18148"/>
                    </a:cubicBezTo>
                    <a:cubicBezTo>
                      <a:pt x="6939" y="18164"/>
                      <a:pt x="8892" y="18186"/>
                      <a:pt x="10844" y="18208"/>
                    </a:cubicBezTo>
                    <a:cubicBezTo>
                      <a:pt x="12797" y="18251"/>
                      <a:pt x="14748" y="18198"/>
                      <a:pt x="16214" y="18189"/>
                    </a:cubicBezTo>
                    <a:cubicBezTo>
                      <a:pt x="17678" y="18172"/>
                      <a:pt x="18653" y="18161"/>
                      <a:pt x="18653" y="18161"/>
                    </a:cubicBezTo>
                    <a:cubicBezTo>
                      <a:pt x="18653" y="18161"/>
                      <a:pt x="18524" y="16757"/>
                      <a:pt x="18524" y="16757"/>
                    </a:cubicBezTo>
                    <a:close/>
                    <a:moveTo>
                      <a:pt x="18941" y="91"/>
                    </a:moveTo>
                    <a:lnTo>
                      <a:pt x="21600" y="19831"/>
                    </a:lnTo>
                    <a:cubicBezTo>
                      <a:pt x="21600" y="19831"/>
                      <a:pt x="20949" y="19955"/>
                      <a:pt x="19970" y="20141"/>
                    </a:cubicBezTo>
                    <a:cubicBezTo>
                      <a:pt x="18978" y="20307"/>
                      <a:pt x="17655" y="20529"/>
                      <a:pt x="16332" y="20752"/>
                    </a:cubicBezTo>
                    <a:cubicBezTo>
                      <a:pt x="14986" y="20973"/>
                      <a:pt x="13640" y="21194"/>
                      <a:pt x="12630" y="21360"/>
                    </a:cubicBezTo>
                    <a:cubicBezTo>
                      <a:pt x="11608" y="21504"/>
                      <a:pt x="10927" y="21600"/>
                      <a:pt x="10927" y="21600"/>
                    </a:cubicBezTo>
                    <a:cubicBezTo>
                      <a:pt x="10927" y="21600"/>
                      <a:pt x="8158" y="21154"/>
                      <a:pt x="5389" y="20709"/>
                    </a:cubicBezTo>
                    <a:cubicBezTo>
                      <a:pt x="2656" y="20214"/>
                      <a:pt x="0" y="19702"/>
                      <a:pt x="0" y="19702"/>
                    </a:cubicBezTo>
                    <a:lnTo>
                      <a:pt x="3785" y="0"/>
                    </a:lnTo>
                    <a:cubicBezTo>
                      <a:pt x="3785" y="0"/>
                      <a:pt x="4729" y="32"/>
                      <a:pt x="6144" y="81"/>
                    </a:cubicBezTo>
                    <a:cubicBezTo>
                      <a:pt x="7553" y="159"/>
                      <a:pt x="9461" y="131"/>
                      <a:pt x="11356" y="169"/>
                    </a:cubicBezTo>
                    <a:cubicBezTo>
                      <a:pt x="11831" y="176"/>
                      <a:pt x="12305" y="182"/>
                      <a:pt x="12772" y="188"/>
                    </a:cubicBezTo>
                    <a:cubicBezTo>
                      <a:pt x="13239" y="181"/>
                      <a:pt x="13699" y="175"/>
                      <a:pt x="14143" y="167"/>
                    </a:cubicBezTo>
                    <a:cubicBezTo>
                      <a:pt x="15033" y="158"/>
                      <a:pt x="15863" y="149"/>
                      <a:pt x="16576" y="141"/>
                    </a:cubicBezTo>
                    <a:cubicBezTo>
                      <a:pt x="18002" y="141"/>
                      <a:pt x="18941" y="91"/>
                      <a:pt x="18941" y="91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8" name="Shape 16842">
                <a:extLst>
                  <a:ext uri="{FF2B5EF4-FFF2-40B4-BE49-F238E27FC236}">
                    <a16:creationId xmlns:a16="http://schemas.microsoft.com/office/drawing/2014/main" id="{15F45F80-FB52-4A3A-B008-8A8DD9844260}"/>
                  </a:ext>
                </a:extLst>
              </p:cNvPr>
              <p:cNvSpPr/>
              <p:nvPr/>
            </p:nvSpPr>
            <p:spPr>
              <a:xfrm>
                <a:off x="5279847" y="4905339"/>
                <a:ext cx="402801" cy="88443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111" y="3809"/>
                    </a:moveTo>
                    <a:cubicBezTo>
                      <a:pt x="18111" y="3809"/>
                      <a:pt x="17443" y="3720"/>
                      <a:pt x="16774" y="3631"/>
                    </a:cubicBezTo>
                    <a:cubicBezTo>
                      <a:pt x="16117" y="3526"/>
                      <a:pt x="15459" y="3421"/>
                      <a:pt x="15459" y="3421"/>
                    </a:cubicBezTo>
                    <a:lnTo>
                      <a:pt x="13983" y="5415"/>
                    </a:lnTo>
                    <a:cubicBezTo>
                      <a:pt x="13983" y="5415"/>
                      <a:pt x="14680" y="5525"/>
                      <a:pt x="15378" y="5636"/>
                    </a:cubicBezTo>
                    <a:cubicBezTo>
                      <a:pt x="16082" y="5736"/>
                      <a:pt x="16794" y="5826"/>
                      <a:pt x="16794" y="5826"/>
                    </a:cubicBezTo>
                    <a:cubicBezTo>
                      <a:pt x="16794" y="5826"/>
                      <a:pt x="18111" y="3809"/>
                      <a:pt x="18111" y="3809"/>
                    </a:cubicBezTo>
                    <a:close/>
                    <a:moveTo>
                      <a:pt x="16213" y="6715"/>
                    </a:moveTo>
                    <a:cubicBezTo>
                      <a:pt x="16213" y="6716"/>
                      <a:pt x="15482" y="6624"/>
                      <a:pt x="14761" y="6520"/>
                    </a:cubicBezTo>
                    <a:cubicBezTo>
                      <a:pt x="14045" y="6407"/>
                      <a:pt x="13331" y="6294"/>
                      <a:pt x="13331" y="6294"/>
                    </a:cubicBezTo>
                    <a:lnTo>
                      <a:pt x="11850" y="8285"/>
                    </a:lnTo>
                    <a:cubicBezTo>
                      <a:pt x="11850" y="8285"/>
                      <a:pt x="12606" y="8405"/>
                      <a:pt x="13362" y="8524"/>
                    </a:cubicBezTo>
                    <a:cubicBezTo>
                      <a:pt x="14123" y="8635"/>
                      <a:pt x="14895" y="8731"/>
                      <a:pt x="14895" y="8731"/>
                    </a:cubicBezTo>
                    <a:cubicBezTo>
                      <a:pt x="14895" y="8731"/>
                      <a:pt x="16213" y="6715"/>
                      <a:pt x="16213" y="6715"/>
                    </a:cubicBezTo>
                    <a:close/>
                    <a:moveTo>
                      <a:pt x="14312" y="9620"/>
                    </a:moveTo>
                    <a:cubicBezTo>
                      <a:pt x="14312" y="9620"/>
                      <a:pt x="13522" y="9522"/>
                      <a:pt x="12744" y="9408"/>
                    </a:cubicBezTo>
                    <a:cubicBezTo>
                      <a:pt x="11970" y="9287"/>
                      <a:pt x="11197" y="9164"/>
                      <a:pt x="11197" y="9164"/>
                    </a:cubicBezTo>
                    <a:lnTo>
                      <a:pt x="9715" y="11156"/>
                    </a:lnTo>
                    <a:cubicBezTo>
                      <a:pt x="9715" y="11156"/>
                      <a:pt x="10528" y="11284"/>
                      <a:pt x="11341" y="11412"/>
                    </a:cubicBezTo>
                    <a:cubicBezTo>
                      <a:pt x="12160" y="11532"/>
                      <a:pt x="12990" y="11636"/>
                      <a:pt x="12990" y="11636"/>
                    </a:cubicBezTo>
                    <a:cubicBezTo>
                      <a:pt x="12990" y="11636"/>
                      <a:pt x="14312" y="9620"/>
                      <a:pt x="14312" y="9620"/>
                    </a:cubicBezTo>
                    <a:close/>
                    <a:moveTo>
                      <a:pt x="12406" y="12525"/>
                    </a:moveTo>
                    <a:cubicBezTo>
                      <a:pt x="12406" y="12525"/>
                      <a:pt x="11558" y="12419"/>
                      <a:pt x="10722" y="12296"/>
                    </a:cubicBezTo>
                    <a:cubicBezTo>
                      <a:pt x="9891" y="12165"/>
                      <a:pt x="9060" y="12035"/>
                      <a:pt x="9060" y="12035"/>
                    </a:cubicBezTo>
                    <a:lnTo>
                      <a:pt x="7575" y="14026"/>
                    </a:lnTo>
                    <a:cubicBezTo>
                      <a:pt x="7575" y="14026"/>
                      <a:pt x="8446" y="14163"/>
                      <a:pt x="9318" y="14299"/>
                    </a:cubicBezTo>
                    <a:cubicBezTo>
                      <a:pt x="10193" y="14429"/>
                      <a:pt x="11083" y="14540"/>
                      <a:pt x="11083" y="14540"/>
                    </a:cubicBezTo>
                    <a:cubicBezTo>
                      <a:pt x="11083" y="14540"/>
                      <a:pt x="12406" y="12525"/>
                      <a:pt x="12406" y="12525"/>
                    </a:cubicBezTo>
                    <a:close/>
                    <a:moveTo>
                      <a:pt x="10497" y="15428"/>
                    </a:moveTo>
                    <a:cubicBezTo>
                      <a:pt x="10497" y="15428"/>
                      <a:pt x="9590" y="15316"/>
                      <a:pt x="8697" y="15183"/>
                    </a:cubicBezTo>
                    <a:cubicBezTo>
                      <a:pt x="7809" y="15044"/>
                      <a:pt x="6920" y="14905"/>
                      <a:pt x="6920" y="14905"/>
                    </a:cubicBezTo>
                    <a:lnTo>
                      <a:pt x="5432" y="16896"/>
                    </a:lnTo>
                    <a:cubicBezTo>
                      <a:pt x="5432" y="16896"/>
                      <a:pt x="6361" y="17041"/>
                      <a:pt x="7290" y="17185"/>
                    </a:cubicBezTo>
                    <a:cubicBezTo>
                      <a:pt x="7751" y="17262"/>
                      <a:pt x="8230" y="17315"/>
                      <a:pt x="8581" y="17364"/>
                    </a:cubicBezTo>
                    <a:cubicBezTo>
                      <a:pt x="8935" y="17411"/>
                      <a:pt x="9170" y="17442"/>
                      <a:pt x="9170" y="17442"/>
                    </a:cubicBezTo>
                    <a:cubicBezTo>
                      <a:pt x="9170" y="17442"/>
                      <a:pt x="10497" y="15428"/>
                      <a:pt x="10497" y="15428"/>
                    </a:cubicBezTo>
                    <a:close/>
                    <a:moveTo>
                      <a:pt x="8584" y="18331"/>
                    </a:moveTo>
                    <a:cubicBezTo>
                      <a:pt x="8584" y="18331"/>
                      <a:pt x="8344" y="18299"/>
                      <a:pt x="7984" y="18252"/>
                    </a:cubicBezTo>
                    <a:cubicBezTo>
                      <a:pt x="7626" y="18201"/>
                      <a:pt x="7138" y="18147"/>
                      <a:pt x="6668" y="18069"/>
                    </a:cubicBezTo>
                    <a:cubicBezTo>
                      <a:pt x="5721" y="17922"/>
                      <a:pt x="4774" y="17775"/>
                      <a:pt x="4774" y="17775"/>
                    </a:cubicBezTo>
                    <a:lnTo>
                      <a:pt x="3284" y="19765"/>
                    </a:lnTo>
                    <a:cubicBezTo>
                      <a:pt x="3284" y="19765"/>
                      <a:pt x="4271" y="19919"/>
                      <a:pt x="5257" y="20072"/>
                    </a:cubicBezTo>
                    <a:cubicBezTo>
                      <a:pt x="5748" y="20153"/>
                      <a:pt x="6254" y="20210"/>
                      <a:pt x="6628" y="20263"/>
                    </a:cubicBezTo>
                    <a:cubicBezTo>
                      <a:pt x="7004" y="20313"/>
                      <a:pt x="7254" y="20346"/>
                      <a:pt x="7254" y="20346"/>
                    </a:cubicBezTo>
                    <a:cubicBezTo>
                      <a:pt x="7254" y="20346"/>
                      <a:pt x="8584" y="18331"/>
                      <a:pt x="8584" y="18331"/>
                    </a:cubicBezTo>
                    <a:close/>
                    <a:moveTo>
                      <a:pt x="21600" y="756"/>
                    </a:moveTo>
                    <a:lnTo>
                      <a:pt x="8961" y="21600"/>
                    </a:lnTo>
                    <a:cubicBezTo>
                      <a:pt x="8961" y="21600"/>
                      <a:pt x="8396" y="21526"/>
                      <a:pt x="7547" y="21414"/>
                    </a:cubicBezTo>
                    <a:cubicBezTo>
                      <a:pt x="6703" y="21298"/>
                      <a:pt x="5563" y="21164"/>
                      <a:pt x="4450" y="20992"/>
                    </a:cubicBezTo>
                    <a:cubicBezTo>
                      <a:pt x="2225" y="20644"/>
                      <a:pt x="0" y="20296"/>
                      <a:pt x="0" y="20296"/>
                    </a:cubicBezTo>
                    <a:lnTo>
                      <a:pt x="16284" y="0"/>
                    </a:lnTo>
                    <a:cubicBezTo>
                      <a:pt x="16284" y="0"/>
                      <a:pt x="17603" y="203"/>
                      <a:pt x="18922" y="407"/>
                    </a:cubicBezTo>
                    <a:cubicBezTo>
                      <a:pt x="20260" y="582"/>
                      <a:pt x="21600" y="756"/>
                      <a:pt x="21600" y="756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9" name="Shape 16843">
                <a:extLst>
                  <a:ext uri="{FF2B5EF4-FFF2-40B4-BE49-F238E27FC236}">
                    <a16:creationId xmlns:a16="http://schemas.microsoft.com/office/drawing/2014/main" id="{D88A8419-B240-42B5-9F91-91C6D1DF183C}"/>
                  </a:ext>
                </a:extLst>
              </p:cNvPr>
              <p:cNvSpPr/>
              <p:nvPr/>
            </p:nvSpPr>
            <p:spPr>
              <a:xfrm>
                <a:off x="6148931" y="4930900"/>
                <a:ext cx="462236" cy="110834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978" y="15020"/>
                    </a:moveTo>
                    <a:cubicBezTo>
                      <a:pt x="13978" y="15020"/>
                      <a:pt x="15110" y="14906"/>
                      <a:pt x="16241" y="14793"/>
                    </a:cubicBezTo>
                    <a:cubicBezTo>
                      <a:pt x="16807" y="14735"/>
                      <a:pt x="17372" y="14678"/>
                      <a:pt x="17796" y="14635"/>
                    </a:cubicBezTo>
                    <a:cubicBezTo>
                      <a:pt x="18221" y="14593"/>
                      <a:pt x="18499" y="14558"/>
                      <a:pt x="18499" y="14558"/>
                    </a:cubicBezTo>
                    <a:lnTo>
                      <a:pt x="17421" y="12909"/>
                    </a:lnTo>
                    <a:cubicBezTo>
                      <a:pt x="17421" y="12909"/>
                      <a:pt x="17154" y="12943"/>
                      <a:pt x="16748" y="12982"/>
                    </a:cubicBezTo>
                    <a:cubicBezTo>
                      <a:pt x="16342" y="13023"/>
                      <a:pt x="15801" y="13078"/>
                      <a:pt x="15260" y="13134"/>
                    </a:cubicBezTo>
                    <a:cubicBezTo>
                      <a:pt x="14177" y="13243"/>
                      <a:pt x="13094" y="13352"/>
                      <a:pt x="13094" y="13352"/>
                    </a:cubicBezTo>
                    <a:cubicBezTo>
                      <a:pt x="13094" y="13352"/>
                      <a:pt x="13978" y="15020"/>
                      <a:pt x="13978" y="15020"/>
                    </a:cubicBezTo>
                    <a:close/>
                    <a:moveTo>
                      <a:pt x="12620" y="12453"/>
                    </a:moveTo>
                    <a:cubicBezTo>
                      <a:pt x="12620" y="12453"/>
                      <a:pt x="13677" y="12347"/>
                      <a:pt x="14733" y="12239"/>
                    </a:cubicBezTo>
                    <a:cubicBezTo>
                      <a:pt x="15261" y="12186"/>
                      <a:pt x="15789" y="12132"/>
                      <a:pt x="16185" y="12092"/>
                    </a:cubicBezTo>
                    <a:cubicBezTo>
                      <a:pt x="16582" y="12053"/>
                      <a:pt x="16843" y="12021"/>
                      <a:pt x="16843" y="12021"/>
                    </a:cubicBezTo>
                    <a:lnTo>
                      <a:pt x="15772" y="10372"/>
                    </a:lnTo>
                    <a:lnTo>
                      <a:pt x="11742" y="10785"/>
                    </a:lnTo>
                    <a:cubicBezTo>
                      <a:pt x="11742" y="10785"/>
                      <a:pt x="12620" y="12453"/>
                      <a:pt x="12620" y="12453"/>
                    </a:cubicBezTo>
                    <a:close/>
                    <a:moveTo>
                      <a:pt x="11271" y="9885"/>
                    </a:moveTo>
                    <a:lnTo>
                      <a:pt x="15197" y="9484"/>
                    </a:lnTo>
                    <a:lnTo>
                      <a:pt x="14133" y="7834"/>
                    </a:lnTo>
                    <a:lnTo>
                      <a:pt x="10400" y="8216"/>
                    </a:lnTo>
                    <a:cubicBezTo>
                      <a:pt x="10400" y="8216"/>
                      <a:pt x="11271" y="9885"/>
                      <a:pt x="11271" y="9885"/>
                    </a:cubicBezTo>
                    <a:close/>
                    <a:moveTo>
                      <a:pt x="9932" y="7317"/>
                    </a:moveTo>
                    <a:lnTo>
                      <a:pt x="13561" y="6946"/>
                    </a:lnTo>
                    <a:lnTo>
                      <a:pt x="12502" y="5295"/>
                    </a:lnTo>
                    <a:lnTo>
                      <a:pt x="9067" y="5647"/>
                    </a:lnTo>
                    <a:cubicBezTo>
                      <a:pt x="9067" y="5647"/>
                      <a:pt x="9932" y="7317"/>
                      <a:pt x="9932" y="7317"/>
                    </a:cubicBezTo>
                    <a:close/>
                    <a:moveTo>
                      <a:pt x="8603" y="4747"/>
                    </a:moveTo>
                    <a:lnTo>
                      <a:pt x="11933" y="4405"/>
                    </a:lnTo>
                    <a:lnTo>
                      <a:pt x="10881" y="2753"/>
                    </a:lnTo>
                    <a:lnTo>
                      <a:pt x="7744" y="3077"/>
                    </a:lnTo>
                    <a:cubicBezTo>
                      <a:pt x="7744" y="3077"/>
                      <a:pt x="8603" y="4747"/>
                      <a:pt x="8603" y="4747"/>
                    </a:cubicBezTo>
                    <a:close/>
                    <a:moveTo>
                      <a:pt x="11369" y="15237"/>
                    </a:moveTo>
                    <a:lnTo>
                      <a:pt x="10596" y="13558"/>
                    </a:lnTo>
                    <a:cubicBezTo>
                      <a:pt x="10596" y="13558"/>
                      <a:pt x="9501" y="13644"/>
                      <a:pt x="8406" y="13731"/>
                    </a:cubicBezTo>
                    <a:cubicBezTo>
                      <a:pt x="7302" y="13797"/>
                      <a:pt x="6199" y="13863"/>
                      <a:pt x="6199" y="13863"/>
                    </a:cubicBezTo>
                    <a:lnTo>
                      <a:pt x="6778" y="15555"/>
                    </a:lnTo>
                    <a:cubicBezTo>
                      <a:pt x="6778" y="15555"/>
                      <a:pt x="7932" y="15493"/>
                      <a:pt x="9081" y="15417"/>
                    </a:cubicBezTo>
                    <a:cubicBezTo>
                      <a:pt x="10225" y="15327"/>
                      <a:pt x="11369" y="15237"/>
                      <a:pt x="11369" y="15237"/>
                    </a:cubicBezTo>
                    <a:close/>
                    <a:moveTo>
                      <a:pt x="5890" y="12951"/>
                    </a:moveTo>
                    <a:cubicBezTo>
                      <a:pt x="5890" y="12951"/>
                      <a:pt x="6967" y="12887"/>
                      <a:pt x="8044" y="12823"/>
                    </a:cubicBezTo>
                    <a:cubicBezTo>
                      <a:pt x="9112" y="12738"/>
                      <a:pt x="10181" y="12654"/>
                      <a:pt x="10181" y="12654"/>
                    </a:cubicBezTo>
                    <a:lnTo>
                      <a:pt x="9414" y="10975"/>
                    </a:lnTo>
                    <a:cubicBezTo>
                      <a:pt x="9414" y="10975"/>
                      <a:pt x="8394" y="11057"/>
                      <a:pt x="7374" y="11138"/>
                    </a:cubicBezTo>
                    <a:cubicBezTo>
                      <a:pt x="6346" y="11198"/>
                      <a:pt x="5319" y="11259"/>
                      <a:pt x="5319" y="11259"/>
                    </a:cubicBezTo>
                    <a:cubicBezTo>
                      <a:pt x="5319" y="11259"/>
                      <a:pt x="5890" y="12951"/>
                      <a:pt x="5890" y="12951"/>
                    </a:cubicBezTo>
                    <a:close/>
                    <a:moveTo>
                      <a:pt x="5012" y="10348"/>
                    </a:moveTo>
                    <a:cubicBezTo>
                      <a:pt x="5012" y="10348"/>
                      <a:pt x="6014" y="10289"/>
                      <a:pt x="7016" y="10230"/>
                    </a:cubicBezTo>
                    <a:cubicBezTo>
                      <a:pt x="8009" y="10151"/>
                      <a:pt x="9003" y="10071"/>
                      <a:pt x="9003" y="10071"/>
                    </a:cubicBezTo>
                    <a:lnTo>
                      <a:pt x="8242" y="8392"/>
                    </a:lnTo>
                    <a:cubicBezTo>
                      <a:pt x="8242" y="8392"/>
                      <a:pt x="7298" y="8468"/>
                      <a:pt x="6353" y="8544"/>
                    </a:cubicBezTo>
                    <a:cubicBezTo>
                      <a:pt x="5400" y="8599"/>
                      <a:pt x="4448" y="8655"/>
                      <a:pt x="4448" y="8655"/>
                    </a:cubicBezTo>
                    <a:cubicBezTo>
                      <a:pt x="4448" y="8655"/>
                      <a:pt x="5012" y="10348"/>
                      <a:pt x="5012" y="10348"/>
                    </a:cubicBezTo>
                    <a:close/>
                    <a:moveTo>
                      <a:pt x="4145" y="7744"/>
                    </a:moveTo>
                    <a:cubicBezTo>
                      <a:pt x="4145" y="7744"/>
                      <a:pt x="5072" y="7690"/>
                      <a:pt x="5999" y="7636"/>
                    </a:cubicBezTo>
                    <a:cubicBezTo>
                      <a:pt x="6917" y="7561"/>
                      <a:pt x="7835" y="7487"/>
                      <a:pt x="7835" y="7487"/>
                    </a:cubicBezTo>
                    <a:lnTo>
                      <a:pt x="7081" y="5807"/>
                    </a:lnTo>
                    <a:cubicBezTo>
                      <a:pt x="7081" y="5807"/>
                      <a:pt x="6212" y="5878"/>
                      <a:pt x="5342" y="5948"/>
                    </a:cubicBezTo>
                    <a:cubicBezTo>
                      <a:pt x="4464" y="5999"/>
                      <a:pt x="3586" y="6050"/>
                      <a:pt x="3586" y="6050"/>
                    </a:cubicBezTo>
                    <a:cubicBezTo>
                      <a:pt x="3586" y="6050"/>
                      <a:pt x="4145" y="7744"/>
                      <a:pt x="4145" y="7744"/>
                    </a:cubicBezTo>
                    <a:close/>
                    <a:moveTo>
                      <a:pt x="3288" y="5138"/>
                    </a:moveTo>
                    <a:cubicBezTo>
                      <a:pt x="3288" y="5138"/>
                      <a:pt x="4140" y="5089"/>
                      <a:pt x="4991" y="5039"/>
                    </a:cubicBezTo>
                    <a:cubicBezTo>
                      <a:pt x="5834" y="4971"/>
                      <a:pt x="6677" y="4903"/>
                      <a:pt x="6677" y="4903"/>
                    </a:cubicBezTo>
                    <a:lnTo>
                      <a:pt x="5930" y="3222"/>
                    </a:lnTo>
                    <a:cubicBezTo>
                      <a:pt x="5930" y="3222"/>
                      <a:pt x="5135" y="3287"/>
                      <a:pt x="4341" y="3351"/>
                    </a:cubicBezTo>
                    <a:cubicBezTo>
                      <a:pt x="3538" y="3398"/>
                      <a:pt x="2736" y="3445"/>
                      <a:pt x="2736" y="3445"/>
                    </a:cubicBezTo>
                    <a:cubicBezTo>
                      <a:pt x="2736" y="3445"/>
                      <a:pt x="3288" y="5138"/>
                      <a:pt x="3288" y="5138"/>
                    </a:cubicBezTo>
                    <a:close/>
                    <a:moveTo>
                      <a:pt x="10863" y="0"/>
                    </a:moveTo>
                    <a:cubicBezTo>
                      <a:pt x="10863" y="0"/>
                      <a:pt x="13525" y="3752"/>
                      <a:pt x="16188" y="7505"/>
                    </a:cubicBezTo>
                    <a:cubicBezTo>
                      <a:pt x="18894" y="11252"/>
                      <a:pt x="21600" y="14999"/>
                      <a:pt x="21600" y="14999"/>
                    </a:cubicBezTo>
                    <a:cubicBezTo>
                      <a:pt x="21600" y="14999"/>
                      <a:pt x="20757" y="15438"/>
                      <a:pt x="19413" y="16102"/>
                    </a:cubicBezTo>
                    <a:cubicBezTo>
                      <a:pt x="18735" y="16427"/>
                      <a:pt x="17921" y="16793"/>
                      <a:pt x="17027" y="17194"/>
                    </a:cubicBezTo>
                    <a:cubicBezTo>
                      <a:pt x="16131" y="17590"/>
                      <a:pt x="15158" y="18031"/>
                      <a:pt x="14138" y="18429"/>
                    </a:cubicBezTo>
                    <a:cubicBezTo>
                      <a:pt x="13122" y="18837"/>
                      <a:pt x="12078" y="19245"/>
                      <a:pt x="11076" y="19627"/>
                    </a:cubicBezTo>
                    <a:cubicBezTo>
                      <a:pt x="10075" y="20013"/>
                      <a:pt x="9105" y="20337"/>
                      <a:pt x="8266" y="20633"/>
                    </a:cubicBezTo>
                    <a:cubicBezTo>
                      <a:pt x="6583" y="21214"/>
                      <a:pt x="5408" y="21600"/>
                      <a:pt x="5408" y="21600"/>
                    </a:cubicBezTo>
                    <a:cubicBezTo>
                      <a:pt x="5408" y="21600"/>
                      <a:pt x="4016" y="16415"/>
                      <a:pt x="2625" y="11232"/>
                    </a:cubicBezTo>
                    <a:cubicBezTo>
                      <a:pt x="1312" y="6044"/>
                      <a:pt x="0" y="856"/>
                      <a:pt x="0" y="856"/>
                    </a:cubicBezTo>
                    <a:cubicBezTo>
                      <a:pt x="0" y="856"/>
                      <a:pt x="196" y="850"/>
                      <a:pt x="490" y="841"/>
                    </a:cubicBezTo>
                    <a:cubicBezTo>
                      <a:pt x="781" y="825"/>
                      <a:pt x="1171" y="803"/>
                      <a:pt x="1560" y="781"/>
                    </a:cubicBezTo>
                    <a:cubicBezTo>
                      <a:pt x="2338" y="741"/>
                      <a:pt x="3117" y="701"/>
                      <a:pt x="3117" y="701"/>
                    </a:cubicBezTo>
                    <a:lnTo>
                      <a:pt x="3674" y="2196"/>
                    </a:lnTo>
                    <a:cubicBezTo>
                      <a:pt x="3674" y="2196"/>
                      <a:pt x="3978" y="2183"/>
                      <a:pt x="4424" y="2141"/>
                    </a:cubicBezTo>
                    <a:cubicBezTo>
                      <a:pt x="4871" y="2104"/>
                      <a:pt x="5469" y="2055"/>
                      <a:pt x="6066" y="2006"/>
                    </a:cubicBezTo>
                    <a:cubicBezTo>
                      <a:pt x="6664" y="1958"/>
                      <a:pt x="7263" y="1915"/>
                      <a:pt x="7702" y="1861"/>
                    </a:cubicBezTo>
                    <a:cubicBezTo>
                      <a:pt x="8143" y="1815"/>
                      <a:pt x="8439" y="1784"/>
                      <a:pt x="8439" y="1784"/>
                    </a:cubicBezTo>
                    <a:lnTo>
                      <a:pt x="7629" y="344"/>
                    </a:lnTo>
                    <a:cubicBezTo>
                      <a:pt x="7629" y="344"/>
                      <a:pt x="8443" y="267"/>
                      <a:pt x="9258" y="190"/>
                    </a:cubicBezTo>
                    <a:cubicBezTo>
                      <a:pt x="10060" y="95"/>
                      <a:pt x="10863" y="0"/>
                      <a:pt x="10863" y="0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0" name="Shape 16844">
                <a:extLst>
                  <a:ext uri="{FF2B5EF4-FFF2-40B4-BE49-F238E27FC236}">
                    <a16:creationId xmlns:a16="http://schemas.microsoft.com/office/drawing/2014/main" id="{40B6B9AF-05EF-4E6C-935D-D6D2FB92B261}"/>
                  </a:ext>
                </a:extLst>
              </p:cNvPr>
              <p:cNvSpPr/>
              <p:nvPr/>
            </p:nvSpPr>
            <p:spPr>
              <a:xfrm>
                <a:off x="5612144" y="4951349"/>
                <a:ext cx="253946" cy="6545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526" y="3396"/>
                    </a:moveTo>
                    <a:cubicBezTo>
                      <a:pt x="18526" y="3396"/>
                      <a:pt x="17694" y="3347"/>
                      <a:pt x="16862" y="3297"/>
                    </a:cubicBezTo>
                    <a:cubicBezTo>
                      <a:pt x="16039" y="3229"/>
                      <a:pt x="15215" y="3162"/>
                      <a:pt x="15215" y="3162"/>
                    </a:cubicBezTo>
                    <a:lnTo>
                      <a:pt x="14420" y="4853"/>
                    </a:lnTo>
                    <a:cubicBezTo>
                      <a:pt x="14420" y="4853"/>
                      <a:pt x="15275" y="4922"/>
                      <a:pt x="16129" y="4992"/>
                    </a:cubicBezTo>
                    <a:cubicBezTo>
                      <a:pt x="16990" y="5051"/>
                      <a:pt x="17856" y="5096"/>
                      <a:pt x="17856" y="5096"/>
                    </a:cubicBezTo>
                    <a:cubicBezTo>
                      <a:pt x="17856" y="5096"/>
                      <a:pt x="18526" y="3396"/>
                      <a:pt x="18526" y="3396"/>
                    </a:cubicBezTo>
                    <a:close/>
                    <a:moveTo>
                      <a:pt x="17492" y="6011"/>
                    </a:moveTo>
                    <a:cubicBezTo>
                      <a:pt x="17492" y="6011"/>
                      <a:pt x="16608" y="5966"/>
                      <a:pt x="15733" y="5904"/>
                    </a:cubicBezTo>
                    <a:cubicBezTo>
                      <a:pt x="14861" y="5834"/>
                      <a:pt x="13989" y="5763"/>
                      <a:pt x="13989" y="5763"/>
                    </a:cubicBezTo>
                    <a:lnTo>
                      <a:pt x="13189" y="7454"/>
                    </a:lnTo>
                    <a:cubicBezTo>
                      <a:pt x="13189" y="7454"/>
                      <a:pt x="14091" y="7526"/>
                      <a:pt x="14993" y="7599"/>
                    </a:cubicBezTo>
                    <a:cubicBezTo>
                      <a:pt x="15900" y="7665"/>
                      <a:pt x="16815" y="7711"/>
                      <a:pt x="16815" y="7711"/>
                    </a:cubicBezTo>
                    <a:cubicBezTo>
                      <a:pt x="16815" y="7711"/>
                      <a:pt x="17492" y="6011"/>
                      <a:pt x="17492" y="6011"/>
                    </a:cubicBezTo>
                    <a:close/>
                    <a:moveTo>
                      <a:pt x="16450" y="8625"/>
                    </a:moveTo>
                    <a:cubicBezTo>
                      <a:pt x="16450" y="8625"/>
                      <a:pt x="15516" y="8580"/>
                      <a:pt x="14595" y="8511"/>
                    </a:cubicBezTo>
                    <a:cubicBezTo>
                      <a:pt x="13674" y="8438"/>
                      <a:pt x="12754" y="8365"/>
                      <a:pt x="12754" y="8365"/>
                    </a:cubicBezTo>
                    <a:lnTo>
                      <a:pt x="11945" y="10055"/>
                    </a:lnTo>
                    <a:cubicBezTo>
                      <a:pt x="11945" y="10055"/>
                      <a:pt x="12897" y="10131"/>
                      <a:pt x="13849" y="10206"/>
                    </a:cubicBezTo>
                    <a:cubicBezTo>
                      <a:pt x="14322" y="10248"/>
                      <a:pt x="14807" y="10267"/>
                      <a:pt x="15166" y="10290"/>
                    </a:cubicBezTo>
                    <a:cubicBezTo>
                      <a:pt x="15526" y="10311"/>
                      <a:pt x="15766" y="10324"/>
                      <a:pt x="15766" y="10324"/>
                    </a:cubicBezTo>
                    <a:cubicBezTo>
                      <a:pt x="15766" y="10324"/>
                      <a:pt x="16450" y="8625"/>
                      <a:pt x="16450" y="8625"/>
                    </a:cubicBezTo>
                    <a:close/>
                    <a:moveTo>
                      <a:pt x="15396" y="11240"/>
                    </a:moveTo>
                    <a:cubicBezTo>
                      <a:pt x="15396" y="11240"/>
                      <a:pt x="15151" y="11227"/>
                      <a:pt x="14785" y="11205"/>
                    </a:cubicBezTo>
                    <a:cubicBezTo>
                      <a:pt x="14418" y="11182"/>
                      <a:pt x="13927" y="11161"/>
                      <a:pt x="13446" y="11118"/>
                    </a:cubicBezTo>
                    <a:cubicBezTo>
                      <a:pt x="12476" y="11042"/>
                      <a:pt x="11509" y="10965"/>
                      <a:pt x="11509" y="10965"/>
                    </a:cubicBezTo>
                    <a:lnTo>
                      <a:pt x="10693" y="12655"/>
                    </a:lnTo>
                    <a:cubicBezTo>
                      <a:pt x="10693" y="12655"/>
                      <a:pt x="11692" y="12734"/>
                      <a:pt x="12693" y="12811"/>
                    </a:cubicBezTo>
                    <a:cubicBezTo>
                      <a:pt x="13191" y="12855"/>
                      <a:pt x="13697" y="12881"/>
                      <a:pt x="14075" y="12903"/>
                    </a:cubicBezTo>
                    <a:cubicBezTo>
                      <a:pt x="14454" y="12924"/>
                      <a:pt x="14706" y="12938"/>
                      <a:pt x="14706" y="12938"/>
                    </a:cubicBezTo>
                    <a:cubicBezTo>
                      <a:pt x="14706" y="12938"/>
                      <a:pt x="15396" y="11240"/>
                      <a:pt x="15396" y="11240"/>
                    </a:cubicBezTo>
                    <a:close/>
                    <a:moveTo>
                      <a:pt x="14333" y="13853"/>
                    </a:moveTo>
                    <a:cubicBezTo>
                      <a:pt x="14333" y="13853"/>
                      <a:pt x="14077" y="13839"/>
                      <a:pt x="13691" y="13816"/>
                    </a:cubicBezTo>
                    <a:cubicBezTo>
                      <a:pt x="13307" y="13795"/>
                      <a:pt x="12794" y="13768"/>
                      <a:pt x="12286" y="13723"/>
                    </a:cubicBezTo>
                    <a:cubicBezTo>
                      <a:pt x="11270" y="13643"/>
                      <a:pt x="10253" y="13564"/>
                      <a:pt x="10253" y="13564"/>
                    </a:cubicBezTo>
                    <a:lnTo>
                      <a:pt x="9431" y="15255"/>
                    </a:lnTo>
                    <a:cubicBezTo>
                      <a:pt x="9431" y="15255"/>
                      <a:pt x="10479" y="15336"/>
                      <a:pt x="11527" y="15417"/>
                    </a:cubicBezTo>
                    <a:cubicBezTo>
                      <a:pt x="12049" y="15462"/>
                      <a:pt x="12578" y="15493"/>
                      <a:pt x="12975" y="15514"/>
                    </a:cubicBezTo>
                    <a:cubicBezTo>
                      <a:pt x="13372" y="15536"/>
                      <a:pt x="13636" y="15551"/>
                      <a:pt x="13636" y="15551"/>
                    </a:cubicBezTo>
                    <a:cubicBezTo>
                      <a:pt x="13636" y="15551"/>
                      <a:pt x="14333" y="13853"/>
                      <a:pt x="14333" y="13853"/>
                    </a:cubicBezTo>
                    <a:close/>
                    <a:moveTo>
                      <a:pt x="13334" y="3011"/>
                    </a:moveTo>
                    <a:cubicBezTo>
                      <a:pt x="13334" y="3011"/>
                      <a:pt x="12510" y="2948"/>
                      <a:pt x="11687" y="2883"/>
                    </a:cubicBezTo>
                    <a:cubicBezTo>
                      <a:pt x="11272" y="2857"/>
                      <a:pt x="10870" y="2810"/>
                      <a:pt x="10564" y="2779"/>
                    </a:cubicBezTo>
                    <a:cubicBezTo>
                      <a:pt x="10260" y="2749"/>
                      <a:pt x="10057" y="2728"/>
                      <a:pt x="10057" y="2728"/>
                    </a:cubicBezTo>
                    <a:lnTo>
                      <a:pt x="9066" y="4403"/>
                    </a:lnTo>
                    <a:cubicBezTo>
                      <a:pt x="9066" y="4403"/>
                      <a:pt x="9277" y="4425"/>
                      <a:pt x="9593" y="4457"/>
                    </a:cubicBezTo>
                    <a:cubicBezTo>
                      <a:pt x="9910" y="4487"/>
                      <a:pt x="10327" y="4538"/>
                      <a:pt x="10757" y="4566"/>
                    </a:cubicBezTo>
                    <a:cubicBezTo>
                      <a:pt x="11612" y="4632"/>
                      <a:pt x="12466" y="4698"/>
                      <a:pt x="12466" y="4698"/>
                    </a:cubicBezTo>
                    <a:cubicBezTo>
                      <a:pt x="12466" y="4698"/>
                      <a:pt x="13334" y="3011"/>
                      <a:pt x="13334" y="3011"/>
                    </a:cubicBezTo>
                    <a:close/>
                    <a:moveTo>
                      <a:pt x="11998" y="5607"/>
                    </a:moveTo>
                    <a:cubicBezTo>
                      <a:pt x="11998" y="5607"/>
                      <a:pt x="11127" y="5539"/>
                      <a:pt x="10255" y="5471"/>
                    </a:cubicBezTo>
                    <a:cubicBezTo>
                      <a:pt x="9385" y="5400"/>
                      <a:pt x="8530" y="5305"/>
                      <a:pt x="8530" y="5305"/>
                    </a:cubicBezTo>
                    <a:lnTo>
                      <a:pt x="7531" y="6979"/>
                    </a:lnTo>
                    <a:cubicBezTo>
                      <a:pt x="7531" y="6979"/>
                      <a:pt x="8419" y="7076"/>
                      <a:pt x="9318" y="7152"/>
                    </a:cubicBezTo>
                    <a:cubicBezTo>
                      <a:pt x="10220" y="7222"/>
                      <a:pt x="11124" y="7292"/>
                      <a:pt x="11124" y="7292"/>
                    </a:cubicBezTo>
                    <a:cubicBezTo>
                      <a:pt x="11124" y="7292"/>
                      <a:pt x="11998" y="5607"/>
                      <a:pt x="11998" y="5607"/>
                    </a:cubicBezTo>
                    <a:close/>
                    <a:moveTo>
                      <a:pt x="10650" y="8200"/>
                    </a:moveTo>
                    <a:cubicBezTo>
                      <a:pt x="10650" y="8200"/>
                      <a:pt x="9732" y="8128"/>
                      <a:pt x="8811" y="8057"/>
                    </a:cubicBezTo>
                    <a:cubicBezTo>
                      <a:pt x="7897" y="7978"/>
                      <a:pt x="6993" y="7881"/>
                      <a:pt x="6993" y="7880"/>
                    </a:cubicBezTo>
                    <a:lnTo>
                      <a:pt x="5987" y="9556"/>
                    </a:lnTo>
                    <a:cubicBezTo>
                      <a:pt x="5987" y="9556"/>
                      <a:pt x="6924" y="9654"/>
                      <a:pt x="7868" y="9739"/>
                    </a:cubicBezTo>
                    <a:cubicBezTo>
                      <a:pt x="8820" y="9811"/>
                      <a:pt x="9769" y="9885"/>
                      <a:pt x="9769" y="9885"/>
                    </a:cubicBezTo>
                    <a:cubicBezTo>
                      <a:pt x="9769" y="9885"/>
                      <a:pt x="10650" y="8200"/>
                      <a:pt x="10650" y="8200"/>
                    </a:cubicBezTo>
                    <a:close/>
                    <a:moveTo>
                      <a:pt x="9295" y="10792"/>
                    </a:moveTo>
                    <a:cubicBezTo>
                      <a:pt x="9295" y="10792"/>
                      <a:pt x="8327" y="10717"/>
                      <a:pt x="7360" y="10642"/>
                    </a:cubicBezTo>
                    <a:cubicBezTo>
                      <a:pt x="6403" y="10550"/>
                      <a:pt x="5445" y="10457"/>
                      <a:pt x="5445" y="10457"/>
                    </a:cubicBezTo>
                    <a:lnTo>
                      <a:pt x="4433" y="12131"/>
                    </a:lnTo>
                    <a:cubicBezTo>
                      <a:pt x="4433" y="12131"/>
                      <a:pt x="5421" y="12227"/>
                      <a:pt x="6410" y="12324"/>
                    </a:cubicBezTo>
                    <a:cubicBezTo>
                      <a:pt x="7409" y="12400"/>
                      <a:pt x="8408" y="12478"/>
                      <a:pt x="8408" y="12478"/>
                    </a:cubicBezTo>
                    <a:cubicBezTo>
                      <a:pt x="8408" y="12478"/>
                      <a:pt x="9295" y="10792"/>
                      <a:pt x="9295" y="10792"/>
                    </a:cubicBezTo>
                    <a:close/>
                    <a:moveTo>
                      <a:pt x="7928" y="13386"/>
                    </a:moveTo>
                    <a:cubicBezTo>
                      <a:pt x="7928" y="13386"/>
                      <a:pt x="6913" y="13306"/>
                      <a:pt x="5897" y="13228"/>
                    </a:cubicBezTo>
                    <a:cubicBezTo>
                      <a:pt x="4891" y="13130"/>
                      <a:pt x="3887" y="13032"/>
                      <a:pt x="3887" y="13032"/>
                    </a:cubicBezTo>
                    <a:lnTo>
                      <a:pt x="2869" y="14704"/>
                    </a:lnTo>
                    <a:cubicBezTo>
                      <a:pt x="2869" y="14704"/>
                      <a:pt x="3905" y="14806"/>
                      <a:pt x="4941" y="14907"/>
                    </a:cubicBezTo>
                    <a:cubicBezTo>
                      <a:pt x="5987" y="14988"/>
                      <a:pt x="7035" y="15069"/>
                      <a:pt x="7035" y="15069"/>
                    </a:cubicBezTo>
                    <a:cubicBezTo>
                      <a:pt x="7035" y="15069"/>
                      <a:pt x="7928" y="13386"/>
                      <a:pt x="7928" y="13386"/>
                    </a:cubicBezTo>
                    <a:close/>
                    <a:moveTo>
                      <a:pt x="21600" y="803"/>
                    </a:moveTo>
                    <a:cubicBezTo>
                      <a:pt x="21600" y="803"/>
                      <a:pt x="19788" y="6004"/>
                      <a:pt x="17977" y="11205"/>
                    </a:cubicBezTo>
                    <a:cubicBezTo>
                      <a:pt x="16085" y="16403"/>
                      <a:pt x="14194" y="21600"/>
                      <a:pt x="14194" y="21600"/>
                    </a:cubicBezTo>
                    <a:cubicBezTo>
                      <a:pt x="14194" y="21600"/>
                      <a:pt x="13222" y="21218"/>
                      <a:pt x="11764" y="20647"/>
                    </a:cubicBezTo>
                    <a:cubicBezTo>
                      <a:pt x="10318" y="20094"/>
                      <a:pt x="8474" y="19269"/>
                      <a:pt x="6697" y="18482"/>
                    </a:cubicBezTo>
                    <a:cubicBezTo>
                      <a:pt x="4916" y="17693"/>
                      <a:pt x="3218" y="16901"/>
                      <a:pt x="2004" y="16269"/>
                    </a:cubicBezTo>
                    <a:cubicBezTo>
                      <a:pt x="802" y="15653"/>
                      <a:pt x="0" y="15242"/>
                      <a:pt x="0" y="15242"/>
                    </a:cubicBezTo>
                    <a:cubicBezTo>
                      <a:pt x="0" y="15242"/>
                      <a:pt x="2475" y="11433"/>
                      <a:pt x="4949" y="7625"/>
                    </a:cubicBezTo>
                    <a:cubicBezTo>
                      <a:pt x="7381" y="3813"/>
                      <a:pt x="9811" y="0"/>
                      <a:pt x="9811" y="0"/>
                    </a:cubicBezTo>
                    <a:cubicBezTo>
                      <a:pt x="9811" y="0"/>
                      <a:pt x="10691" y="80"/>
                      <a:pt x="11570" y="159"/>
                    </a:cubicBezTo>
                    <a:cubicBezTo>
                      <a:pt x="12443" y="250"/>
                      <a:pt x="13337" y="304"/>
                      <a:pt x="13336" y="304"/>
                    </a:cubicBezTo>
                    <a:lnTo>
                      <a:pt x="12558" y="1737"/>
                    </a:lnTo>
                    <a:lnTo>
                      <a:pt x="17596" y="2139"/>
                    </a:lnTo>
                    <a:lnTo>
                      <a:pt x="18231" y="642"/>
                    </a:lnTo>
                    <a:cubicBezTo>
                      <a:pt x="18231" y="642"/>
                      <a:pt x="21600" y="803"/>
                      <a:pt x="21600" y="803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1" name="Shape 16845">
                <a:extLst>
                  <a:ext uri="{FF2B5EF4-FFF2-40B4-BE49-F238E27FC236}">
                    <a16:creationId xmlns:a16="http://schemas.microsoft.com/office/drawing/2014/main" id="{CA17494B-C5C2-428F-AD4C-91EA79F74573}"/>
                  </a:ext>
                </a:extLst>
              </p:cNvPr>
              <p:cNvSpPr/>
              <p:nvPr/>
            </p:nvSpPr>
            <p:spPr>
              <a:xfrm>
                <a:off x="6419881" y="4808206"/>
                <a:ext cx="562654" cy="5763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71" w="21600">
                    <a:moveTo>
                      <a:pt x="10455" y="3168"/>
                    </a:moveTo>
                    <a:cubicBezTo>
                      <a:pt x="10455" y="3168"/>
                      <a:pt x="10127" y="3355"/>
                      <a:pt x="9779" y="3505"/>
                    </a:cubicBezTo>
                    <a:cubicBezTo>
                      <a:pt x="9436" y="3664"/>
                      <a:pt x="9093" y="3823"/>
                      <a:pt x="9093" y="3823"/>
                    </a:cubicBezTo>
                    <a:lnTo>
                      <a:pt x="9987" y="5567"/>
                    </a:lnTo>
                    <a:cubicBezTo>
                      <a:pt x="9987" y="5567"/>
                      <a:pt x="10342" y="5402"/>
                      <a:pt x="10698" y="5236"/>
                    </a:cubicBezTo>
                    <a:cubicBezTo>
                      <a:pt x="11059" y="5080"/>
                      <a:pt x="11400" y="4886"/>
                      <a:pt x="11400" y="4886"/>
                    </a:cubicBezTo>
                    <a:cubicBezTo>
                      <a:pt x="11400" y="4886"/>
                      <a:pt x="10455" y="3168"/>
                      <a:pt x="10455" y="3168"/>
                    </a:cubicBezTo>
                    <a:close/>
                    <a:moveTo>
                      <a:pt x="11908" y="5813"/>
                    </a:moveTo>
                    <a:cubicBezTo>
                      <a:pt x="11908" y="5813"/>
                      <a:pt x="11806" y="5870"/>
                      <a:pt x="11626" y="5970"/>
                    </a:cubicBezTo>
                    <a:cubicBezTo>
                      <a:pt x="11442" y="6061"/>
                      <a:pt x="11177" y="6192"/>
                      <a:pt x="10861" y="6348"/>
                    </a:cubicBezTo>
                    <a:cubicBezTo>
                      <a:pt x="10545" y="6503"/>
                      <a:pt x="10175" y="6685"/>
                      <a:pt x="9780" y="6881"/>
                    </a:cubicBezTo>
                    <a:cubicBezTo>
                      <a:pt x="9582" y="6979"/>
                      <a:pt x="9379" y="7080"/>
                      <a:pt x="9172" y="7184"/>
                    </a:cubicBezTo>
                    <a:cubicBezTo>
                      <a:pt x="8959" y="7275"/>
                      <a:pt x="8742" y="7369"/>
                      <a:pt x="8527" y="7462"/>
                    </a:cubicBezTo>
                    <a:cubicBezTo>
                      <a:pt x="7656" y="7821"/>
                      <a:pt x="6814" y="8244"/>
                      <a:pt x="6143" y="8469"/>
                    </a:cubicBezTo>
                    <a:cubicBezTo>
                      <a:pt x="5483" y="8718"/>
                      <a:pt x="5043" y="8884"/>
                      <a:pt x="5043" y="8884"/>
                    </a:cubicBezTo>
                    <a:lnTo>
                      <a:pt x="5738" y="10713"/>
                    </a:lnTo>
                    <a:cubicBezTo>
                      <a:pt x="5738" y="10713"/>
                      <a:pt x="6194" y="10540"/>
                      <a:pt x="6878" y="10282"/>
                    </a:cubicBezTo>
                    <a:cubicBezTo>
                      <a:pt x="7573" y="10049"/>
                      <a:pt x="8447" y="9613"/>
                      <a:pt x="9347" y="9239"/>
                    </a:cubicBezTo>
                    <a:cubicBezTo>
                      <a:pt x="9571" y="9143"/>
                      <a:pt x="9795" y="9047"/>
                      <a:pt x="10015" y="8952"/>
                    </a:cubicBezTo>
                    <a:cubicBezTo>
                      <a:pt x="10230" y="8845"/>
                      <a:pt x="10442" y="8741"/>
                      <a:pt x="10646" y="8639"/>
                    </a:cubicBezTo>
                    <a:cubicBezTo>
                      <a:pt x="11056" y="8436"/>
                      <a:pt x="11438" y="8248"/>
                      <a:pt x="11766" y="8086"/>
                    </a:cubicBezTo>
                    <a:cubicBezTo>
                      <a:pt x="12093" y="7925"/>
                      <a:pt x="12367" y="7791"/>
                      <a:pt x="12558" y="7696"/>
                    </a:cubicBezTo>
                    <a:cubicBezTo>
                      <a:pt x="12744" y="7593"/>
                      <a:pt x="12850" y="7533"/>
                      <a:pt x="12850" y="7533"/>
                    </a:cubicBezTo>
                    <a:cubicBezTo>
                      <a:pt x="12850" y="7533"/>
                      <a:pt x="11908" y="5813"/>
                      <a:pt x="11908" y="5813"/>
                    </a:cubicBezTo>
                    <a:close/>
                    <a:moveTo>
                      <a:pt x="13358" y="8459"/>
                    </a:moveTo>
                    <a:cubicBezTo>
                      <a:pt x="13358" y="8459"/>
                      <a:pt x="13249" y="8520"/>
                      <a:pt x="13059" y="8626"/>
                    </a:cubicBezTo>
                    <a:cubicBezTo>
                      <a:pt x="12865" y="8722"/>
                      <a:pt x="12587" y="8858"/>
                      <a:pt x="12252" y="9022"/>
                    </a:cubicBezTo>
                    <a:cubicBezTo>
                      <a:pt x="11918" y="9188"/>
                      <a:pt x="11529" y="9379"/>
                      <a:pt x="11112" y="9585"/>
                    </a:cubicBezTo>
                    <a:cubicBezTo>
                      <a:pt x="10904" y="9689"/>
                      <a:pt x="10688" y="9796"/>
                      <a:pt x="10469" y="9905"/>
                    </a:cubicBezTo>
                    <a:cubicBezTo>
                      <a:pt x="10245" y="10002"/>
                      <a:pt x="10017" y="10099"/>
                      <a:pt x="9789" y="10198"/>
                    </a:cubicBezTo>
                    <a:cubicBezTo>
                      <a:pt x="8872" y="10579"/>
                      <a:pt x="7981" y="11020"/>
                      <a:pt x="7273" y="11260"/>
                    </a:cubicBezTo>
                    <a:cubicBezTo>
                      <a:pt x="6577" y="11523"/>
                      <a:pt x="6112" y="11699"/>
                      <a:pt x="6112" y="11699"/>
                    </a:cubicBezTo>
                    <a:lnTo>
                      <a:pt x="6805" y="13529"/>
                    </a:lnTo>
                    <a:cubicBezTo>
                      <a:pt x="6805" y="13529"/>
                      <a:pt x="7285" y="13347"/>
                      <a:pt x="8005" y="13074"/>
                    </a:cubicBezTo>
                    <a:cubicBezTo>
                      <a:pt x="8737" y="12825"/>
                      <a:pt x="9660" y="12373"/>
                      <a:pt x="10606" y="11977"/>
                    </a:cubicBezTo>
                    <a:cubicBezTo>
                      <a:pt x="11561" y="11593"/>
                      <a:pt x="12456" y="11088"/>
                      <a:pt x="13153" y="10762"/>
                    </a:cubicBezTo>
                    <a:cubicBezTo>
                      <a:pt x="13499" y="10593"/>
                      <a:pt x="13787" y="10452"/>
                      <a:pt x="13989" y="10353"/>
                    </a:cubicBezTo>
                    <a:cubicBezTo>
                      <a:pt x="14185" y="10244"/>
                      <a:pt x="14297" y="10181"/>
                      <a:pt x="14297" y="10181"/>
                    </a:cubicBezTo>
                    <a:cubicBezTo>
                      <a:pt x="14297" y="10181"/>
                      <a:pt x="13358" y="8459"/>
                      <a:pt x="13358" y="8459"/>
                    </a:cubicBezTo>
                    <a:close/>
                    <a:moveTo>
                      <a:pt x="14803" y="11110"/>
                    </a:moveTo>
                    <a:cubicBezTo>
                      <a:pt x="14803" y="11110"/>
                      <a:pt x="14689" y="11173"/>
                      <a:pt x="14489" y="11284"/>
                    </a:cubicBezTo>
                    <a:cubicBezTo>
                      <a:pt x="14283" y="11384"/>
                      <a:pt x="13991" y="11528"/>
                      <a:pt x="13639" y="11701"/>
                    </a:cubicBezTo>
                    <a:cubicBezTo>
                      <a:pt x="12929" y="12033"/>
                      <a:pt x="12017" y="12544"/>
                      <a:pt x="11046" y="12936"/>
                    </a:cubicBezTo>
                    <a:cubicBezTo>
                      <a:pt x="10083" y="13340"/>
                      <a:pt x="9142" y="13797"/>
                      <a:pt x="8398" y="14051"/>
                    </a:cubicBezTo>
                    <a:cubicBezTo>
                      <a:pt x="7665" y="14328"/>
                      <a:pt x="7176" y="14513"/>
                      <a:pt x="7176" y="14513"/>
                    </a:cubicBezTo>
                    <a:lnTo>
                      <a:pt x="7866" y="16344"/>
                    </a:lnTo>
                    <a:cubicBezTo>
                      <a:pt x="7866" y="16344"/>
                      <a:pt x="8370" y="16153"/>
                      <a:pt x="9127" y="15866"/>
                    </a:cubicBezTo>
                    <a:cubicBezTo>
                      <a:pt x="9894" y="15603"/>
                      <a:pt x="10868" y="15135"/>
                      <a:pt x="11861" y="14716"/>
                    </a:cubicBezTo>
                    <a:cubicBezTo>
                      <a:pt x="12863" y="14310"/>
                      <a:pt x="13806" y="13786"/>
                      <a:pt x="14539" y="13443"/>
                    </a:cubicBezTo>
                    <a:cubicBezTo>
                      <a:pt x="14901" y="13264"/>
                      <a:pt x="15203" y="13115"/>
                      <a:pt x="15415" y="13011"/>
                    </a:cubicBezTo>
                    <a:cubicBezTo>
                      <a:pt x="15622" y="12897"/>
                      <a:pt x="15739" y="12833"/>
                      <a:pt x="15739" y="12833"/>
                    </a:cubicBezTo>
                    <a:cubicBezTo>
                      <a:pt x="15739" y="12833"/>
                      <a:pt x="14803" y="11110"/>
                      <a:pt x="14803" y="11110"/>
                    </a:cubicBezTo>
                    <a:close/>
                    <a:moveTo>
                      <a:pt x="16244" y="13761"/>
                    </a:moveTo>
                    <a:cubicBezTo>
                      <a:pt x="16244" y="13761"/>
                      <a:pt x="16124" y="13827"/>
                      <a:pt x="15913" y="13941"/>
                    </a:cubicBezTo>
                    <a:cubicBezTo>
                      <a:pt x="15698" y="14047"/>
                      <a:pt x="15390" y="14198"/>
                      <a:pt x="15022" y="14380"/>
                    </a:cubicBezTo>
                    <a:cubicBezTo>
                      <a:pt x="14279" y="14731"/>
                      <a:pt x="13317" y="15261"/>
                      <a:pt x="12299" y="15674"/>
                    </a:cubicBezTo>
                    <a:cubicBezTo>
                      <a:pt x="11289" y="16103"/>
                      <a:pt x="10299" y="16575"/>
                      <a:pt x="9519" y="16844"/>
                    </a:cubicBezTo>
                    <a:cubicBezTo>
                      <a:pt x="8749" y="17136"/>
                      <a:pt x="8236" y="17329"/>
                      <a:pt x="8236" y="17329"/>
                    </a:cubicBezTo>
                    <a:lnTo>
                      <a:pt x="8923" y="19162"/>
                    </a:lnTo>
                    <a:cubicBezTo>
                      <a:pt x="8923" y="19162"/>
                      <a:pt x="9452" y="18962"/>
                      <a:pt x="10246" y="18661"/>
                    </a:cubicBezTo>
                    <a:cubicBezTo>
                      <a:pt x="11049" y="18383"/>
                      <a:pt x="12072" y="17900"/>
                      <a:pt x="13112" y="17456"/>
                    </a:cubicBezTo>
                    <a:cubicBezTo>
                      <a:pt x="14160" y="17029"/>
                      <a:pt x="15153" y="16487"/>
                      <a:pt x="15918" y="16122"/>
                    </a:cubicBezTo>
                    <a:cubicBezTo>
                      <a:pt x="16299" y="15935"/>
                      <a:pt x="16615" y="15779"/>
                      <a:pt x="16837" y="15670"/>
                    </a:cubicBezTo>
                    <a:cubicBezTo>
                      <a:pt x="17058" y="15560"/>
                      <a:pt x="17179" y="15486"/>
                      <a:pt x="17179" y="15486"/>
                    </a:cubicBezTo>
                    <a:cubicBezTo>
                      <a:pt x="17179" y="15486"/>
                      <a:pt x="16244" y="13761"/>
                      <a:pt x="16244" y="13761"/>
                    </a:cubicBezTo>
                    <a:close/>
                    <a:moveTo>
                      <a:pt x="3158" y="6366"/>
                    </a:moveTo>
                    <a:cubicBezTo>
                      <a:pt x="3158" y="6366"/>
                      <a:pt x="3071" y="6402"/>
                      <a:pt x="2934" y="6440"/>
                    </a:cubicBezTo>
                    <a:cubicBezTo>
                      <a:pt x="2798" y="6479"/>
                      <a:pt x="2617" y="6533"/>
                      <a:pt x="2435" y="6587"/>
                    </a:cubicBezTo>
                    <a:cubicBezTo>
                      <a:pt x="2074" y="6695"/>
                      <a:pt x="1712" y="6804"/>
                      <a:pt x="1712" y="6804"/>
                    </a:cubicBezTo>
                    <a:lnTo>
                      <a:pt x="2324" y="8660"/>
                    </a:lnTo>
                    <a:cubicBezTo>
                      <a:pt x="2324" y="8660"/>
                      <a:pt x="2700" y="8547"/>
                      <a:pt x="3075" y="8433"/>
                    </a:cubicBezTo>
                    <a:cubicBezTo>
                      <a:pt x="3263" y="8378"/>
                      <a:pt x="3451" y="8322"/>
                      <a:pt x="3592" y="8279"/>
                    </a:cubicBezTo>
                    <a:cubicBezTo>
                      <a:pt x="3734" y="8241"/>
                      <a:pt x="3825" y="8204"/>
                      <a:pt x="3825" y="8204"/>
                    </a:cubicBezTo>
                    <a:cubicBezTo>
                      <a:pt x="3825" y="8204"/>
                      <a:pt x="3158" y="6366"/>
                      <a:pt x="3158" y="6366"/>
                    </a:cubicBezTo>
                    <a:close/>
                    <a:moveTo>
                      <a:pt x="4184" y="9195"/>
                    </a:moveTo>
                    <a:lnTo>
                      <a:pt x="2653" y="9660"/>
                    </a:lnTo>
                    <a:lnTo>
                      <a:pt x="3262" y="11517"/>
                    </a:lnTo>
                    <a:lnTo>
                      <a:pt x="4849" y="11036"/>
                    </a:lnTo>
                    <a:cubicBezTo>
                      <a:pt x="4849" y="11036"/>
                      <a:pt x="4184" y="9195"/>
                      <a:pt x="4184" y="9195"/>
                    </a:cubicBezTo>
                    <a:close/>
                    <a:moveTo>
                      <a:pt x="5205" y="12027"/>
                    </a:moveTo>
                    <a:lnTo>
                      <a:pt x="3589" y="12517"/>
                    </a:lnTo>
                    <a:lnTo>
                      <a:pt x="4196" y="14377"/>
                    </a:lnTo>
                    <a:lnTo>
                      <a:pt x="5867" y="13868"/>
                    </a:lnTo>
                    <a:cubicBezTo>
                      <a:pt x="5867" y="13868"/>
                      <a:pt x="5205" y="12027"/>
                      <a:pt x="5205" y="12027"/>
                    </a:cubicBezTo>
                    <a:close/>
                    <a:moveTo>
                      <a:pt x="6221" y="14859"/>
                    </a:moveTo>
                    <a:lnTo>
                      <a:pt x="4522" y="15378"/>
                    </a:lnTo>
                    <a:lnTo>
                      <a:pt x="5125" y="17236"/>
                    </a:lnTo>
                    <a:lnTo>
                      <a:pt x="6880" y="16700"/>
                    </a:lnTo>
                    <a:cubicBezTo>
                      <a:pt x="6880" y="16700"/>
                      <a:pt x="6221" y="14859"/>
                      <a:pt x="6221" y="14859"/>
                    </a:cubicBezTo>
                    <a:close/>
                    <a:moveTo>
                      <a:pt x="7234" y="17691"/>
                    </a:moveTo>
                    <a:lnTo>
                      <a:pt x="5449" y="18238"/>
                    </a:lnTo>
                    <a:lnTo>
                      <a:pt x="6050" y="20098"/>
                    </a:lnTo>
                    <a:lnTo>
                      <a:pt x="7889" y="19532"/>
                    </a:lnTo>
                    <a:cubicBezTo>
                      <a:pt x="7889" y="19532"/>
                      <a:pt x="7234" y="17691"/>
                      <a:pt x="7234" y="17691"/>
                    </a:cubicBezTo>
                    <a:close/>
                    <a:moveTo>
                      <a:pt x="4715" y="7882"/>
                    </a:moveTo>
                    <a:lnTo>
                      <a:pt x="6196" y="7358"/>
                    </a:lnTo>
                    <a:lnTo>
                      <a:pt x="5442" y="5553"/>
                    </a:lnTo>
                    <a:lnTo>
                      <a:pt x="4015" y="6055"/>
                    </a:lnTo>
                    <a:cubicBezTo>
                      <a:pt x="4015" y="6055"/>
                      <a:pt x="4715" y="7882"/>
                      <a:pt x="4715" y="7882"/>
                    </a:cubicBezTo>
                    <a:close/>
                    <a:moveTo>
                      <a:pt x="7369" y="6798"/>
                    </a:moveTo>
                    <a:cubicBezTo>
                      <a:pt x="7369" y="6798"/>
                      <a:pt x="7732" y="6649"/>
                      <a:pt x="8095" y="6500"/>
                    </a:cubicBezTo>
                    <a:cubicBezTo>
                      <a:pt x="8277" y="6426"/>
                      <a:pt x="8459" y="6352"/>
                      <a:pt x="8595" y="6297"/>
                    </a:cubicBezTo>
                    <a:cubicBezTo>
                      <a:pt x="8733" y="6245"/>
                      <a:pt x="8819" y="6197"/>
                      <a:pt x="8819" y="6197"/>
                    </a:cubicBezTo>
                    <a:lnTo>
                      <a:pt x="7969" y="4431"/>
                    </a:lnTo>
                    <a:cubicBezTo>
                      <a:pt x="7969" y="4431"/>
                      <a:pt x="7886" y="4477"/>
                      <a:pt x="7754" y="4529"/>
                    </a:cubicBezTo>
                    <a:cubicBezTo>
                      <a:pt x="7623" y="4583"/>
                      <a:pt x="7447" y="4653"/>
                      <a:pt x="7271" y="4724"/>
                    </a:cubicBezTo>
                    <a:cubicBezTo>
                      <a:pt x="6922" y="4867"/>
                      <a:pt x="6572" y="5009"/>
                      <a:pt x="6572" y="5009"/>
                    </a:cubicBezTo>
                    <a:cubicBezTo>
                      <a:pt x="6572" y="5009"/>
                      <a:pt x="7369" y="6798"/>
                      <a:pt x="7369" y="6798"/>
                    </a:cubicBezTo>
                    <a:close/>
                    <a:moveTo>
                      <a:pt x="9751" y="0"/>
                    </a:moveTo>
                    <a:cubicBezTo>
                      <a:pt x="9751" y="0"/>
                      <a:pt x="12729" y="5196"/>
                      <a:pt x="15707" y="10392"/>
                    </a:cubicBezTo>
                    <a:cubicBezTo>
                      <a:pt x="18653" y="15607"/>
                      <a:pt x="21600" y="20820"/>
                      <a:pt x="21600" y="20820"/>
                    </a:cubicBezTo>
                    <a:cubicBezTo>
                      <a:pt x="21600" y="20820"/>
                      <a:pt x="21339" y="20859"/>
                      <a:pt x="20881" y="20926"/>
                    </a:cubicBezTo>
                    <a:cubicBezTo>
                      <a:pt x="20427" y="20997"/>
                      <a:pt x="19776" y="21089"/>
                      <a:pt x="18983" y="21157"/>
                    </a:cubicBezTo>
                    <a:cubicBezTo>
                      <a:pt x="18205" y="21230"/>
                      <a:pt x="17297" y="21315"/>
                      <a:pt x="16324" y="21406"/>
                    </a:cubicBezTo>
                    <a:cubicBezTo>
                      <a:pt x="15348" y="21465"/>
                      <a:pt x="14310" y="21502"/>
                      <a:pt x="13293" y="21542"/>
                    </a:cubicBezTo>
                    <a:cubicBezTo>
                      <a:pt x="12281" y="21600"/>
                      <a:pt x="11243" y="21554"/>
                      <a:pt x="10302" y="21550"/>
                    </a:cubicBezTo>
                    <a:cubicBezTo>
                      <a:pt x="9357" y="21541"/>
                      <a:pt x="8487" y="21522"/>
                      <a:pt x="7732" y="21459"/>
                    </a:cubicBezTo>
                    <a:cubicBezTo>
                      <a:pt x="6250" y="21354"/>
                      <a:pt x="5262" y="21285"/>
                      <a:pt x="5262" y="21285"/>
                    </a:cubicBezTo>
                    <a:cubicBezTo>
                      <a:pt x="5262" y="21285"/>
                      <a:pt x="3957" y="17015"/>
                      <a:pt x="2651" y="12745"/>
                    </a:cubicBezTo>
                    <a:cubicBezTo>
                      <a:pt x="1325" y="8482"/>
                      <a:pt x="0" y="4218"/>
                      <a:pt x="0" y="4218"/>
                    </a:cubicBezTo>
                    <a:lnTo>
                      <a:pt x="1543" y="3708"/>
                    </a:lnTo>
                    <a:lnTo>
                      <a:pt x="2093" y="5278"/>
                    </a:lnTo>
                    <a:cubicBezTo>
                      <a:pt x="2093" y="5278"/>
                      <a:pt x="2560" y="5146"/>
                      <a:pt x="3235" y="4874"/>
                    </a:cubicBezTo>
                    <a:cubicBezTo>
                      <a:pt x="3910" y="4604"/>
                      <a:pt x="4839" y="4310"/>
                      <a:pt x="5717" y="3896"/>
                    </a:cubicBezTo>
                    <a:cubicBezTo>
                      <a:pt x="6163" y="3705"/>
                      <a:pt x="6609" y="3514"/>
                      <a:pt x="7028" y="3336"/>
                    </a:cubicBezTo>
                    <a:cubicBezTo>
                      <a:pt x="7444" y="3154"/>
                      <a:pt x="7817" y="2949"/>
                      <a:pt x="8146" y="2794"/>
                    </a:cubicBezTo>
                    <a:cubicBezTo>
                      <a:pt x="8800" y="2475"/>
                      <a:pt x="9237" y="2262"/>
                      <a:pt x="9237" y="2262"/>
                    </a:cubicBezTo>
                    <a:lnTo>
                      <a:pt x="8421" y="740"/>
                    </a:lnTo>
                    <a:cubicBezTo>
                      <a:pt x="8421" y="740"/>
                      <a:pt x="8506" y="696"/>
                      <a:pt x="8633" y="633"/>
                    </a:cubicBezTo>
                    <a:cubicBezTo>
                      <a:pt x="8757" y="562"/>
                      <a:pt x="8923" y="467"/>
                      <a:pt x="9087" y="374"/>
                    </a:cubicBezTo>
                    <a:cubicBezTo>
                      <a:pt x="9419" y="186"/>
                      <a:pt x="9751" y="0"/>
                      <a:pt x="9751" y="0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2" name="Shape 16846">
                <a:extLst>
                  <a:ext uri="{FF2B5EF4-FFF2-40B4-BE49-F238E27FC236}">
                    <a16:creationId xmlns:a16="http://schemas.microsoft.com/office/drawing/2014/main" id="{8A9BA9EB-C0A7-4FC3-B3E7-DAFC7D0D66F9}"/>
                  </a:ext>
                </a:extLst>
              </p:cNvPr>
              <p:cNvSpPr/>
              <p:nvPr/>
            </p:nvSpPr>
            <p:spPr>
              <a:xfrm>
                <a:off x="5238949" y="4808206"/>
                <a:ext cx="307375" cy="3325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85" w="21600">
                    <a:moveTo>
                      <a:pt x="3511" y="13159"/>
                    </a:moveTo>
                    <a:cubicBezTo>
                      <a:pt x="3511" y="13159"/>
                      <a:pt x="4137" y="13520"/>
                      <a:pt x="5131" y="13965"/>
                    </a:cubicBezTo>
                    <a:cubicBezTo>
                      <a:pt x="6112" y="14431"/>
                      <a:pt x="7421" y="15052"/>
                      <a:pt x="8729" y="15673"/>
                    </a:cubicBezTo>
                    <a:cubicBezTo>
                      <a:pt x="10070" y="16232"/>
                      <a:pt x="11410" y="16789"/>
                      <a:pt x="12415" y="17210"/>
                    </a:cubicBezTo>
                    <a:cubicBezTo>
                      <a:pt x="13413" y="17647"/>
                      <a:pt x="14102" y="17884"/>
                      <a:pt x="14102" y="17884"/>
                    </a:cubicBezTo>
                    <a:lnTo>
                      <a:pt x="15180" y="15489"/>
                    </a:lnTo>
                    <a:cubicBezTo>
                      <a:pt x="15180" y="15489"/>
                      <a:pt x="14509" y="15260"/>
                      <a:pt x="13539" y="14832"/>
                    </a:cubicBezTo>
                    <a:cubicBezTo>
                      <a:pt x="12560" y="14425"/>
                      <a:pt x="11256" y="13881"/>
                      <a:pt x="9951" y="13337"/>
                    </a:cubicBezTo>
                    <a:cubicBezTo>
                      <a:pt x="8676" y="12731"/>
                      <a:pt x="7403" y="12128"/>
                      <a:pt x="6447" y="11675"/>
                    </a:cubicBezTo>
                    <a:cubicBezTo>
                      <a:pt x="5480" y="11241"/>
                      <a:pt x="4871" y="10890"/>
                      <a:pt x="4871" y="10890"/>
                    </a:cubicBezTo>
                    <a:cubicBezTo>
                      <a:pt x="4871" y="10890"/>
                      <a:pt x="3511" y="13159"/>
                      <a:pt x="3511" y="13159"/>
                    </a:cubicBezTo>
                    <a:close/>
                    <a:moveTo>
                      <a:pt x="5910" y="9153"/>
                    </a:moveTo>
                    <a:cubicBezTo>
                      <a:pt x="5912" y="9153"/>
                      <a:pt x="6507" y="9497"/>
                      <a:pt x="7454" y="9921"/>
                    </a:cubicBezTo>
                    <a:cubicBezTo>
                      <a:pt x="8390" y="10365"/>
                      <a:pt x="9638" y="10957"/>
                      <a:pt x="10885" y="11549"/>
                    </a:cubicBezTo>
                    <a:cubicBezTo>
                      <a:pt x="12163" y="12082"/>
                      <a:pt x="13440" y="12615"/>
                      <a:pt x="14398" y="13014"/>
                    </a:cubicBezTo>
                    <a:cubicBezTo>
                      <a:pt x="15348" y="13432"/>
                      <a:pt x="16005" y="13657"/>
                      <a:pt x="16005" y="13657"/>
                    </a:cubicBezTo>
                    <a:lnTo>
                      <a:pt x="17084" y="11263"/>
                    </a:lnTo>
                    <a:cubicBezTo>
                      <a:pt x="17084" y="11263"/>
                      <a:pt x="16445" y="11044"/>
                      <a:pt x="15522" y="10638"/>
                    </a:cubicBezTo>
                    <a:cubicBezTo>
                      <a:pt x="14591" y="10248"/>
                      <a:pt x="13349" y="9730"/>
                      <a:pt x="12106" y="9213"/>
                    </a:cubicBezTo>
                    <a:cubicBezTo>
                      <a:pt x="10894" y="8638"/>
                      <a:pt x="9681" y="8061"/>
                      <a:pt x="8771" y="7629"/>
                    </a:cubicBezTo>
                    <a:cubicBezTo>
                      <a:pt x="7849" y="7221"/>
                      <a:pt x="7271" y="6884"/>
                      <a:pt x="7271" y="6884"/>
                    </a:cubicBezTo>
                    <a:cubicBezTo>
                      <a:pt x="7271" y="6884"/>
                      <a:pt x="5910" y="9153"/>
                      <a:pt x="5910" y="9153"/>
                    </a:cubicBezTo>
                    <a:close/>
                    <a:moveTo>
                      <a:pt x="8311" y="5146"/>
                    </a:moveTo>
                    <a:cubicBezTo>
                      <a:pt x="8311" y="5146"/>
                      <a:pt x="8876" y="5477"/>
                      <a:pt x="9778" y="5877"/>
                    </a:cubicBezTo>
                    <a:cubicBezTo>
                      <a:pt x="10668" y="6300"/>
                      <a:pt x="11854" y="6863"/>
                      <a:pt x="13041" y="7425"/>
                    </a:cubicBezTo>
                    <a:cubicBezTo>
                      <a:pt x="14256" y="7932"/>
                      <a:pt x="15471" y="8439"/>
                      <a:pt x="16382" y="8818"/>
                    </a:cubicBezTo>
                    <a:cubicBezTo>
                      <a:pt x="17284" y="9218"/>
                      <a:pt x="17910" y="9431"/>
                      <a:pt x="17910" y="9431"/>
                    </a:cubicBezTo>
                    <a:lnTo>
                      <a:pt x="18989" y="7035"/>
                    </a:lnTo>
                    <a:cubicBezTo>
                      <a:pt x="18989" y="7035"/>
                      <a:pt x="18381" y="6829"/>
                      <a:pt x="17505" y="6441"/>
                    </a:cubicBezTo>
                    <a:cubicBezTo>
                      <a:pt x="16620" y="6073"/>
                      <a:pt x="15441" y="5582"/>
                      <a:pt x="14262" y="5091"/>
                    </a:cubicBezTo>
                    <a:cubicBezTo>
                      <a:pt x="13110" y="4542"/>
                      <a:pt x="11958" y="3997"/>
                      <a:pt x="11095" y="3585"/>
                    </a:cubicBezTo>
                    <a:cubicBezTo>
                      <a:pt x="10218" y="3198"/>
                      <a:pt x="9670" y="2877"/>
                      <a:pt x="9670" y="2877"/>
                    </a:cubicBezTo>
                    <a:cubicBezTo>
                      <a:pt x="9670" y="2877"/>
                      <a:pt x="8311" y="5146"/>
                      <a:pt x="8311" y="5146"/>
                    </a:cubicBezTo>
                    <a:close/>
                    <a:moveTo>
                      <a:pt x="8227" y="18682"/>
                    </a:moveTo>
                    <a:cubicBezTo>
                      <a:pt x="8503" y="18140"/>
                      <a:pt x="8347" y="17550"/>
                      <a:pt x="7885" y="17354"/>
                    </a:cubicBezTo>
                    <a:cubicBezTo>
                      <a:pt x="7434" y="17137"/>
                      <a:pt x="6835" y="17395"/>
                      <a:pt x="6548" y="17932"/>
                    </a:cubicBezTo>
                    <a:cubicBezTo>
                      <a:pt x="6262" y="18467"/>
                      <a:pt x="6405" y="19080"/>
                      <a:pt x="6869" y="19302"/>
                    </a:cubicBezTo>
                    <a:cubicBezTo>
                      <a:pt x="7342" y="19502"/>
                      <a:pt x="7953" y="19219"/>
                      <a:pt x="8227" y="18682"/>
                    </a:cubicBezTo>
                    <a:close/>
                    <a:moveTo>
                      <a:pt x="0" y="14988"/>
                    </a:moveTo>
                    <a:lnTo>
                      <a:pt x="9390" y="0"/>
                    </a:lnTo>
                    <a:lnTo>
                      <a:pt x="10908" y="810"/>
                    </a:lnTo>
                    <a:lnTo>
                      <a:pt x="10710" y="1141"/>
                    </a:lnTo>
                    <a:cubicBezTo>
                      <a:pt x="10710" y="1141"/>
                      <a:pt x="11246" y="1454"/>
                      <a:pt x="12103" y="1832"/>
                    </a:cubicBezTo>
                    <a:cubicBezTo>
                      <a:pt x="12946" y="2233"/>
                      <a:pt x="14071" y="2768"/>
                      <a:pt x="15197" y="3303"/>
                    </a:cubicBezTo>
                    <a:cubicBezTo>
                      <a:pt x="16348" y="3782"/>
                      <a:pt x="17501" y="4262"/>
                      <a:pt x="18366" y="4623"/>
                    </a:cubicBezTo>
                    <a:cubicBezTo>
                      <a:pt x="19220" y="5002"/>
                      <a:pt x="19814" y="5204"/>
                      <a:pt x="19814" y="5204"/>
                    </a:cubicBezTo>
                    <a:lnTo>
                      <a:pt x="19970" y="4856"/>
                    </a:lnTo>
                    <a:lnTo>
                      <a:pt x="21600" y="5441"/>
                    </a:lnTo>
                    <a:lnTo>
                      <a:pt x="14736" y="21558"/>
                    </a:lnTo>
                    <a:cubicBezTo>
                      <a:pt x="14736" y="21558"/>
                      <a:pt x="14189" y="21563"/>
                      <a:pt x="13369" y="21573"/>
                    </a:cubicBezTo>
                    <a:cubicBezTo>
                      <a:pt x="12544" y="21588"/>
                      <a:pt x="11439" y="21600"/>
                      <a:pt x="10351" y="21540"/>
                    </a:cubicBezTo>
                    <a:cubicBezTo>
                      <a:pt x="8129" y="21450"/>
                      <a:pt x="5907" y="21363"/>
                      <a:pt x="5907" y="21363"/>
                    </a:cubicBezTo>
                    <a:cubicBezTo>
                      <a:pt x="5907" y="21363"/>
                      <a:pt x="4385" y="19785"/>
                      <a:pt x="2863" y="18207"/>
                    </a:cubicBezTo>
                    <a:cubicBezTo>
                      <a:pt x="2104" y="17447"/>
                      <a:pt x="1400" y="16616"/>
                      <a:pt x="873" y="16003"/>
                    </a:cubicBezTo>
                    <a:cubicBezTo>
                      <a:pt x="349" y="15395"/>
                      <a:pt x="0" y="14988"/>
                      <a:pt x="0" y="14988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3" name="Shape 16847">
                <a:extLst>
                  <a:ext uri="{FF2B5EF4-FFF2-40B4-BE49-F238E27FC236}">
                    <a16:creationId xmlns:a16="http://schemas.microsoft.com/office/drawing/2014/main" id="{AB75EC96-7D97-46D2-8580-D896EDAF519A}"/>
                  </a:ext>
                </a:extLst>
              </p:cNvPr>
              <p:cNvSpPr/>
              <p:nvPr/>
            </p:nvSpPr>
            <p:spPr>
              <a:xfrm>
                <a:off x="4334080" y="4230521"/>
                <a:ext cx="604231" cy="4796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615" y="7846"/>
                    </a:moveTo>
                    <a:cubicBezTo>
                      <a:pt x="19615" y="7846"/>
                      <a:pt x="19433" y="7494"/>
                      <a:pt x="19162" y="6966"/>
                    </a:cubicBezTo>
                    <a:cubicBezTo>
                      <a:pt x="18898" y="6431"/>
                      <a:pt x="18583" y="5691"/>
                      <a:pt x="18245" y="4968"/>
                    </a:cubicBezTo>
                    <a:cubicBezTo>
                      <a:pt x="17893" y="4255"/>
                      <a:pt x="17614" y="3492"/>
                      <a:pt x="17382" y="2935"/>
                    </a:cubicBezTo>
                    <a:cubicBezTo>
                      <a:pt x="17153" y="2377"/>
                      <a:pt x="17001" y="2004"/>
                      <a:pt x="17001" y="2004"/>
                    </a:cubicBezTo>
                    <a:lnTo>
                      <a:pt x="15717" y="2798"/>
                    </a:lnTo>
                    <a:cubicBezTo>
                      <a:pt x="15717" y="2798"/>
                      <a:pt x="15874" y="3182"/>
                      <a:pt x="16110" y="3757"/>
                    </a:cubicBezTo>
                    <a:cubicBezTo>
                      <a:pt x="16348" y="4330"/>
                      <a:pt x="16637" y="5115"/>
                      <a:pt x="16997" y="5851"/>
                    </a:cubicBezTo>
                    <a:cubicBezTo>
                      <a:pt x="17346" y="6594"/>
                      <a:pt x="17671" y="7356"/>
                      <a:pt x="17943" y="7906"/>
                    </a:cubicBezTo>
                    <a:cubicBezTo>
                      <a:pt x="18222" y="8451"/>
                      <a:pt x="18408" y="8814"/>
                      <a:pt x="18408" y="8814"/>
                    </a:cubicBezTo>
                    <a:cubicBezTo>
                      <a:pt x="18408" y="8814"/>
                      <a:pt x="19615" y="7846"/>
                      <a:pt x="19615" y="7846"/>
                    </a:cubicBezTo>
                    <a:close/>
                    <a:moveTo>
                      <a:pt x="17487" y="9552"/>
                    </a:moveTo>
                    <a:cubicBezTo>
                      <a:pt x="17487" y="9552"/>
                      <a:pt x="17297" y="9181"/>
                      <a:pt x="17012" y="8625"/>
                    </a:cubicBezTo>
                    <a:cubicBezTo>
                      <a:pt x="16734" y="8063"/>
                      <a:pt x="16401" y="7285"/>
                      <a:pt x="16045" y="6525"/>
                    </a:cubicBezTo>
                    <a:cubicBezTo>
                      <a:pt x="15677" y="5771"/>
                      <a:pt x="15381" y="4970"/>
                      <a:pt x="15138" y="4383"/>
                    </a:cubicBezTo>
                    <a:cubicBezTo>
                      <a:pt x="14897" y="3796"/>
                      <a:pt x="14737" y="3403"/>
                      <a:pt x="14737" y="3403"/>
                    </a:cubicBezTo>
                    <a:lnTo>
                      <a:pt x="13453" y="4197"/>
                    </a:lnTo>
                    <a:cubicBezTo>
                      <a:pt x="13453" y="4197"/>
                      <a:pt x="13618" y="4600"/>
                      <a:pt x="13865" y="5205"/>
                    </a:cubicBezTo>
                    <a:cubicBezTo>
                      <a:pt x="14116" y="5808"/>
                      <a:pt x="14421" y="6631"/>
                      <a:pt x="14798" y="7406"/>
                    </a:cubicBezTo>
                    <a:cubicBezTo>
                      <a:pt x="15164" y="8188"/>
                      <a:pt x="15507" y="8987"/>
                      <a:pt x="15792" y="9566"/>
                    </a:cubicBezTo>
                    <a:cubicBezTo>
                      <a:pt x="16085" y="10138"/>
                      <a:pt x="16281" y="10519"/>
                      <a:pt x="16281" y="10519"/>
                    </a:cubicBezTo>
                    <a:cubicBezTo>
                      <a:pt x="16281" y="10519"/>
                      <a:pt x="17487" y="9552"/>
                      <a:pt x="17487" y="9552"/>
                    </a:cubicBezTo>
                    <a:close/>
                    <a:moveTo>
                      <a:pt x="15359" y="11259"/>
                    </a:moveTo>
                    <a:cubicBezTo>
                      <a:pt x="15359" y="11259"/>
                      <a:pt x="15159" y="10869"/>
                      <a:pt x="14860" y="10285"/>
                    </a:cubicBezTo>
                    <a:cubicBezTo>
                      <a:pt x="14569" y="9694"/>
                      <a:pt x="14218" y="8879"/>
                      <a:pt x="13845" y="8079"/>
                    </a:cubicBezTo>
                    <a:cubicBezTo>
                      <a:pt x="13460" y="7288"/>
                      <a:pt x="13148" y="6449"/>
                      <a:pt x="12892" y="5833"/>
                    </a:cubicBezTo>
                    <a:cubicBezTo>
                      <a:pt x="12640" y="5215"/>
                      <a:pt x="12472" y="4803"/>
                      <a:pt x="12472" y="4803"/>
                    </a:cubicBezTo>
                    <a:lnTo>
                      <a:pt x="11189" y="5596"/>
                    </a:lnTo>
                    <a:cubicBezTo>
                      <a:pt x="11189" y="5596"/>
                      <a:pt x="11362" y="6019"/>
                      <a:pt x="11621" y="6654"/>
                    </a:cubicBezTo>
                    <a:cubicBezTo>
                      <a:pt x="11883" y="7286"/>
                      <a:pt x="12205" y="8148"/>
                      <a:pt x="12599" y="8961"/>
                    </a:cubicBezTo>
                    <a:cubicBezTo>
                      <a:pt x="12982" y="9781"/>
                      <a:pt x="13342" y="10618"/>
                      <a:pt x="13642" y="11224"/>
                    </a:cubicBezTo>
                    <a:cubicBezTo>
                      <a:pt x="13948" y="11825"/>
                      <a:pt x="14153" y="12226"/>
                      <a:pt x="14153" y="12226"/>
                    </a:cubicBezTo>
                    <a:cubicBezTo>
                      <a:pt x="14153" y="12226"/>
                      <a:pt x="15359" y="11259"/>
                      <a:pt x="15359" y="11259"/>
                    </a:cubicBezTo>
                    <a:close/>
                    <a:moveTo>
                      <a:pt x="13232" y="12964"/>
                    </a:moveTo>
                    <a:cubicBezTo>
                      <a:pt x="13232" y="12964"/>
                      <a:pt x="13023" y="12556"/>
                      <a:pt x="12710" y="11943"/>
                    </a:cubicBezTo>
                    <a:cubicBezTo>
                      <a:pt x="12405" y="11325"/>
                      <a:pt x="12036" y="10472"/>
                      <a:pt x="11647" y="9634"/>
                    </a:cubicBezTo>
                    <a:cubicBezTo>
                      <a:pt x="11245" y="8805"/>
                      <a:pt x="10916" y="7926"/>
                      <a:pt x="10649" y="7281"/>
                    </a:cubicBezTo>
                    <a:cubicBezTo>
                      <a:pt x="10385" y="6634"/>
                      <a:pt x="10208" y="6202"/>
                      <a:pt x="10208" y="6202"/>
                    </a:cubicBezTo>
                    <a:lnTo>
                      <a:pt x="8925" y="6996"/>
                    </a:lnTo>
                    <a:cubicBezTo>
                      <a:pt x="8925" y="6996"/>
                      <a:pt x="9105" y="7438"/>
                      <a:pt x="9376" y="8102"/>
                    </a:cubicBezTo>
                    <a:cubicBezTo>
                      <a:pt x="9650" y="8763"/>
                      <a:pt x="9988" y="9665"/>
                      <a:pt x="10400" y="10516"/>
                    </a:cubicBezTo>
                    <a:cubicBezTo>
                      <a:pt x="10800" y="11375"/>
                      <a:pt x="11178" y="12250"/>
                      <a:pt x="11491" y="12884"/>
                    </a:cubicBezTo>
                    <a:cubicBezTo>
                      <a:pt x="11812" y="13513"/>
                      <a:pt x="12026" y="13931"/>
                      <a:pt x="12026" y="13931"/>
                    </a:cubicBezTo>
                    <a:cubicBezTo>
                      <a:pt x="12026" y="13931"/>
                      <a:pt x="13232" y="12964"/>
                      <a:pt x="13232" y="12964"/>
                    </a:cubicBezTo>
                    <a:close/>
                    <a:moveTo>
                      <a:pt x="11103" y="14671"/>
                    </a:moveTo>
                    <a:cubicBezTo>
                      <a:pt x="11103" y="14671"/>
                      <a:pt x="10885" y="14244"/>
                      <a:pt x="10559" y="13603"/>
                    </a:cubicBezTo>
                    <a:cubicBezTo>
                      <a:pt x="10240" y="12957"/>
                      <a:pt x="9854" y="12065"/>
                      <a:pt x="9447" y="11189"/>
                    </a:cubicBezTo>
                    <a:cubicBezTo>
                      <a:pt x="9028" y="10322"/>
                      <a:pt x="8683" y="9404"/>
                      <a:pt x="8403" y="8730"/>
                    </a:cubicBezTo>
                    <a:cubicBezTo>
                      <a:pt x="8128" y="8053"/>
                      <a:pt x="7943" y="7602"/>
                      <a:pt x="7943" y="7602"/>
                    </a:cubicBezTo>
                    <a:lnTo>
                      <a:pt x="6661" y="8395"/>
                    </a:lnTo>
                    <a:cubicBezTo>
                      <a:pt x="6661" y="8395"/>
                      <a:pt x="6849" y="8856"/>
                      <a:pt x="7132" y="9550"/>
                    </a:cubicBezTo>
                    <a:cubicBezTo>
                      <a:pt x="7418" y="10241"/>
                      <a:pt x="7772" y="11182"/>
                      <a:pt x="8201" y="12071"/>
                    </a:cubicBezTo>
                    <a:cubicBezTo>
                      <a:pt x="8617" y="12968"/>
                      <a:pt x="9014" y="13881"/>
                      <a:pt x="9340" y="14543"/>
                    </a:cubicBezTo>
                    <a:cubicBezTo>
                      <a:pt x="9675" y="15200"/>
                      <a:pt x="9898" y="15637"/>
                      <a:pt x="9898" y="15637"/>
                    </a:cubicBezTo>
                    <a:cubicBezTo>
                      <a:pt x="9898" y="15637"/>
                      <a:pt x="11103" y="14671"/>
                      <a:pt x="11103" y="14671"/>
                    </a:cubicBezTo>
                    <a:close/>
                    <a:moveTo>
                      <a:pt x="8977" y="16376"/>
                    </a:moveTo>
                    <a:cubicBezTo>
                      <a:pt x="8977" y="16376"/>
                      <a:pt x="8750" y="15931"/>
                      <a:pt x="8409" y="15262"/>
                    </a:cubicBezTo>
                    <a:cubicBezTo>
                      <a:pt x="8077" y="14587"/>
                      <a:pt x="7672" y="13658"/>
                      <a:pt x="7249" y="12744"/>
                    </a:cubicBezTo>
                    <a:cubicBezTo>
                      <a:pt x="6812" y="11839"/>
                      <a:pt x="6451" y="10882"/>
                      <a:pt x="6160" y="10178"/>
                    </a:cubicBezTo>
                    <a:cubicBezTo>
                      <a:pt x="5872" y="9471"/>
                      <a:pt x="5680" y="9000"/>
                      <a:pt x="5680" y="9000"/>
                    </a:cubicBezTo>
                    <a:lnTo>
                      <a:pt x="4397" y="9793"/>
                    </a:lnTo>
                    <a:cubicBezTo>
                      <a:pt x="4397" y="9793"/>
                      <a:pt x="4593" y="10276"/>
                      <a:pt x="4887" y="10998"/>
                    </a:cubicBezTo>
                    <a:cubicBezTo>
                      <a:pt x="5185" y="11719"/>
                      <a:pt x="5556" y="12698"/>
                      <a:pt x="6002" y="13625"/>
                    </a:cubicBezTo>
                    <a:cubicBezTo>
                      <a:pt x="6435" y="14562"/>
                      <a:pt x="6850" y="15512"/>
                      <a:pt x="7190" y="16203"/>
                    </a:cubicBezTo>
                    <a:cubicBezTo>
                      <a:pt x="7538" y="16887"/>
                      <a:pt x="7771" y="17343"/>
                      <a:pt x="7771" y="17343"/>
                    </a:cubicBezTo>
                    <a:cubicBezTo>
                      <a:pt x="7771" y="17343"/>
                      <a:pt x="8977" y="16376"/>
                      <a:pt x="8977" y="16376"/>
                    </a:cubicBezTo>
                    <a:close/>
                    <a:moveTo>
                      <a:pt x="6849" y="18082"/>
                    </a:moveTo>
                    <a:cubicBezTo>
                      <a:pt x="6849" y="18082"/>
                      <a:pt x="6612" y="17618"/>
                      <a:pt x="6257" y="16922"/>
                    </a:cubicBezTo>
                    <a:cubicBezTo>
                      <a:pt x="5912" y="16220"/>
                      <a:pt x="5489" y="15253"/>
                      <a:pt x="5049" y="14300"/>
                    </a:cubicBezTo>
                    <a:cubicBezTo>
                      <a:pt x="4595" y="13356"/>
                      <a:pt x="4217" y="12360"/>
                      <a:pt x="3914" y="11627"/>
                    </a:cubicBezTo>
                    <a:cubicBezTo>
                      <a:pt x="3615" y="10891"/>
                      <a:pt x="3415" y="10399"/>
                      <a:pt x="3415" y="10399"/>
                    </a:cubicBezTo>
                    <a:lnTo>
                      <a:pt x="2132" y="11192"/>
                    </a:lnTo>
                    <a:cubicBezTo>
                      <a:pt x="2132" y="11192"/>
                      <a:pt x="2336" y="11695"/>
                      <a:pt x="2643" y="12447"/>
                    </a:cubicBezTo>
                    <a:cubicBezTo>
                      <a:pt x="2953" y="13197"/>
                      <a:pt x="3340" y="14215"/>
                      <a:pt x="3803" y="15181"/>
                    </a:cubicBezTo>
                    <a:cubicBezTo>
                      <a:pt x="4253" y="16155"/>
                      <a:pt x="4685" y="17143"/>
                      <a:pt x="5039" y="17863"/>
                    </a:cubicBezTo>
                    <a:cubicBezTo>
                      <a:pt x="5401" y="18574"/>
                      <a:pt x="5643" y="19049"/>
                      <a:pt x="5643" y="19049"/>
                    </a:cubicBezTo>
                    <a:cubicBezTo>
                      <a:pt x="5643" y="19049"/>
                      <a:pt x="6849" y="18082"/>
                      <a:pt x="6849" y="18082"/>
                    </a:cubicBezTo>
                    <a:close/>
                    <a:moveTo>
                      <a:pt x="21600" y="7588"/>
                    </a:moveTo>
                    <a:lnTo>
                      <a:pt x="4844" y="21600"/>
                    </a:lnTo>
                    <a:cubicBezTo>
                      <a:pt x="4844" y="21600"/>
                      <a:pt x="3828" y="20583"/>
                      <a:pt x="2811" y="19566"/>
                    </a:cubicBezTo>
                    <a:cubicBezTo>
                      <a:pt x="1819" y="18511"/>
                      <a:pt x="838" y="17396"/>
                      <a:pt x="838" y="17396"/>
                    </a:cubicBezTo>
                    <a:cubicBezTo>
                      <a:pt x="838" y="17396"/>
                      <a:pt x="770" y="16980"/>
                      <a:pt x="667" y="16355"/>
                    </a:cubicBezTo>
                    <a:cubicBezTo>
                      <a:pt x="566" y="15731"/>
                      <a:pt x="472" y="14880"/>
                      <a:pt x="364" y="14047"/>
                    </a:cubicBezTo>
                    <a:cubicBezTo>
                      <a:pt x="264" y="13216"/>
                      <a:pt x="163" y="12386"/>
                      <a:pt x="88" y="11764"/>
                    </a:cubicBezTo>
                    <a:cubicBezTo>
                      <a:pt x="35" y="11135"/>
                      <a:pt x="0" y="10717"/>
                      <a:pt x="0" y="10717"/>
                    </a:cubicBezTo>
                    <a:lnTo>
                      <a:pt x="18223" y="0"/>
                    </a:lnTo>
                    <a:cubicBezTo>
                      <a:pt x="18223" y="0"/>
                      <a:pt x="18267" y="124"/>
                      <a:pt x="18344" y="341"/>
                    </a:cubicBezTo>
                    <a:cubicBezTo>
                      <a:pt x="18414" y="563"/>
                      <a:pt x="18539" y="864"/>
                      <a:pt x="18690" y="1225"/>
                    </a:cubicBezTo>
                    <a:cubicBezTo>
                      <a:pt x="18837" y="1588"/>
                      <a:pt x="19010" y="2011"/>
                      <a:pt x="19194" y="2465"/>
                    </a:cubicBezTo>
                    <a:cubicBezTo>
                      <a:pt x="19286" y="2693"/>
                      <a:pt x="19380" y="2929"/>
                      <a:pt x="19475" y="3168"/>
                    </a:cubicBezTo>
                    <a:cubicBezTo>
                      <a:pt x="19582" y="3399"/>
                      <a:pt x="19691" y="3633"/>
                      <a:pt x="19800" y="3869"/>
                    </a:cubicBezTo>
                    <a:cubicBezTo>
                      <a:pt x="20235" y="4810"/>
                      <a:pt x="20646" y="5768"/>
                      <a:pt x="21018" y="6440"/>
                    </a:cubicBezTo>
                    <a:cubicBezTo>
                      <a:pt x="21367" y="7129"/>
                      <a:pt x="21600" y="7588"/>
                      <a:pt x="21600" y="7588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4" name="Shape 16848">
                <a:extLst>
                  <a:ext uri="{FF2B5EF4-FFF2-40B4-BE49-F238E27FC236}">
                    <a16:creationId xmlns:a16="http://schemas.microsoft.com/office/drawing/2014/main" id="{058A18C5-3D60-44CC-8AE9-BF5D7CA3253A}"/>
                  </a:ext>
                </a:extLst>
              </p:cNvPr>
              <p:cNvSpPr/>
              <p:nvPr/>
            </p:nvSpPr>
            <p:spPr>
              <a:xfrm>
                <a:off x="3873977" y="3913561"/>
                <a:ext cx="893784" cy="3231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200" y="7186"/>
                    </a:moveTo>
                    <a:lnTo>
                      <a:pt x="17925" y="3796"/>
                    </a:lnTo>
                    <a:lnTo>
                      <a:pt x="15885" y="4923"/>
                    </a:lnTo>
                    <a:lnTo>
                      <a:pt x="16175" y="8518"/>
                    </a:lnTo>
                    <a:cubicBezTo>
                      <a:pt x="16175" y="8518"/>
                      <a:pt x="18200" y="7186"/>
                      <a:pt x="18200" y="7186"/>
                    </a:cubicBezTo>
                    <a:close/>
                    <a:moveTo>
                      <a:pt x="15282" y="9104"/>
                    </a:moveTo>
                    <a:lnTo>
                      <a:pt x="14984" y="5419"/>
                    </a:lnTo>
                    <a:lnTo>
                      <a:pt x="12943" y="6540"/>
                    </a:lnTo>
                    <a:cubicBezTo>
                      <a:pt x="12943" y="6540"/>
                      <a:pt x="12958" y="6786"/>
                      <a:pt x="12990" y="7150"/>
                    </a:cubicBezTo>
                    <a:cubicBezTo>
                      <a:pt x="13020" y="7515"/>
                      <a:pt x="13059" y="8001"/>
                      <a:pt x="13099" y="8487"/>
                    </a:cubicBezTo>
                    <a:cubicBezTo>
                      <a:pt x="13178" y="9460"/>
                      <a:pt x="13257" y="10432"/>
                      <a:pt x="13257" y="10432"/>
                    </a:cubicBezTo>
                    <a:cubicBezTo>
                      <a:pt x="13257" y="10432"/>
                      <a:pt x="15282" y="9104"/>
                      <a:pt x="15282" y="9104"/>
                    </a:cubicBezTo>
                    <a:close/>
                    <a:moveTo>
                      <a:pt x="12363" y="11017"/>
                    </a:moveTo>
                    <a:cubicBezTo>
                      <a:pt x="12363" y="11017"/>
                      <a:pt x="12283" y="10022"/>
                      <a:pt x="12202" y="9027"/>
                    </a:cubicBezTo>
                    <a:cubicBezTo>
                      <a:pt x="12161" y="8529"/>
                      <a:pt x="12120" y="8032"/>
                      <a:pt x="12090" y="7659"/>
                    </a:cubicBezTo>
                    <a:cubicBezTo>
                      <a:pt x="12057" y="7288"/>
                      <a:pt x="12043" y="7036"/>
                      <a:pt x="12043" y="7036"/>
                    </a:cubicBezTo>
                    <a:lnTo>
                      <a:pt x="10002" y="8154"/>
                    </a:lnTo>
                    <a:cubicBezTo>
                      <a:pt x="10002" y="8154"/>
                      <a:pt x="10016" y="8419"/>
                      <a:pt x="10051" y="8810"/>
                    </a:cubicBezTo>
                    <a:cubicBezTo>
                      <a:pt x="10083" y="9203"/>
                      <a:pt x="10125" y="9725"/>
                      <a:pt x="10168" y="10249"/>
                    </a:cubicBezTo>
                    <a:cubicBezTo>
                      <a:pt x="10253" y="11295"/>
                      <a:pt x="10338" y="12341"/>
                      <a:pt x="10338" y="12341"/>
                    </a:cubicBezTo>
                    <a:cubicBezTo>
                      <a:pt x="10338" y="12341"/>
                      <a:pt x="12363" y="11017"/>
                      <a:pt x="12363" y="11017"/>
                    </a:cubicBezTo>
                    <a:close/>
                    <a:moveTo>
                      <a:pt x="9444" y="12925"/>
                    </a:moveTo>
                    <a:cubicBezTo>
                      <a:pt x="9444" y="12925"/>
                      <a:pt x="9358" y="11856"/>
                      <a:pt x="9270" y="10787"/>
                    </a:cubicBezTo>
                    <a:cubicBezTo>
                      <a:pt x="9227" y="10253"/>
                      <a:pt x="9183" y="9719"/>
                      <a:pt x="9151" y="9317"/>
                    </a:cubicBezTo>
                    <a:cubicBezTo>
                      <a:pt x="9116" y="8918"/>
                      <a:pt x="9101" y="8647"/>
                      <a:pt x="9101" y="8647"/>
                    </a:cubicBezTo>
                    <a:lnTo>
                      <a:pt x="7059" y="9763"/>
                    </a:lnTo>
                    <a:cubicBezTo>
                      <a:pt x="7059" y="9763"/>
                      <a:pt x="7075" y="10047"/>
                      <a:pt x="7111" y="10466"/>
                    </a:cubicBezTo>
                    <a:cubicBezTo>
                      <a:pt x="7145" y="10886"/>
                      <a:pt x="7191" y="11446"/>
                      <a:pt x="7236" y="12006"/>
                    </a:cubicBezTo>
                    <a:cubicBezTo>
                      <a:pt x="7328" y="13127"/>
                      <a:pt x="7419" y="14246"/>
                      <a:pt x="7419" y="14246"/>
                    </a:cubicBezTo>
                    <a:cubicBezTo>
                      <a:pt x="7419" y="14246"/>
                      <a:pt x="9444" y="12925"/>
                      <a:pt x="9444" y="12925"/>
                    </a:cubicBezTo>
                    <a:close/>
                    <a:moveTo>
                      <a:pt x="6525" y="14828"/>
                    </a:moveTo>
                    <a:cubicBezTo>
                      <a:pt x="6525" y="14828"/>
                      <a:pt x="6432" y="13686"/>
                      <a:pt x="6339" y="12543"/>
                    </a:cubicBezTo>
                    <a:cubicBezTo>
                      <a:pt x="6292" y="11971"/>
                      <a:pt x="6246" y="11401"/>
                      <a:pt x="6211" y="10972"/>
                    </a:cubicBezTo>
                    <a:cubicBezTo>
                      <a:pt x="6174" y="10546"/>
                      <a:pt x="6159" y="10254"/>
                      <a:pt x="6159" y="10254"/>
                    </a:cubicBezTo>
                    <a:lnTo>
                      <a:pt x="4117" y="11367"/>
                    </a:lnTo>
                    <a:cubicBezTo>
                      <a:pt x="4117" y="11367"/>
                      <a:pt x="4133" y="11669"/>
                      <a:pt x="4171" y="12116"/>
                    </a:cubicBezTo>
                    <a:cubicBezTo>
                      <a:pt x="4208" y="12564"/>
                      <a:pt x="4256" y="13161"/>
                      <a:pt x="4305" y="13758"/>
                    </a:cubicBezTo>
                    <a:cubicBezTo>
                      <a:pt x="4402" y="14951"/>
                      <a:pt x="4500" y="16144"/>
                      <a:pt x="4500" y="16144"/>
                    </a:cubicBezTo>
                    <a:cubicBezTo>
                      <a:pt x="4500" y="16144"/>
                      <a:pt x="6525" y="14828"/>
                      <a:pt x="6525" y="14828"/>
                    </a:cubicBezTo>
                    <a:close/>
                    <a:moveTo>
                      <a:pt x="3606" y="16726"/>
                    </a:moveTo>
                    <a:cubicBezTo>
                      <a:pt x="3606" y="16726"/>
                      <a:pt x="3507" y="15509"/>
                      <a:pt x="3407" y="14293"/>
                    </a:cubicBezTo>
                    <a:cubicBezTo>
                      <a:pt x="3358" y="13684"/>
                      <a:pt x="3308" y="13077"/>
                      <a:pt x="3271" y="12619"/>
                    </a:cubicBezTo>
                    <a:cubicBezTo>
                      <a:pt x="3232" y="12165"/>
                      <a:pt x="3216" y="11856"/>
                      <a:pt x="3216" y="11856"/>
                    </a:cubicBezTo>
                    <a:lnTo>
                      <a:pt x="1174" y="12965"/>
                    </a:lnTo>
                    <a:cubicBezTo>
                      <a:pt x="1174" y="12965"/>
                      <a:pt x="1191" y="13287"/>
                      <a:pt x="1231" y="13762"/>
                    </a:cubicBezTo>
                    <a:cubicBezTo>
                      <a:pt x="1270" y="14237"/>
                      <a:pt x="1321" y="14871"/>
                      <a:pt x="1372" y="15505"/>
                    </a:cubicBezTo>
                    <a:cubicBezTo>
                      <a:pt x="1476" y="16772"/>
                      <a:pt x="1579" y="18040"/>
                      <a:pt x="1579" y="18040"/>
                    </a:cubicBezTo>
                    <a:cubicBezTo>
                      <a:pt x="1579" y="18040"/>
                      <a:pt x="3606" y="16726"/>
                      <a:pt x="3606" y="16726"/>
                    </a:cubicBezTo>
                    <a:close/>
                    <a:moveTo>
                      <a:pt x="21600" y="6788"/>
                    </a:moveTo>
                    <a:lnTo>
                      <a:pt x="880" y="21600"/>
                    </a:lnTo>
                    <a:cubicBezTo>
                      <a:pt x="880" y="21600"/>
                      <a:pt x="806" y="20896"/>
                      <a:pt x="722" y="19821"/>
                    </a:cubicBezTo>
                    <a:cubicBezTo>
                      <a:pt x="634" y="18748"/>
                      <a:pt x="517" y="17319"/>
                      <a:pt x="400" y="15889"/>
                    </a:cubicBezTo>
                    <a:cubicBezTo>
                      <a:pt x="343" y="15174"/>
                      <a:pt x="286" y="14457"/>
                      <a:pt x="232" y="13786"/>
                    </a:cubicBezTo>
                    <a:cubicBezTo>
                      <a:pt x="189" y="13110"/>
                      <a:pt x="149" y="12479"/>
                      <a:pt x="114" y="11938"/>
                    </a:cubicBezTo>
                    <a:cubicBezTo>
                      <a:pt x="46" y="10856"/>
                      <a:pt x="0" y="10133"/>
                      <a:pt x="0" y="10133"/>
                    </a:cubicBezTo>
                    <a:lnTo>
                      <a:pt x="21064" y="0"/>
                    </a:lnTo>
                    <a:cubicBezTo>
                      <a:pt x="21064" y="0"/>
                      <a:pt x="21092" y="428"/>
                      <a:pt x="21132" y="1070"/>
                    </a:cubicBezTo>
                    <a:cubicBezTo>
                      <a:pt x="21154" y="1391"/>
                      <a:pt x="21173" y="1769"/>
                      <a:pt x="21203" y="2167"/>
                    </a:cubicBezTo>
                    <a:cubicBezTo>
                      <a:pt x="21237" y="2564"/>
                      <a:pt x="21273" y="2986"/>
                      <a:pt x="21310" y="3409"/>
                    </a:cubicBezTo>
                    <a:cubicBezTo>
                      <a:pt x="21380" y="4256"/>
                      <a:pt x="21449" y="5101"/>
                      <a:pt x="21502" y="5737"/>
                    </a:cubicBezTo>
                    <a:cubicBezTo>
                      <a:pt x="21548" y="6377"/>
                      <a:pt x="21600" y="6788"/>
                      <a:pt x="21600" y="6788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typeface="+mn-ea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5" name="Shape 16849">
                <a:extLst>
                  <a:ext uri="{FF2B5EF4-FFF2-40B4-BE49-F238E27FC236}">
                    <a16:creationId xmlns:a16="http://schemas.microsoft.com/office/drawing/2014/main" id="{728E563E-228A-46E6-95C8-30B72B4785FB}"/>
                  </a:ext>
                </a:extLst>
              </p:cNvPr>
              <p:cNvSpPr/>
              <p:nvPr/>
            </p:nvSpPr>
            <p:spPr>
              <a:xfrm>
                <a:off x="4104028" y="4435011"/>
                <a:ext cx="1017362" cy="7639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8145" y="17626"/>
                    </a:moveTo>
                    <a:cubicBezTo>
                      <a:pt x="8145" y="17626"/>
                      <a:pt x="8233" y="17757"/>
                      <a:pt x="8365" y="17954"/>
                    </a:cubicBezTo>
                    <a:cubicBezTo>
                      <a:pt x="8504" y="18143"/>
                      <a:pt x="8687" y="18395"/>
                      <a:pt x="8871" y="18648"/>
                    </a:cubicBezTo>
                    <a:cubicBezTo>
                      <a:pt x="9240" y="19151"/>
                      <a:pt x="9609" y="19654"/>
                      <a:pt x="9609" y="19654"/>
                    </a:cubicBezTo>
                    <a:lnTo>
                      <a:pt x="10919" y="17891"/>
                    </a:lnTo>
                    <a:cubicBezTo>
                      <a:pt x="10919" y="17891"/>
                      <a:pt x="10566" y="17409"/>
                      <a:pt x="10213" y="16927"/>
                    </a:cubicBezTo>
                    <a:cubicBezTo>
                      <a:pt x="10036" y="16687"/>
                      <a:pt x="9860" y="16446"/>
                      <a:pt x="9727" y="16264"/>
                    </a:cubicBezTo>
                    <a:cubicBezTo>
                      <a:pt x="9601" y="16075"/>
                      <a:pt x="9517" y="15950"/>
                      <a:pt x="9517" y="15950"/>
                    </a:cubicBezTo>
                    <a:cubicBezTo>
                      <a:pt x="9517" y="15950"/>
                      <a:pt x="8145" y="17626"/>
                      <a:pt x="8145" y="17626"/>
                    </a:cubicBezTo>
                    <a:close/>
                    <a:moveTo>
                      <a:pt x="10257" y="15048"/>
                    </a:moveTo>
                    <a:cubicBezTo>
                      <a:pt x="10257" y="15048"/>
                      <a:pt x="10339" y="15171"/>
                      <a:pt x="10462" y="15355"/>
                    </a:cubicBezTo>
                    <a:cubicBezTo>
                      <a:pt x="10591" y="15531"/>
                      <a:pt x="10763" y="15767"/>
                      <a:pt x="10935" y="16003"/>
                    </a:cubicBezTo>
                    <a:cubicBezTo>
                      <a:pt x="11280" y="16473"/>
                      <a:pt x="11625" y="16943"/>
                      <a:pt x="11625" y="16943"/>
                    </a:cubicBezTo>
                    <a:lnTo>
                      <a:pt x="12938" y="15183"/>
                    </a:lnTo>
                    <a:cubicBezTo>
                      <a:pt x="12938" y="15183"/>
                      <a:pt x="12608" y="14735"/>
                      <a:pt x="12279" y="14286"/>
                    </a:cubicBezTo>
                    <a:cubicBezTo>
                      <a:pt x="12114" y="14061"/>
                      <a:pt x="11950" y="13836"/>
                      <a:pt x="11826" y="13667"/>
                    </a:cubicBezTo>
                    <a:cubicBezTo>
                      <a:pt x="11709" y="13491"/>
                      <a:pt x="11631" y="13374"/>
                      <a:pt x="11631" y="13374"/>
                    </a:cubicBezTo>
                    <a:cubicBezTo>
                      <a:pt x="11631" y="13374"/>
                      <a:pt x="10257" y="15048"/>
                      <a:pt x="10257" y="15048"/>
                    </a:cubicBezTo>
                    <a:close/>
                    <a:moveTo>
                      <a:pt x="12372" y="12473"/>
                    </a:moveTo>
                    <a:cubicBezTo>
                      <a:pt x="12372" y="12473"/>
                      <a:pt x="12448" y="12588"/>
                      <a:pt x="12562" y="12759"/>
                    </a:cubicBezTo>
                    <a:cubicBezTo>
                      <a:pt x="12682" y="12923"/>
                      <a:pt x="12842" y="13143"/>
                      <a:pt x="13003" y="13362"/>
                    </a:cubicBezTo>
                    <a:cubicBezTo>
                      <a:pt x="13324" y="13799"/>
                      <a:pt x="13645" y="14237"/>
                      <a:pt x="13645" y="14237"/>
                    </a:cubicBezTo>
                    <a:lnTo>
                      <a:pt x="14959" y="12481"/>
                    </a:lnTo>
                    <a:cubicBezTo>
                      <a:pt x="14959" y="12481"/>
                      <a:pt x="14653" y="12064"/>
                      <a:pt x="14348" y="11648"/>
                    </a:cubicBezTo>
                    <a:cubicBezTo>
                      <a:pt x="14195" y="11440"/>
                      <a:pt x="14039" y="11235"/>
                      <a:pt x="13929" y="11075"/>
                    </a:cubicBezTo>
                    <a:cubicBezTo>
                      <a:pt x="13820" y="10911"/>
                      <a:pt x="13747" y="10803"/>
                      <a:pt x="13747" y="10803"/>
                    </a:cubicBezTo>
                    <a:cubicBezTo>
                      <a:pt x="13747" y="10803"/>
                      <a:pt x="12372" y="12473"/>
                      <a:pt x="12372" y="12473"/>
                    </a:cubicBezTo>
                    <a:close/>
                    <a:moveTo>
                      <a:pt x="14489" y="9903"/>
                    </a:moveTo>
                    <a:cubicBezTo>
                      <a:pt x="14489" y="9903"/>
                      <a:pt x="14560" y="10009"/>
                      <a:pt x="14665" y="10168"/>
                    </a:cubicBezTo>
                    <a:cubicBezTo>
                      <a:pt x="14772" y="10325"/>
                      <a:pt x="14925" y="10522"/>
                      <a:pt x="15073" y="10726"/>
                    </a:cubicBezTo>
                    <a:cubicBezTo>
                      <a:pt x="15370" y="11131"/>
                      <a:pt x="15667" y="11534"/>
                      <a:pt x="15667" y="11534"/>
                    </a:cubicBezTo>
                    <a:lnTo>
                      <a:pt x="16983" y="9781"/>
                    </a:lnTo>
                    <a:cubicBezTo>
                      <a:pt x="16983" y="9781"/>
                      <a:pt x="16702" y="9398"/>
                      <a:pt x="16420" y="9015"/>
                    </a:cubicBezTo>
                    <a:cubicBezTo>
                      <a:pt x="16280" y="8823"/>
                      <a:pt x="16134" y="8638"/>
                      <a:pt x="16034" y="8486"/>
                    </a:cubicBezTo>
                    <a:cubicBezTo>
                      <a:pt x="15934" y="8336"/>
                      <a:pt x="15867" y="8236"/>
                      <a:pt x="15867" y="8236"/>
                    </a:cubicBezTo>
                    <a:cubicBezTo>
                      <a:pt x="15867" y="8236"/>
                      <a:pt x="14489" y="9903"/>
                      <a:pt x="14489" y="9903"/>
                    </a:cubicBezTo>
                    <a:close/>
                    <a:moveTo>
                      <a:pt x="16610" y="7338"/>
                    </a:moveTo>
                    <a:cubicBezTo>
                      <a:pt x="16610" y="7338"/>
                      <a:pt x="16865" y="7731"/>
                      <a:pt x="17146" y="8094"/>
                    </a:cubicBezTo>
                    <a:cubicBezTo>
                      <a:pt x="17420" y="8466"/>
                      <a:pt x="17693" y="8837"/>
                      <a:pt x="17693" y="8837"/>
                    </a:cubicBezTo>
                    <a:lnTo>
                      <a:pt x="19011" y="7086"/>
                    </a:lnTo>
                    <a:cubicBezTo>
                      <a:pt x="19011" y="7086"/>
                      <a:pt x="18753" y="6736"/>
                      <a:pt x="18495" y="6386"/>
                    </a:cubicBezTo>
                    <a:cubicBezTo>
                      <a:pt x="18230" y="6046"/>
                      <a:pt x="17990" y="5673"/>
                      <a:pt x="17989" y="5673"/>
                    </a:cubicBezTo>
                    <a:cubicBezTo>
                      <a:pt x="17989" y="5673"/>
                      <a:pt x="16610" y="7338"/>
                      <a:pt x="16610" y="7338"/>
                    </a:cubicBezTo>
                    <a:close/>
                    <a:moveTo>
                      <a:pt x="7344" y="16423"/>
                    </a:moveTo>
                    <a:lnTo>
                      <a:pt x="8750" y="14798"/>
                    </a:lnTo>
                    <a:cubicBezTo>
                      <a:pt x="8750" y="14798"/>
                      <a:pt x="8406" y="14302"/>
                      <a:pt x="8096" y="13769"/>
                    </a:cubicBezTo>
                    <a:cubicBezTo>
                      <a:pt x="7778" y="13245"/>
                      <a:pt x="7461" y="12719"/>
                      <a:pt x="7461" y="12719"/>
                    </a:cubicBezTo>
                    <a:lnTo>
                      <a:pt x="5998" y="14253"/>
                    </a:lnTo>
                    <a:cubicBezTo>
                      <a:pt x="5998" y="14253"/>
                      <a:pt x="6329" y="14802"/>
                      <a:pt x="6661" y="15350"/>
                    </a:cubicBezTo>
                    <a:cubicBezTo>
                      <a:pt x="6826" y="15625"/>
                      <a:pt x="6991" y="15900"/>
                      <a:pt x="7126" y="16094"/>
                    </a:cubicBezTo>
                    <a:cubicBezTo>
                      <a:pt x="7257" y="16292"/>
                      <a:pt x="7344" y="16423"/>
                      <a:pt x="7344" y="16423"/>
                    </a:cubicBezTo>
                    <a:close/>
                    <a:moveTo>
                      <a:pt x="8249" y="11894"/>
                    </a:moveTo>
                    <a:cubicBezTo>
                      <a:pt x="8249" y="11894"/>
                      <a:pt x="8559" y="12406"/>
                      <a:pt x="8869" y="12919"/>
                    </a:cubicBezTo>
                    <a:cubicBezTo>
                      <a:pt x="9172" y="13439"/>
                      <a:pt x="9508" y="13923"/>
                      <a:pt x="9508" y="13923"/>
                    </a:cubicBezTo>
                    <a:lnTo>
                      <a:pt x="10915" y="12301"/>
                    </a:lnTo>
                    <a:cubicBezTo>
                      <a:pt x="10915" y="12301"/>
                      <a:pt x="10595" y="11839"/>
                      <a:pt x="10306" y="11342"/>
                    </a:cubicBezTo>
                    <a:cubicBezTo>
                      <a:pt x="10010" y="10853"/>
                      <a:pt x="9714" y="10363"/>
                      <a:pt x="9714" y="10363"/>
                    </a:cubicBezTo>
                    <a:cubicBezTo>
                      <a:pt x="9714" y="10363"/>
                      <a:pt x="8249" y="11894"/>
                      <a:pt x="8249" y="11894"/>
                    </a:cubicBezTo>
                    <a:close/>
                    <a:moveTo>
                      <a:pt x="10503" y="9540"/>
                    </a:moveTo>
                    <a:cubicBezTo>
                      <a:pt x="10503" y="9540"/>
                      <a:pt x="10791" y="10016"/>
                      <a:pt x="11080" y="10493"/>
                    </a:cubicBezTo>
                    <a:cubicBezTo>
                      <a:pt x="11361" y="10978"/>
                      <a:pt x="11673" y="11428"/>
                      <a:pt x="11673" y="11428"/>
                    </a:cubicBezTo>
                    <a:lnTo>
                      <a:pt x="13083" y="9808"/>
                    </a:lnTo>
                    <a:cubicBezTo>
                      <a:pt x="13083" y="9808"/>
                      <a:pt x="12787" y="9380"/>
                      <a:pt x="12519" y="8919"/>
                    </a:cubicBezTo>
                    <a:cubicBezTo>
                      <a:pt x="12244" y="8466"/>
                      <a:pt x="11969" y="8013"/>
                      <a:pt x="11969" y="8013"/>
                    </a:cubicBezTo>
                    <a:cubicBezTo>
                      <a:pt x="11969" y="8013"/>
                      <a:pt x="10503" y="9540"/>
                      <a:pt x="10503" y="9540"/>
                    </a:cubicBezTo>
                    <a:close/>
                    <a:moveTo>
                      <a:pt x="12759" y="7191"/>
                    </a:moveTo>
                    <a:cubicBezTo>
                      <a:pt x="12759" y="7191"/>
                      <a:pt x="13027" y="7632"/>
                      <a:pt x="13294" y="8071"/>
                    </a:cubicBezTo>
                    <a:cubicBezTo>
                      <a:pt x="13554" y="8520"/>
                      <a:pt x="13843" y="8937"/>
                      <a:pt x="13843" y="8937"/>
                    </a:cubicBezTo>
                    <a:lnTo>
                      <a:pt x="15254" y="7321"/>
                    </a:lnTo>
                    <a:cubicBezTo>
                      <a:pt x="15254" y="7321"/>
                      <a:pt x="14981" y="6925"/>
                      <a:pt x="14735" y="6500"/>
                    </a:cubicBezTo>
                    <a:cubicBezTo>
                      <a:pt x="14481" y="6083"/>
                      <a:pt x="14227" y="5666"/>
                      <a:pt x="14227" y="5666"/>
                    </a:cubicBezTo>
                    <a:cubicBezTo>
                      <a:pt x="14227" y="5666"/>
                      <a:pt x="12759" y="7191"/>
                      <a:pt x="12759" y="7191"/>
                    </a:cubicBezTo>
                    <a:close/>
                    <a:moveTo>
                      <a:pt x="15018" y="4847"/>
                    </a:moveTo>
                    <a:cubicBezTo>
                      <a:pt x="15018" y="4847"/>
                      <a:pt x="15265" y="5251"/>
                      <a:pt x="15511" y="5655"/>
                    </a:cubicBezTo>
                    <a:cubicBezTo>
                      <a:pt x="15750" y="6068"/>
                      <a:pt x="16015" y="6451"/>
                      <a:pt x="16015" y="6451"/>
                    </a:cubicBezTo>
                    <a:lnTo>
                      <a:pt x="17428" y="4837"/>
                    </a:lnTo>
                    <a:cubicBezTo>
                      <a:pt x="17428" y="4837"/>
                      <a:pt x="17366" y="4746"/>
                      <a:pt x="17274" y="4609"/>
                    </a:cubicBezTo>
                    <a:cubicBezTo>
                      <a:pt x="17181" y="4472"/>
                      <a:pt x="17071" y="4276"/>
                      <a:pt x="16953" y="4087"/>
                    </a:cubicBezTo>
                    <a:cubicBezTo>
                      <a:pt x="16721" y="3706"/>
                      <a:pt x="16488" y="3325"/>
                      <a:pt x="16488" y="3325"/>
                    </a:cubicBezTo>
                    <a:cubicBezTo>
                      <a:pt x="16488" y="3325"/>
                      <a:pt x="15018" y="4847"/>
                      <a:pt x="15018" y="4847"/>
                    </a:cubicBezTo>
                    <a:close/>
                    <a:moveTo>
                      <a:pt x="21600" y="5088"/>
                    </a:moveTo>
                    <a:cubicBezTo>
                      <a:pt x="21600" y="5088"/>
                      <a:pt x="18666" y="9207"/>
                      <a:pt x="15732" y="13325"/>
                    </a:cubicBezTo>
                    <a:cubicBezTo>
                      <a:pt x="12813" y="17463"/>
                      <a:pt x="9894" y="21600"/>
                      <a:pt x="9894" y="21600"/>
                    </a:cubicBezTo>
                    <a:cubicBezTo>
                      <a:pt x="9894" y="21600"/>
                      <a:pt x="9741" y="21568"/>
                      <a:pt x="9473" y="21512"/>
                    </a:cubicBezTo>
                    <a:cubicBezTo>
                      <a:pt x="9206" y="21454"/>
                      <a:pt x="8812" y="21382"/>
                      <a:pt x="8360" y="21254"/>
                    </a:cubicBezTo>
                    <a:cubicBezTo>
                      <a:pt x="7453" y="21003"/>
                      <a:pt x="6195" y="20667"/>
                      <a:pt x="4969" y="20189"/>
                    </a:cubicBezTo>
                    <a:cubicBezTo>
                      <a:pt x="4355" y="19954"/>
                      <a:pt x="3715" y="19725"/>
                      <a:pt x="3142" y="19463"/>
                    </a:cubicBezTo>
                    <a:cubicBezTo>
                      <a:pt x="2565" y="19205"/>
                      <a:pt x="2021" y="18952"/>
                      <a:pt x="1552" y="18728"/>
                    </a:cubicBezTo>
                    <a:cubicBezTo>
                      <a:pt x="1080" y="18506"/>
                      <a:pt x="690" y="18307"/>
                      <a:pt x="424" y="18158"/>
                    </a:cubicBezTo>
                    <a:cubicBezTo>
                      <a:pt x="154" y="18011"/>
                      <a:pt x="0" y="17926"/>
                      <a:pt x="0" y="17926"/>
                    </a:cubicBezTo>
                    <a:cubicBezTo>
                      <a:pt x="0" y="17926"/>
                      <a:pt x="4568" y="13426"/>
                      <a:pt x="9135" y="8925"/>
                    </a:cubicBezTo>
                    <a:cubicBezTo>
                      <a:pt x="13724" y="4462"/>
                      <a:pt x="18313" y="0"/>
                      <a:pt x="18313" y="0"/>
                    </a:cubicBezTo>
                    <a:cubicBezTo>
                      <a:pt x="18313" y="0"/>
                      <a:pt x="18364" y="97"/>
                      <a:pt x="18441" y="243"/>
                    </a:cubicBezTo>
                    <a:cubicBezTo>
                      <a:pt x="18521" y="386"/>
                      <a:pt x="18616" y="588"/>
                      <a:pt x="18728" y="773"/>
                    </a:cubicBezTo>
                    <a:cubicBezTo>
                      <a:pt x="18949" y="1146"/>
                      <a:pt x="19171" y="1519"/>
                      <a:pt x="19171" y="1519"/>
                    </a:cubicBezTo>
                    <a:lnTo>
                      <a:pt x="17889" y="2898"/>
                    </a:lnTo>
                    <a:cubicBezTo>
                      <a:pt x="17889" y="2898"/>
                      <a:pt x="18229" y="3483"/>
                      <a:pt x="18610" y="4021"/>
                    </a:cubicBezTo>
                    <a:cubicBezTo>
                      <a:pt x="18794" y="4297"/>
                      <a:pt x="18979" y="4572"/>
                      <a:pt x="19117" y="4779"/>
                    </a:cubicBezTo>
                    <a:cubicBezTo>
                      <a:pt x="19258" y="4982"/>
                      <a:pt x="19359" y="5109"/>
                      <a:pt x="19359" y="5109"/>
                    </a:cubicBezTo>
                    <a:lnTo>
                      <a:pt x="20532" y="3640"/>
                    </a:lnTo>
                    <a:cubicBezTo>
                      <a:pt x="20532" y="3640"/>
                      <a:pt x="20795" y="4007"/>
                      <a:pt x="21058" y="4374"/>
                    </a:cubicBezTo>
                    <a:cubicBezTo>
                      <a:pt x="21188" y="4561"/>
                      <a:pt x="21320" y="4744"/>
                      <a:pt x="21427" y="4870"/>
                    </a:cubicBezTo>
                    <a:cubicBezTo>
                      <a:pt x="21531" y="5001"/>
                      <a:pt x="21600" y="5088"/>
                      <a:pt x="21600" y="5088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6" name="Shape 16850">
                <a:extLst>
                  <a:ext uri="{FF2B5EF4-FFF2-40B4-BE49-F238E27FC236}">
                    <a16:creationId xmlns:a16="http://schemas.microsoft.com/office/drawing/2014/main" id="{04C0776C-C06B-4F08-B828-2FE29BCB90A6}"/>
                  </a:ext>
                </a:extLst>
              </p:cNvPr>
              <p:cNvSpPr/>
              <p:nvPr/>
            </p:nvSpPr>
            <p:spPr>
              <a:xfrm>
                <a:off x="4236947" y="4061816"/>
                <a:ext cx="589540" cy="3713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461" y="8137"/>
                    </a:moveTo>
                    <a:lnTo>
                      <a:pt x="17963" y="5979"/>
                    </a:lnTo>
                    <a:lnTo>
                      <a:pt x="16164" y="6997"/>
                    </a:lnTo>
                    <a:lnTo>
                      <a:pt x="16682" y="9235"/>
                    </a:lnTo>
                    <a:cubicBezTo>
                      <a:pt x="16682" y="9235"/>
                      <a:pt x="18461" y="8137"/>
                      <a:pt x="18461" y="8137"/>
                    </a:cubicBezTo>
                    <a:close/>
                    <a:moveTo>
                      <a:pt x="15724" y="9825"/>
                    </a:moveTo>
                    <a:lnTo>
                      <a:pt x="15195" y="7542"/>
                    </a:lnTo>
                    <a:lnTo>
                      <a:pt x="13395" y="8555"/>
                    </a:lnTo>
                    <a:lnTo>
                      <a:pt x="13944" y="10919"/>
                    </a:lnTo>
                    <a:cubicBezTo>
                      <a:pt x="13944" y="10919"/>
                      <a:pt x="15724" y="9825"/>
                      <a:pt x="15724" y="9825"/>
                    </a:cubicBezTo>
                    <a:close/>
                    <a:moveTo>
                      <a:pt x="12986" y="11507"/>
                    </a:moveTo>
                    <a:lnTo>
                      <a:pt x="12425" y="9100"/>
                    </a:lnTo>
                    <a:lnTo>
                      <a:pt x="10624" y="10108"/>
                    </a:lnTo>
                    <a:lnTo>
                      <a:pt x="11205" y="12597"/>
                    </a:lnTo>
                    <a:cubicBezTo>
                      <a:pt x="11205" y="12597"/>
                      <a:pt x="12986" y="11507"/>
                      <a:pt x="12986" y="11507"/>
                    </a:cubicBezTo>
                    <a:close/>
                    <a:moveTo>
                      <a:pt x="10245" y="13183"/>
                    </a:moveTo>
                    <a:lnTo>
                      <a:pt x="9655" y="10650"/>
                    </a:lnTo>
                    <a:lnTo>
                      <a:pt x="7853" y="11653"/>
                    </a:lnTo>
                    <a:lnTo>
                      <a:pt x="8463" y="14269"/>
                    </a:lnTo>
                    <a:cubicBezTo>
                      <a:pt x="8463" y="14269"/>
                      <a:pt x="10245" y="13183"/>
                      <a:pt x="10245" y="13183"/>
                    </a:cubicBezTo>
                    <a:close/>
                    <a:moveTo>
                      <a:pt x="7503" y="14852"/>
                    </a:moveTo>
                    <a:lnTo>
                      <a:pt x="6882" y="12193"/>
                    </a:lnTo>
                    <a:lnTo>
                      <a:pt x="5078" y="13193"/>
                    </a:lnTo>
                    <a:lnTo>
                      <a:pt x="5720" y="15933"/>
                    </a:lnTo>
                    <a:cubicBezTo>
                      <a:pt x="5720" y="15933"/>
                      <a:pt x="7503" y="14852"/>
                      <a:pt x="7503" y="14852"/>
                    </a:cubicBezTo>
                    <a:close/>
                    <a:moveTo>
                      <a:pt x="17710" y="4731"/>
                    </a:moveTo>
                    <a:lnTo>
                      <a:pt x="17281" y="2539"/>
                    </a:lnTo>
                    <a:lnTo>
                      <a:pt x="15455" y="3426"/>
                    </a:lnTo>
                    <a:lnTo>
                      <a:pt x="15902" y="5700"/>
                    </a:lnTo>
                    <a:cubicBezTo>
                      <a:pt x="15902" y="5700"/>
                      <a:pt x="17710" y="4731"/>
                      <a:pt x="17710" y="4731"/>
                    </a:cubicBezTo>
                    <a:close/>
                    <a:moveTo>
                      <a:pt x="14927" y="6221"/>
                    </a:moveTo>
                    <a:lnTo>
                      <a:pt x="14472" y="3902"/>
                    </a:lnTo>
                    <a:lnTo>
                      <a:pt x="12645" y="4783"/>
                    </a:lnTo>
                    <a:lnTo>
                      <a:pt x="13118" y="7185"/>
                    </a:lnTo>
                    <a:cubicBezTo>
                      <a:pt x="13118" y="7185"/>
                      <a:pt x="14927" y="6221"/>
                      <a:pt x="14927" y="6221"/>
                    </a:cubicBezTo>
                    <a:close/>
                    <a:moveTo>
                      <a:pt x="12144" y="7703"/>
                    </a:moveTo>
                    <a:lnTo>
                      <a:pt x="11661" y="5257"/>
                    </a:lnTo>
                    <a:lnTo>
                      <a:pt x="9833" y="6135"/>
                    </a:lnTo>
                    <a:lnTo>
                      <a:pt x="10334" y="8664"/>
                    </a:lnTo>
                    <a:cubicBezTo>
                      <a:pt x="10334" y="8664"/>
                      <a:pt x="12144" y="7703"/>
                      <a:pt x="12144" y="7703"/>
                    </a:cubicBezTo>
                    <a:close/>
                    <a:moveTo>
                      <a:pt x="9359" y="9180"/>
                    </a:moveTo>
                    <a:lnTo>
                      <a:pt x="8848" y="6606"/>
                    </a:lnTo>
                    <a:lnTo>
                      <a:pt x="7020" y="7479"/>
                    </a:lnTo>
                    <a:lnTo>
                      <a:pt x="7547" y="10136"/>
                    </a:lnTo>
                    <a:cubicBezTo>
                      <a:pt x="7547" y="10136"/>
                      <a:pt x="9359" y="9180"/>
                      <a:pt x="9359" y="9180"/>
                    </a:cubicBezTo>
                    <a:close/>
                    <a:moveTo>
                      <a:pt x="6572" y="10649"/>
                    </a:moveTo>
                    <a:lnTo>
                      <a:pt x="6035" y="7947"/>
                    </a:lnTo>
                    <a:lnTo>
                      <a:pt x="4206" y="8816"/>
                    </a:lnTo>
                    <a:lnTo>
                      <a:pt x="4760" y="11601"/>
                    </a:lnTo>
                    <a:cubicBezTo>
                      <a:pt x="4760" y="11601"/>
                      <a:pt x="6572" y="10649"/>
                      <a:pt x="6572" y="10649"/>
                    </a:cubicBezTo>
                    <a:close/>
                    <a:moveTo>
                      <a:pt x="21600" y="7682"/>
                    </a:moveTo>
                    <a:cubicBezTo>
                      <a:pt x="21600" y="7682"/>
                      <a:pt x="16205" y="11188"/>
                      <a:pt x="10809" y="14694"/>
                    </a:cubicBezTo>
                    <a:cubicBezTo>
                      <a:pt x="5405" y="18147"/>
                      <a:pt x="0" y="21600"/>
                      <a:pt x="0" y="21600"/>
                    </a:cubicBezTo>
                    <a:cubicBezTo>
                      <a:pt x="0" y="21600"/>
                      <a:pt x="166" y="20683"/>
                      <a:pt x="415" y="19307"/>
                    </a:cubicBezTo>
                    <a:cubicBezTo>
                      <a:pt x="678" y="17938"/>
                      <a:pt x="990" y="16170"/>
                      <a:pt x="1393" y="14409"/>
                    </a:cubicBezTo>
                    <a:cubicBezTo>
                      <a:pt x="1792" y="12647"/>
                      <a:pt x="2202" y="10936"/>
                      <a:pt x="2515" y="9680"/>
                    </a:cubicBezTo>
                    <a:cubicBezTo>
                      <a:pt x="2665" y="9053"/>
                      <a:pt x="2817" y="8524"/>
                      <a:pt x="2917" y="8159"/>
                    </a:cubicBezTo>
                    <a:cubicBezTo>
                      <a:pt x="3019" y="7795"/>
                      <a:pt x="3077" y="7587"/>
                      <a:pt x="3077" y="7587"/>
                    </a:cubicBezTo>
                    <a:cubicBezTo>
                      <a:pt x="3077" y="7587"/>
                      <a:pt x="7272" y="5704"/>
                      <a:pt x="11467" y="3823"/>
                    </a:cubicBezTo>
                    <a:cubicBezTo>
                      <a:pt x="15656" y="1912"/>
                      <a:pt x="19846" y="0"/>
                      <a:pt x="19846" y="0"/>
                    </a:cubicBezTo>
                    <a:cubicBezTo>
                      <a:pt x="19846" y="0"/>
                      <a:pt x="19942" y="598"/>
                      <a:pt x="20079" y="1177"/>
                    </a:cubicBezTo>
                    <a:cubicBezTo>
                      <a:pt x="20205" y="1761"/>
                      <a:pt x="20330" y="2344"/>
                      <a:pt x="20330" y="2344"/>
                    </a:cubicBezTo>
                    <a:lnTo>
                      <a:pt x="18785" y="3143"/>
                    </a:lnTo>
                    <a:cubicBezTo>
                      <a:pt x="18785" y="3143"/>
                      <a:pt x="18946" y="3983"/>
                      <a:pt x="19107" y="4823"/>
                    </a:cubicBezTo>
                    <a:cubicBezTo>
                      <a:pt x="19297" y="5648"/>
                      <a:pt x="19487" y="6473"/>
                      <a:pt x="19487" y="6473"/>
                    </a:cubicBezTo>
                    <a:lnTo>
                      <a:pt x="21062" y="5531"/>
                    </a:lnTo>
                    <a:cubicBezTo>
                      <a:pt x="21062" y="5531"/>
                      <a:pt x="21195" y="6070"/>
                      <a:pt x="21328" y="6608"/>
                    </a:cubicBezTo>
                    <a:cubicBezTo>
                      <a:pt x="21394" y="6879"/>
                      <a:pt x="21460" y="7149"/>
                      <a:pt x="21509" y="7351"/>
                    </a:cubicBezTo>
                    <a:cubicBezTo>
                      <a:pt x="21557" y="7554"/>
                      <a:pt x="21600" y="7682"/>
                      <a:pt x="21600" y="7682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7" name="Shape 16851">
                <a:extLst>
                  <a:ext uri="{FF2B5EF4-FFF2-40B4-BE49-F238E27FC236}">
                    <a16:creationId xmlns:a16="http://schemas.microsoft.com/office/drawing/2014/main" id="{7CCF0CAC-B412-47A2-B95C-C3357716ADE3}"/>
                  </a:ext>
                </a:extLst>
              </p:cNvPr>
              <p:cNvSpPr/>
              <p:nvPr/>
            </p:nvSpPr>
            <p:spPr>
              <a:xfrm>
                <a:off x="4824856" y="4644613"/>
                <a:ext cx="551491" cy="7092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080" y="6778"/>
                    </a:moveTo>
                    <a:cubicBezTo>
                      <a:pt x="19080" y="6778"/>
                      <a:pt x="18995" y="6743"/>
                      <a:pt x="18876" y="6676"/>
                    </a:cubicBezTo>
                    <a:cubicBezTo>
                      <a:pt x="18757" y="6612"/>
                      <a:pt x="18597" y="6527"/>
                      <a:pt x="18436" y="6441"/>
                    </a:cubicBezTo>
                    <a:cubicBezTo>
                      <a:pt x="18116" y="6271"/>
                      <a:pt x="17795" y="6102"/>
                      <a:pt x="17795" y="6102"/>
                    </a:cubicBezTo>
                    <a:lnTo>
                      <a:pt x="16667" y="7424"/>
                    </a:lnTo>
                    <a:cubicBezTo>
                      <a:pt x="16667" y="7424"/>
                      <a:pt x="17000" y="7600"/>
                      <a:pt x="17333" y="7775"/>
                    </a:cubicBezTo>
                    <a:cubicBezTo>
                      <a:pt x="17500" y="7864"/>
                      <a:pt x="17665" y="7952"/>
                      <a:pt x="17790" y="8018"/>
                    </a:cubicBezTo>
                    <a:cubicBezTo>
                      <a:pt x="17914" y="8087"/>
                      <a:pt x="18001" y="8125"/>
                      <a:pt x="18001" y="8125"/>
                    </a:cubicBezTo>
                    <a:cubicBezTo>
                      <a:pt x="18001" y="8125"/>
                      <a:pt x="19080" y="6778"/>
                      <a:pt x="19080" y="6778"/>
                    </a:cubicBezTo>
                    <a:close/>
                    <a:moveTo>
                      <a:pt x="17420" y="8850"/>
                    </a:moveTo>
                    <a:cubicBezTo>
                      <a:pt x="17420" y="8850"/>
                      <a:pt x="17314" y="8804"/>
                      <a:pt x="17139" y="8712"/>
                    </a:cubicBezTo>
                    <a:cubicBezTo>
                      <a:pt x="16962" y="8622"/>
                      <a:pt x="16710" y="8494"/>
                      <a:pt x="16406" y="8340"/>
                    </a:cubicBezTo>
                    <a:cubicBezTo>
                      <a:pt x="15801" y="8030"/>
                      <a:pt x="14975" y="7640"/>
                      <a:pt x="14205" y="7185"/>
                    </a:cubicBezTo>
                    <a:cubicBezTo>
                      <a:pt x="13420" y="6746"/>
                      <a:pt x="12628" y="6317"/>
                      <a:pt x="12075" y="5951"/>
                    </a:cubicBezTo>
                    <a:cubicBezTo>
                      <a:pt x="11507" y="5602"/>
                      <a:pt x="11128" y="5368"/>
                      <a:pt x="11128" y="5368"/>
                    </a:cubicBezTo>
                    <a:lnTo>
                      <a:pt x="9824" y="6589"/>
                    </a:lnTo>
                    <a:cubicBezTo>
                      <a:pt x="9824" y="6589"/>
                      <a:pt x="10216" y="6831"/>
                      <a:pt x="10804" y="7193"/>
                    </a:cubicBezTo>
                    <a:cubicBezTo>
                      <a:pt x="11378" y="7570"/>
                      <a:pt x="12196" y="8018"/>
                      <a:pt x="13009" y="8471"/>
                    </a:cubicBezTo>
                    <a:cubicBezTo>
                      <a:pt x="13808" y="8941"/>
                      <a:pt x="14661" y="9348"/>
                      <a:pt x="15289" y="9667"/>
                    </a:cubicBezTo>
                    <a:cubicBezTo>
                      <a:pt x="15603" y="9827"/>
                      <a:pt x="15865" y="9959"/>
                      <a:pt x="16048" y="10052"/>
                    </a:cubicBezTo>
                    <a:cubicBezTo>
                      <a:pt x="16231" y="10146"/>
                      <a:pt x="16338" y="10196"/>
                      <a:pt x="16338" y="10196"/>
                    </a:cubicBezTo>
                    <a:cubicBezTo>
                      <a:pt x="16338" y="10196"/>
                      <a:pt x="17420" y="8850"/>
                      <a:pt x="17420" y="8850"/>
                    </a:cubicBezTo>
                    <a:close/>
                    <a:moveTo>
                      <a:pt x="15755" y="10920"/>
                    </a:moveTo>
                    <a:cubicBezTo>
                      <a:pt x="15755" y="10920"/>
                      <a:pt x="15328" y="10704"/>
                      <a:pt x="14686" y="10382"/>
                    </a:cubicBezTo>
                    <a:cubicBezTo>
                      <a:pt x="14046" y="10057"/>
                      <a:pt x="13179" y="9641"/>
                      <a:pt x="12365" y="9163"/>
                    </a:cubicBezTo>
                    <a:cubicBezTo>
                      <a:pt x="11536" y="8703"/>
                      <a:pt x="10704" y="8245"/>
                      <a:pt x="10119" y="7862"/>
                    </a:cubicBezTo>
                    <a:cubicBezTo>
                      <a:pt x="9520" y="7493"/>
                      <a:pt x="9121" y="7246"/>
                      <a:pt x="9121" y="7246"/>
                    </a:cubicBezTo>
                    <a:lnTo>
                      <a:pt x="7815" y="8466"/>
                    </a:lnTo>
                    <a:cubicBezTo>
                      <a:pt x="7815" y="8466"/>
                      <a:pt x="8228" y="8720"/>
                      <a:pt x="8847" y="9102"/>
                    </a:cubicBezTo>
                    <a:cubicBezTo>
                      <a:pt x="9159" y="9288"/>
                      <a:pt x="9507" y="9526"/>
                      <a:pt x="9911" y="9747"/>
                    </a:cubicBezTo>
                    <a:cubicBezTo>
                      <a:pt x="10311" y="9970"/>
                      <a:pt x="10740" y="10209"/>
                      <a:pt x="11168" y="10447"/>
                    </a:cubicBezTo>
                    <a:cubicBezTo>
                      <a:pt x="12009" y="10941"/>
                      <a:pt x="12903" y="11374"/>
                      <a:pt x="13566" y="11708"/>
                    </a:cubicBezTo>
                    <a:cubicBezTo>
                      <a:pt x="14229" y="12043"/>
                      <a:pt x="14670" y="12266"/>
                      <a:pt x="14670" y="12266"/>
                    </a:cubicBezTo>
                    <a:cubicBezTo>
                      <a:pt x="14670" y="12266"/>
                      <a:pt x="15755" y="10920"/>
                      <a:pt x="15755" y="10920"/>
                    </a:cubicBezTo>
                    <a:close/>
                    <a:moveTo>
                      <a:pt x="14085" y="12990"/>
                    </a:moveTo>
                    <a:cubicBezTo>
                      <a:pt x="14085" y="12990"/>
                      <a:pt x="13635" y="12763"/>
                      <a:pt x="12962" y="12422"/>
                    </a:cubicBezTo>
                    <a:cubicBezTo>
                      <a:pt x="12287" y="12083"/>
                      <a:pt x="11379" y="11640"/>
                      <a:pt x="10522" y="11139"/>
                    </a:cubicBezTo>
                    <a:cubicBezTo>
                      <a:pt x="10086" y="10896"/>
                      <a:pt x="9651" y="10653"/>
                      <a:pt x="9242" y="10426"/>
                    </a:cubicBezTo>
                    <a:cubicBezTo>
                      <a:pt x="8833" y="10199"/>
                      <a:pt x="8478" y="9959"/>
                      <a:pt x="8160" y="9769"/>
                    </a:cubicBezTo>
                    <a:cubicBezTo>
                      <a:pt x="7530" y="9380"/>
                      <a:pt x="7111" y="9121"/>
                      <a:pt x="7111" y="9121"/>
                    </a:cubicBezTo>
                    <a:lnTo>
                      <a:pt x="5802" y="10340"/>
                    </a:lnTo>
                    <a:cubicBezTo>
                      <a:pt x="5802" y="10340"/>
                      <a:pt x="6235" y="10607"/>
                      <a:pt x="6885" y="11007"/>
                    </a:cubicBezTo>
                    <a:cubicBezTo>
                      <a:pt x="7213" y="11204"/>
                      <a:pt x="7581" y="11450"/>
                      <a:pt x="8001" y="11686"/>
                    </a:cubicBezTo>
                    <a:cubicBezTo>
                      <a:pt x="8423" y="11921"/>
                      <a:pt x="8872" y="12172"/>
                      <a:pt x="9322" y="12422"/>
                    </a:cubicBezTo>
                    <a:cubicBezTo>
                      <a:pt x="10207" y="12939"/>
                      <a:pt x="11142" y="13398"/>
                      <a:pt x="11839" y="13748"/>
                    </a:cubicBezTo>
                    <a:cubicBezTo>
                      <a:pt x="12535" y="14099"/>
                      <a:pt x="12999" y="14333"/>
                      <a:pt x="12999" y="14333"/>
                    </a:cubicBezTo>
                    <a:cubicBezTo>
                      <a:pt x="12999" y="14333"/>
                      <a:pt x="14085" y="12990"/>
                      <a:pt x="14085" y="12990"/>
                    </a:cubicBezTo>
                    <a:close/>
                    <a:moveTo>
                      <a:pt x="12414" y="15055"/>
                    </a:moveTo>
                    <a:cubicBezTo>
                      <a:pt x="12414" y="15055"/>
                      <a:pt x="11942" y="14818"/>
                      <a:pt x="11234" y="14460"/>
                    </a:cubicBezTo>
                    <a:cubicBezTo>
                      <a:pt x="10525" y="14106"/>
                      <a:pt x="9575" y="13637"/>
                      <a:pt x="8674" y="13112"/>
                    </a:cubicBezTo>
                    <a:cubicBezTo>
                      <a:pt x="8218" y="12857"/>
                      <a:pt x="7761" y="12603"/>
                      <a:pt x="7332" y="12365"/>
                    </a:cubicBezTo>
                    <a:cubicBezTo>
                      <a:pt x="6906" y="12122"/>
                      <a:pt x="6531" y="11874"/>
                      <a:pt x="6198" y="11673"/>
                    </a:cubicBezTo>
                    <a:cubicBezTo>
                      <a:pt x="5537" y="11266"/>
                      <a:pt x="5096" y="10995"/>
                      <a:pt x="5096" y="10995"/>
                    </a:cubicBezTo>
                    <a:lnTo>
                      <a:pt x="3785" y="12212"/>
                    </a:lnTo>
                    <a:cubicBezTo>
                      <a:pt x="3785" y="12212"/>
                      <a:pt x="4238" y="12492"/>
                      <a:pt x="4920" y="12911"/>
                    </a:cubicBezTo>
                    <a:cubicBezTo>
                      <a:pt x="5263" y="13119"/>
                      <a:pt x="5651" y="13373"/>
                      <a:pt x="6088" y="13623"/>
                    </a:cubicBezTo>
                    <a:cubicBezTo>
                      <a:pt x="6530" y="13869"/>
                      <a:pt x="7001" y="14132"/>
                      <a:pt x="7471" y="14395"/>
                    </a:cubicBezTo>
                    <a:cubicBezTo>
                      <a:pt x="7946" y="14652"/>
                      <a:pt x="8405" y="14930"/>
                      <a:pt x="8862" y="15157"/>
                    </a:cubicBezTo>
                    <a:cubicBezTo>
                      <a:pt x="9319" y="15387"/>
                      <a:pt x="9744" y="15601"/>
                      <a:pt x="10109" y="15784"/>
                    </a:cubicBezTo>
                    <a:cubicBezTo>
                      <a:pt x="10839" y="16151"/>
                      <a:pt x="11325" y="16397"/>
                      <a:pt x="11325" y="16397"/>
                    </a:cubicBezTo>
                    <a:cubicBezTo>
                      <a:pt x="11325" y="16397"/>
                      <a:pt x="12414" y="15055"/>
                      <a:pt x="12414" y="15055"/>
                    </a:cubicBezTo>
                    <a:close/>
                    <a:moveTo>
                      <a:pt x="12456" y="3042"/>
                    </a:moveTo>
                    <a:lnTo>
                      <a:pt x="11310" y="2228"/>
                    </a:lnTo>
                    <a:lnTo>
                      <a:pt x="9940" y="3403"/>
                    </a:lnTo>
                    <a:lnTo>
                      <a:pt x="11129" y="4247"/>
                    </a:lnTo>
                    <a:cubicBezTo>
                      <a:pt x="11129" y="4247"/>
                      <a:pt x="12456" y="3042"/>
                      <a:pt x="12456" y="3042"/>
                    </a:cubicBezTo>
                    <a:close/>
                    <a:moveTo>
                      <a:pt x="10414" y="4896"/>
                    </a:moveTo>
                    <a:lnTo>
                      <a:pt x="9201" y="4036"/>
                    </a:lnTo>
                    <a:lnTo>
                      <a:pt x="7828" y="5210"/>
                    </a:lnTo>
                    <a:lnTo>
                      <a:pt x="9085" y="6100"/>
                    </a:lnTo>
                    <a:cubicBezTo>
                      <a:pt x="9085" y="6100"/>
                      <a:pt x="10414" y="4896"/>
                      <a:pt x="10414" y="4896"/>
                    </a:cubicBezTo>
                    <a:close/>
                    <a:moveTo>
                      <a:pt x="8369" y="6747"/>
                    </a:moveTo>
                    <a:lnTo>
                      <a:pt x="7088" y="5842"/>
                    </a:lnTo>
                    <a:lnTo>
                      <a:pt x="5712" y="7015"/>
                    </a:lnTo>
                    <a:lnTo>
                      <a:pt x="7038" y="7949"/>
                    </a:lnTo>
                    <a:cubicBezTo>
                      <a:pt x="7038" y="7949"/>
                      <a:pt x="8369" y="6747"/>
                      <a:pt x="8369" y="6747"/>
                    </a:cubicBezTo>
                    <a:close/>
                    <a:moveTo>
                      <a:pt x="6320" y="8596"/>
                    </a:moveTo>
                    <a:lnTo>
                      <a:pt x="4971" y="7646"/>
                    </a:lnTo>
                    <a:lnTo>
                      <a:pt x="3593" y="8816"/>
                    </a:lnTo>
                    <a:lnTo>
                      <a:pt x="4986" y="9796"/>
                    </a:lnTo>
                    <a:cubicBezTo>
                      <a:pt x="4986" y="9796"/>
                      <a:pt x="6320" y="8596"/>
                      <a:pt x="6320" y="8596"/>
                    </a:cubicBezTo>
                    <a:close/>
                    <a:moveTo>
                      <a:pt x="4268" y="10443"/>
                    </a:moveTo>
                    <a:lnTo>
                      <a:pt x="2851" y="9447"/>
                    </a:lnTo>
                    <a:lnTo>
                      <a:pt x="1471" y="10617"/>
                    </a:lnTo>
                    <a:lnTo>
                      <a:pt x="2932" y="11642"/>
                    </a:lnTo>
                    <a:cubicBezTo>
                      <a:pt x="2932" y="11642"/>
                      <a:pt x="4268" y="10443"/>
                      <a:pt x="4268" y="10443"/>
                    </a:cubicBezTo>
                    <a:close/>
                    <a:moveTo>
                      <a:pt x="11871" y="4735"/>
                    </a:moveTo>
                    <a:lnTo>
                      <a:pt x="13112" y="5534"/>
                    </a:lnTo>
                    <a:lnTo>
                      <a:pt x="14366" y="4283"/>
                    </a:lnTo>
                    <a:lnTo>
                      <a:pt x="13171" y="3512"/>
                    </a:lnTo>
                    <a:cubicBezTo>
                      <a:pt x="13171" y="3512"/>
                      <a:pt x="11871" y="4735"/>
                      <a:pt x="11871" y="4735"/>
                    </a:cubicBezTo>
                    <a:close/>
                    <a:moveTo>
                      <a:pt x="14214" y="6122"/>
                    </a:moveTo>
                    <a:lnTo>
                      <a:pt x="15501" y="6875"/>
                    </a:lnTo>
                    <a:lnTo>
                      <a:pt x="16669" y="5576"/>
                    </a:lnTo>
                    <a:lnTo>
                      <a:pt x="15430" y="4848"/>
                    </a:lnTo>
                    <a:cubicBezTo>
                      <a:pt x="15430" y="4848"/>
                      <a:pt x="14214" y="6122"/>
                      <a:pt x="14214" y="6122"/>
                    </a:cubicBezTo>
                    <a:close/>
                    <a:moveTo>
                      <a:pt x="21600" y="5004"/>
                    </a:moveTo>
                    <a:cubicBezTo>
                      <a:pt x="21600" y="5004"/>
                      <a:pt x="18400" y="9160"/>
                      <a:pt x="15199" y="13316"/>
                    </a:cubicBezTo>
                    <a:cubicBezTo>
                      <a:pt x="11967" y="17458"/>
                      <a:pt x="8735" y="21600"/>
                      <a:pt x="8735" y="21600"/>
                    </a:cubicBezTo>
                    <a:cubicBezTo>
                      <a:pt x="8735" y="21600"/>
                      <a:pt x="8566" y="21436"/>
                      <a:pt x="8271" y="21150"/>
                    </a:cubicBezTo>
                    <a:cubicBezTo>
                      <a:pt x="7971" y="20873"/>
                      <a:pt x="7576" y="20438"/>
                      <a:pt x="7102" y="19933"/>
                    </a:cubicBezTo>
                    <a:cubicBezTo>
                      <a:pt x="6632" y="19422"/>
                      <a:pt x="6078" y="18846"/>
                      <a:pt x="5523" y="18206"/>
                    </a:cubicBezTo>
                    <a:cubicBezTo>
                      <a:pt x="4990" y="17559"/>
                      <a:pt x="4421" y="16871"/>
                      <a:pt x="3852" y="16182"/>
                    </a:cubicBezTo>
                    <a:cubicBezTo>
                      <a:pt x="2779" y="14776"/>
                      <a:pt x="1763" y="13402"/>
                      <a:pt x="1101" y="12321"/>
                    </a:cubicBezTo>
                    <a:cubicBezTo>
                      <a:pt x="765" y="11792"/>
                      <a:pt x="485" y="11351"/>
                      <a:pt x="289" y="11042"/>
                    </a:cubicBezTo>
                    <a:cubicBezTo>
                      <a:pt x="190" y="10891"/>
                      <a:pt x="120" y="10767"/>
                      <a:pt x="73" y="10682"/>
                    </a:cubicBezTo>
                    <a:cubicBezTo>
                      <a:pt x="25" y="10597"/>
                      <a:pt x="0" y="10552"/>
                      <a:pt x="0" y="10552"/>
                    </a:cubicBezTo>
                    <a:cubicBezTo>
                      <a:pt x="0" y="10552"/>
                      <a:pt x="3202" y="7919"/>
                      <a:pt x="6403" y="5286"/>
                    </a:cubicBezTo>
                    <a:cubicBezTo>
                      <a:pt x="9590" y="2643"/>
                      <a:pt x="12776" y="0"/>
                      <a:pt x="12776" y="0"/>
                    </a:cubicBezTo>
                    <a:lnTo>
                      <a:pt x="14040" y="849"/>
                    </a:lnTo>
                    <a:lnTo>
                      <a:pt x="12897" y="1866"/>
                    </a:lnTo>
                    <a:cubicBezTo>
                      <a:pt x="12897" y="1866"/>
                      <a:pt x="12990" y="1930"/>
                      <a:pt x="13153" y="2042"/>
                    </a:cubicBezTo>
                    <a:cubicBezTo>
                      <a:pt x="13318" y="2155"/>
                      <a:pt x="13543" y="2323"/>
                      <a:pt x="13842" y="2497"/>
                    </a:cubicBezTo>
                    <a:cubicBezTo>
                      <a:pt x="14135" y="2678"/>
                      <a:pt x="14476" y="2889"/>
                      <a:pt x="14842" y="3115"/>
                    </a:cubicBezTo>
                    <a:cubicBezTo>
                      <a:pt x="15206" y="3344"/>
                      <a:pt x="15589" y="3592"/>
                      <a:pt x="16002" y="3810"/>
                    </a:cubicBezTo>
                    <a:cubicBezTo>
                      <a:pt x="16817" y="4256"/>
                      <a:pt x="17603" y="4736"/>
                      <a:pt x="18245" y="5033"/>
                    </a:cubicBezTo>
                    <a:cubicBezTo>
                      <a:pt x="18871" y="5351"/>
                      <a:pt x="19289" y="5564"/>
                      <a:pt x="19289" y="5564"/>
                    </a:cubicBezTo>
                    <a:lnTo>
                      <a:pt x="20256" y="4385"/>
                    </a:lnTo>
                    <a:cubicBezTo>
                      <a:pt x="20256" y="4385"/>
                      <a:pt x="20338" y="4426"/>
                      <a:pt x="20461" y="4488"/>
                    </a:cubicBezTo>
                    <a:cubicBezTo>
                      <a:pt x="20581" y="4553"/>
                      <a:pt x="20749" y="4630"/>
                      <a:pt x="20921" y="4703"/>
                    </a:cubicBezTo>
                    <a:cubicBezTo>
                      <a:pt x="21261" y="4853"/>
                      <a:pt x="21600" y="5004"/>
                      <a:pt x="21600" y="5004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8" name="Shape 16852">
                <a:extLst>
                  <a:ext uri="{FF2B5EF4-FFF2-40B4-BE49-F238E27FC236}">
                    <a16:creationId xmlns:a16="http://schemas.microsoft.com/office/drawing/2014/main" id="{F5F9B679-A9CE-4FAC-BE33-E866B0F4BBFF}"/>
                  </a:ext>
                </a:extLst>
              </p:cNvPr>
              <p:cNvSpPr/>
              <p:nvPr/>
            </p:nvSpPr>
            <p:spPr>
              <a:xfrm>
                <a:off x="4415876" y="3683509"/>
                <a:ext cx="323121" cy="23279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6157" y="2714"/>
                    </a:moveTo>
                    <a:cubicBezTo>
                      <a:pt x="6157" y="2714"/>
                      <a:pt x="6175" y="3689"/>
                      <a:pt x="6201" y="5151"/>
                    </a:cubicBezTo>
                    <a:cubicBezTo>
                      <a:pt x="6221" y="5881"/>
                      <a:pt x="6210" y="6737"/>
                      <a:pt x="6256" y="7648"/>
                    </a:cubicBezTo>
                    <a:cubicBezTo>
                      <a:pt x="6308" y="8558"/>
                      <a:pt x="6363" y="9529"/>
                      <a:pt x="6418" y="10499"/>
                    </a:cubicBezTo>
                    <a:cubicBezTo>
                      <a:pt x="6538" y="12439"/>
                      <a:pt x="6587" y="14388"/>
                      <a:pt x="6759" y="15830"/>
                    </a:cubicBezTo>
                    <a:cubicBezTo>
                      <a:pt x="6894" y="17275"/>
                      <a:pt x="6983" y="18240"/>
                      <a:pt x="6983" y="18240"/>
                    </a:cubicBezTo>
                    <a:lnTo>
                      <a:pt x="9632" y="17764"/>
                    </a:lnTo>
                    <a:cubicBezTo>
                      <a:pt x="9632" y="17764"/>
                      <a:pt x="9545" y="16825"/>
                      <a:pt x="9414" y="15418"/>
                    </a:cubicBezTo>
                    <a:cubicBezTo>
                      <a:pt x="9246" y="14017"/>
                      <a:pt x="9201" y="12114"/>
                      <a:pt x="9082" y="10227"/>
                    </a:cubicBezTo>
                    <a:cubicBezTo>
                      <a:pt x="9029" y="9281"/>
                      <a:pt x="8975" y="8336"/>
                      <a:pt x="8924" y="7450"/>
                    </a:cubicBezTo>
                    <a:cubicBezTo>
                      <a:pt x="8879" y="6564"/>
                      <a:pt x="8891" y="5729"/>
                      <a:pt x="8871" y="5018"/>
                    </a:cubicBezTo>
                    <a:cubicBezTo>
                      <a:pt x="8846" y="3592"/>
                      <a:pt x="8828" y="2644"/>
                      <a:pt x="8828" y="2644"/>
                    </a:cubicBezTo>
                    <a:cubicBezTo>
                      <a:pt x="8828" y="2644"/>
                      <a:pt x="6157" y="2714"/>
                      <a:pt x="6157" y="2714"/>
                    </a:cubicBezTo>
                    <a:close/>
                    <a:moveTo>
                      <a:pt x="10873" y="2590"/>
                    </a:moveTo>
                    <a:cubicBezTo>
                      <a:pt x="10873" y="2590"/>
                      <a:pt x="10889" y="3521"/>
                      <a:pt x="10914" y="4915"/>
                    </a:cubicBezTo>
                    <a:cubicBezTo>
                      <a:pt x="10933" y="5614"/>
                      <a:pt x="10920" y="6430"/>
                      <a:pt x="10966" y="7299"/>
                    </a:cubicBezTo>
                    <a:cubicBezTo>
                      <a:pt x="11015" y="8167"/>
                      <a:pt x="11068" y="9092"/>
                      <a:pt x="11121" y="10018"/>
                    </a:cubicBezTo>
                    <a:cubicBezTo>
                      <a:pt x="11237" y="11868"/>
                      <a:pt x="11279" y="13730"/>
                      <a:pt x="11446" y="15102"/>
                    </a:cubicBezTo>
                    <a:cubicBezTo>
                      <a:pt x="11574" y="16481"/>
                      <a:pt x="11660" y="17400"/>
                      <a:pt x="11660" y="17400"/>
                    </a:cubicBezTo>
                    <a:lnTo>
                      <a:pt x="14309" y="16924"/>
                    </a:lnTo>
                    <a:cubicBezTo>
                      <a:pt x="14309" y="16924"/>
                      <a:pt x="14226" y="16031"/>
                      <a:pt x="14101" y="14690"/>
                    </a:cubicBezTo>
                    <a:cubicBezTo>
                      <a:pt x="13938" y="13355"/>
                      <a:pt x="13898" y="11545"/>
                      <a:pt x="13785" y="9745"/>
                    </a:cubicBezTo>
                    <a:cubicBezTo>
                      <a:pt x="13734" y="8846"/>
                      <a:pt x="13682" y="7946"/>
                      <a:pt x="13633" y="7102"/>
                    </a:cubicBezTo>
                    <a:cubicBezTo>
                      <a:pt x="13589" y="6256"/>
                      <a:pt x="13602" y="5461"/>
                      <a:pt x="13584" y="4784"/>
                    </a:cubicBezTo>
                    <a:cubicBezTo>
                      <a:pt x="13560" y="3426"/>
                      <a:pt x="13544" y="2520"/>
                      <a:pt x="13544" y="2520"/>
                    </a:cubicBezTo>
                    <a:cubicBezTo>
                      <a:pt x="13544" y="2520"/>
                      <a:pt x="10873" y="2590"/>
                      <a:pt x="10873" y="2590"/>
                    </a:cubicBezTo>
                    <a:close/>
                    <a:moveTo>
                      <a:pt x="15587" y="2467"/>
                    </a:moveTo>
                    <a:cubicBezTo>
                      <a:pt x="15587" y="2467"/>
                      <a:pt x="15603" y="3353"/>
                      <a:pt x="15627" y="4681"/>
                    </a:cubicBezTo>
                    <a:cubicBezTo>
                      <a:pt x="15645" y="5344"/>
                      <a:pt x="15631" y="6123"/>
                      <a:pt x="15675" y="6950"/>
                    </a:cubicBezTo>
                    <a:cubicBezTo>
                      <a:pt x="15722" y="7776"/>
                      <a:pt x="15774" y="8657"/>
                      <a:pt x="15824" y="9538"/>
                    </a:cubicBezTo>
                    <a:cubicBezTo>
                      <a:pt x="15935" y="11297"/>
                      <a:pt x="15972" y="13070"/>
                      <a:pt x="16133" y="14375"/>
                    </a:cubicBezTo>
                    <a:cubicBezTo>
                      <a:pt x="16255" y="15686"/>
                      <a:pt x="16336" y="16562"/>
                      <a:pt x="16336" y="16562"/>
                    </a:cubicBezTo>
                    <a:lnTo>
                      <a:pt x="18986" y="16085"/>
                    </a:lnTo>
                    <a:cubicBezTo>
                      <a:pt x="18986" y="16085"/>
                      <a:pt x="18907" y="15238"/>
                      <a:pt x="18788" y="13963"/>
                    </a:cubicBezTo>
                    <a:cubicBezTo>
                      <a:pt x="18630" y="12696"/>
                      <a:pt x="18597" y="10974"/>
                      <a:pt x="18489" y="9265"/>
                    </a:cubicBezTo>
                    <a:cubicBezTo>
                      <a:pt x="18439" y="8409"/>
                      <a:pt x="18389" y="7554"/>
                      <a:pt x="18343" y="6753"/>
                    </a:cubicBezTo>
                    <a:cubicBezTo>
                      <a:pt x="18300" y="5950"/>
                      <a:pt x="18314" y="5194"/>
                      <a:pt x="18297" y="4548"/>
                    </a:cubicBezTo>
                    <a:cubicBezTo>
                      <a:pt x="18274" y="3257"/>
                      <a:pt x="18258" y="2395"/>
                      <a:pt x="18258" y="2395"/>
                    </a:cubicBezTo>
                    <a:cubicBezTo>
                      <a:pt x="18258" y="2395"/>
                      <a:pt x="15587" y="2467"/>
                      <a:pt x="15587" y="2467"/>
                    </a:cubicBezTo>
                    <a:close/>
                    <a:moveTo>
                      <a:pt x="3474" y="12081"/>
                    </a:moveTo>
                    <a:cubicBezTo>
                      <a:pt x="4087" y="12008"/>
                      <a:pt x="4554" y="11405"/>
                      <a:pt x="4517" y="10736"/>
                    </a:cubicBezTo>
                    <a:cubicBezTo>
                      <a:pt x="4480" y="10065"/>
                      <a:pt x="3953" y="9564"/>
                      <a:pt x="3338" y="9619"/>
                    </a:cubicBezTo>
                    <a:cubicBezTo>
                      <a:pt x="2725" y="9672"/>
                      <a:pt x="2258" y="10275"/>
                      <a:pt x="2296" y="10963"/>
                    </a:cubicBezTo>
                    <a:cubicBezTo>
                      <a:pt x="2334" y="11651"/>
                      <a:pt x="2862" y="12151"/>
                      <a:pt x="3474" y="12081"/>
                    </a:cubicBezTo>
                    <a:close/>
                    <a:moveTo>
                      <a:pt x="2801" y="0"/>
                    </a:moveTo>
                    <a:lnTo>
                      <a:pt x="20637" y="0"/>
                    </a:lnTo>
                    <a:lnTo>
                      <a:pt x="20690" y="2333"/>
                    </a:lnTo>
                    <a:lnTo>
                      <a:pt x="20302" y="2342"/>
                    </a:lnTo>
                    <a:cubicBezTo>
                      <a:pt x="20302" y="2342"/>
                      <a:pt x="20317" y="3184"/>
                      <a:pt x="20340" y="4447"/>
                    </a:cubicBezTo>
                    <a:cubicBezTo>
                      <a:pt x="20357" y="5076"/>
                      <a:pt x="20341" y="5816"/>
                      <a:pt x="20384" y="6601"/>
                    </a:cubicBezTo>
                    <a:cubicBezTo>
                      <a:pt x="20430" y="7385"/>
                      <a:pt x="20478" y="8220"/>
                      <a:pt x="20527" y="9057"/>
                    </a:cubicBezTo>
                    <a:cubicBezTo>
                      <a:pt x="20634" y="10727"/>
                      <a:pt x="20664" y="12411"/>
                      <a:pt x="20820" y="13648"/>
                    </a:cubicBezTo>
                    <a:cubicBezTo>
                      <a:pt x="20936" y="14892"/>
                      <a:pt x="21013" y="15722"/>
                      <a:pt x="21013" y="15722"/>
                    </a:cubicBezTo>
                    <a:lnTo>
                      <a:pt x="21398" y="15651"/>
                    </a:lnTo>
                    <a:lnTo>
                      <a:pt x="21600" y="17953"/>
                    </a:lnTo>
                    <a:lnTo>
                      <a:pt x="3958" y="21600"/>
                    </a:lnTo>
                    <a:cubicBezTo>
                      <a:pt x="3958" y="21600"/>
                      <a:pt x="2936" y="19080"/>
                      <a:pt x="1914" y="16559"/>
                    </a:cubicBezTo>
                    <a:cubicBezTo>
                      <a:pt x="1375" y="15284"/>
                      <a:pt x="932" y="13976"/>
                      <a:pt x="582" y="12989"/>
                    </a:cubicBezTo>
                    <a:cubicBezTo>
                      <a:pt x="233" y="11997"/>
                      <a:pt x="0" y="11336"/>
                      <a:pt x="0" y="11336"/>
                    </a:cubicBezTo>
                    <a:cubicBezTo>
                      <a:pt x="0" y="11336"/>
                      <a:pt x="157" y="10613"/>
                      <a:pt x="392" y="9527"/>
                    </a:cubicBezTo>
                    <a:cubicBezTo>
                      <a:pt x="509" y="8989"/>
                      <a:pt x="646" y="8361"/>
                      <a:pt x="792" y="7689"/>
                    </a:cubicBezTo>
                    <a:cubicBezTo>
                      <a:pt x="966" y="7020"/>
                      <a:pt x="1150" y="6308"/>
                      <a:pt x="1334" y="5594"/>
                    </a:cubicBezTo>
                    <a:cubicBezTo>
                      <a:pt x="2067" y="2797"/>
                      <a:pt x="2801" y="0"/>
                      <a:pt x="2801" y="0"/>
                    </a:cubicBezTo>
                    <a:close/>
                  </a:path>
                </a:pathLst>
              </a:custGeom>
              <a:grpFill/>
              <a:ln cap="flat" w="12700">
                <a:noFill/>
                <a:prstDash val="solid"/>
                <a:round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9" name="Shape 16853">
                <a:extLst>
                  <a:ext uri="{FF2B5EF4-FFF2-40B4-BE49-F238E27FC236}">
                    <a16:creationId xmlns:a16="http://schemas.microsoft.com/office/drawing/2014/main" id="{9179DB5B-6CC4-4CFB-8487-76F92296CFD3}"/>
                  </a:ext>
                </a:extLst>
              </p:cNvPr>
              <p:cNvSpPr/>
              <p:nvPr/>
            </p:nvSpPr>
            <p:spPr>
              <a:xfrm>
                <a:off x="6619259" y="2839987"/>
                <a:ext cx="127408" cy="1484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8226" y="11337"/>
                    </a:moveTo>
                    <a:lnTo>
                      <a:pt x="8665" y="14322"/>
                    </a:lnTo>
                    <a:lnTo>
                      <a:pt x="3475" y="15245"/>
                    </a:lnTo>
                    <a:lnTo>
                      <a:pt x="2773" y="21600"/>
                    </a:lnTo>
                    <a:lnTo>
                      <a:pt x="9021" y="21600"/>
                    </a:lnTo>
                    <a:lnTo>
                      <a:pt x="17321" y="20915"/>
                    </a:lnTo>
                    <a:lnTo>
                      <a:pt x="21600" y="16539"/>
                    </a:lnTo>
                    <a:lnTo>
                      <a:pt x="17046" y="15017"/>
                    </a:lnTo>
                    <a:lnTo>
                      <a:pt x="14555" y="12561"/>
                    </a:lnTo>
                    <a:lnTo>
                      <a:pt x="10800" y="7355"/>
                    </a:lnTo>
                    <a:lnTo>
                      <a:pt x="9021" y="0"/>
                    </a:lnTo>
                    <a:lnTo>
                      <a:pt x="1970" y="1223"/>
                    </a:lnTo>
                    <a:lnTo>
                      <a:pt x="0" y="3822"/>
                    </a:lnTo>
                    <a:lnTo>
                      <a:pt x="0" y="6741"/>
                    </a:lnTo>
                    <a:lnTo>
                      <a:pt x="3390" y="8729"/>
                    </a:lnTo>
                    <a:cubicBezTo>
                      <a:pt x="3390" y="8729"/>
                      <a:pt x="8226" y="11337"/>
                      <a:pt x="8226" y="11337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70" name="Shape 16854">
                <a:extLst>
                  <a:ext uri="{FF2B5EF4-FFF2-40B4-BE49-F238E27FC236}">
                    <a16:creationId xmlns:a16="http://schemas.microsoft.com/office/drawing/2014/main" id="{373B1F44-ACCD-4763-8AC6-9C0653BD8E6B}"/>
                  </a:ext>
                </a:extLst>
              </p:cNvPr>
              <p:cNvSpPr/>
              <p:nvPr/>
            </p:nvSpPr>
            <p:spPr>
              <a:xfrm>
                <a:off x="6552799" y="2896222"/>
                <a:ext cx="83769" cy="747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028" y="10953"/>
                    </a:moveTo>
                    <a:lnTo>
                      <a:pt x="21600" y="3050"/>
                    </a:lnTo>
                    <a:lnTo>
                      <a:pt x="15327" y="0"/>
                    </a:lnTo>
                    <a:lnTo>
                      <a:pt x="6533" y="2284"/>
                    </a:lnTo>
                    <a:lnTo>
                      <a:pt x="0" y="14000"/>
                    </a:lnTo>
                    <a:lnTo>
                      <a:pt x="0" y="21600"/>
                    </a:lnTo>
                    <a:lnTo>
                      <a:pt x="7600" y="21600"/>
                    </a:lnTo>
                    <a:cubicBezTo>
                      <a:pt x="7600" y="21600"/>
                      <a:pt x="21028" y="10953"/>
                      <a:pt x="21028" y="10953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30" name="Group 16857">
              <a:extLst>
                <a:ext uri="{FF2B5EF4-FFF2-40B4-BE49-F238E27FC236}">
                  <a16:creationId xmlns:a16="http://schemas.microsoft.com/office/drawing/2014/main" id="{44C96F7E-C798-4070-B62C-967423190044}"/>
                </a:ext>
              </a:extLst>
            </p:cNvPr>
            <p:cNvGrpSpPr/>
            <p:nvPr/>
          </p:nvGrpSpPr>
          <p:grpSpPr>
            <a:xfrm>
              <a:off x="4577584" y="2116634"/>
              <a:ext cx="3078856" cy="3078862"/>
              <a:chExt cx="6157708" cy="6157720"/>
            </a:xfrm>
          </p:grpSpPr>
          <p:sp>
            <p:nvSpPr>
              <p:cNvPr id="31" name="Shape 16855">
                <a:extLst>
                  <a:ext uri="{FF2B5EF4-FFF2-40B4-BE49-F238E27FC236}">
                    <a16:creationId xmlns:a16="http://schemas.microsoft.com/office/drawing/2014/main" id="{00F6752E-ED3C-4428-A556-218FDBDC11A9}"/>
                  </a:ext>
                </a:extLst>
              </p:cNvPr>
              <p:cNvSpPr/>
              <p:nvPr/>
            </p:nvSpPr>
            <p:spPr>
              <a:xfrm>
                <a:off x="0" y="0"/>
                <a:ext cx="6157708" cy="615772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cap="flat" w="12700">
                <a:noFill/>
                <a:miter lim="400000"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2" name="Shape 16856">
                <a:extLst>
                  <a:ext uri="{FF2B5EF4-FFF2-40B4-BE49-F238E27FC236}">
                    <a16:creationId xmlns:a16="http://schemas.microsoft.com/office/drawing/2014/main" id="{5F5B29E8-473E-4B69-844B-7456EEB396D3}"/>
                  </a:ext>
                </a:extLst>
              </p:cNvPr>
              <p:cNvSpPr/>
              <p:nvPr/>
            </p:nvSpPr>
            <p:spPr>
              <a:xfrm>
                <a:off x="107431" y="513788"/>
                <a:ext cx="5919074" cy="53062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5878" y="0"/>
                    </a:moveTo>
                    <a:lnTo>
                      <a:pt x="5241" y="531"/>
                    </a:lnTo>
                    <a:lnTo>
                      <a:pt x="5825" y="531"/>
                    </a:lnTo>
                    <a:lnTo>
                      <a:pt x="5878" y="722"/>
                    </a:lnTo>
                    <a:lnTo>
                      <a:pt x="5727" y="881"/>
                    </a:lnTo>
                    <a:lnTo>
                      <a:pt x="6373" y="902"/>
                    </a:lnTo>
                    <a:lnTo>
                      <a:pt x="6471" y="1161"/>
                    </a:lnTo>
                    <a:lnTo>
                      <a:pt x="5743" y="1132"/>
                    </a:lnTo>
                    <a:lnTo>
                      <a:pt x="5708" y="932"/>
                    </a:lnTo>
                    <a:lnTo>
                      <a:pt x="5251" y="821"/>
                    </a:lnTo>
                    <a:lnTo>
                      <a:pt x="5008" y="671"/>
                    </a:lnTo>
                    <a:lnTo>
                      <a:pt x="4480" y="676"/>
                    </a:lnTo>
                    <a:cubicBezTo>
                      <a:pt x="2900" y="1948"/>
                      <a:pt x="1644" y="3688"/>
                      <a:pt x="868" y="5710"/>
                    </a:cubicBezTo>
                    <a:lnTo>
                      <a:pt x="868" y="6391"/>
                    </a:lnTo>
                    <a:lnTo>
                      <a:pt x="1318" y="6632"/>
                    </a:lnTo>
                    <a:lnTo>
                      <a:pt x="1318" y="7585"/>
                    </a:lnTo>
                    <a:lnTo>
                      <a:pt x="1748" y="8404"/>
                    </a:lnTo>
                    <a:lnTo>
                      <a:pt x="2097" y="8465"/>
                    </a:lnTo>
                    <a:lnTo>
                      <a:pt x="2143" y="8183"/>
                    </a:lnTo>
                    <a:lnTo>
                      <a:pt x="1730" y="7472"/>
                    </a:lnTo>
                    <a:lnTo>
                      <a:pt x="1649" y="6781"/>
                    </a:lnTo>
                    <a:lnTo>
                      <a:pt x="1892" y="6781"/>
                    </a:lnTo>
                    <a:lnTo>
                      <a:pt x="1994" y="7493"/>
                    </a:lnTo>
                    <a:lnTo>
                      <a:pt x="2592" y="8465"/>
                    </a:lnTo>
                    <a:lnTo>
                      <a:pt x="2437" y="8779"/>
                    </a:lnTo>
                    <a:lnTo>
                      <a:pt x="2817" y="9426"/>
                    </a:lnTo>
                    <a:lnTo>
                      <a:pt x="3759" y="9686"/>
                    </a:lnTo>
                    <a:lnTo>
                      <a:pt x="3759" y="9516"/>
                    </a:lnTo>
                    <a:lnTo>
                      <a:pt x="4137" y="9577"/>
                    </a:lnTo>
                    <a:lnTo>
                      <a:pt x="4101" y="9877"/>
                    </a:lnTo>
                    <a:lnTo>
                      <a:pt x="4397" y="9937"/>
                    </a:lnTo>
                    <a:lnTo>
                      <a:pt x="4855" y="10076"/>
                    </a:lnTo>
                    <a:lnTo>
                      <a:pt x="5501" y="10899"/>
                    </a:lnTo>
                    <a:lnTo>
                      <a:pt x="6328" y="10969"/>
                    </a:lnTo>
                    <a:lnTo>
                      <a:pt x="6408" y="11721"/>
                    </a:lnTo>
                    <a:lnTo>
                      <a:pt x="5843" y="12161"/>
                    </a:lnTo>
                    <a:lnTo>
                      <a:pt x="5816" y="12831"/>
                    </a:lnTo>
                    <a:lnTo>
                      <a:pt x="5736" y="13242"/>
                    </a:lnTo>
                    <a:lnTo>
                      <a:pt x="6552" y="14384"/>
                    </a:lnTo>
                    <a:lnTo>
                      <a:pt x="6615" y="14775"/>
                    </a:lnTo>
                    <a:cubicBezTo>
                      <a:pt x="6615" y="14775"/>
                      <a:pt x="6911" y="14865"/>
                      <a:pt x="6947" y="14865"/>
                    </a:cubicBezTo>
                    <a:cubicBezTo>
                      <a:pt x="6983" y="14865"/>
                      <a:pt x="7612" y="15396"/>
                      <a:pt x="7612" y="15396"/>
                    </a:cubicBezTo>
                    <a:lnTo>
                      <a:pt x="7612" y="17460"/>
                    </a:lnTo>
                    <a:lnTo>
                      <a:pt x="7837" y="17530"/>
                    </a:lnTo>
                    <a:lnTo>
                      <a:pt x="7684" y="18482"/>
                    </a:lnTo>
                    <a:lnTo>
                      <a:pt x="8062" y="19042"/>
                    </a:lnTo>
                    <a:lnTo>
                      <a:pt x="7991" y="19987"/>
                    </a:lnTo>
                    <a:lnTo>
                      <a:pt x="8489" y="20964"/>
                    </a:lnTo>
                    <a:lnTo>
                      <a:pt x="9130" y="21586"/>
                    </a:lnTo>
                    <a:lnTo>
                      <a:pt x="9773" y="21600"/>
                    </a:lnTo>
                    <a:lnTo>
                      <a:pt x="9836" y="21369"/>
                    </a:lnTo>
                    <a:lnTo>
                      <a:pt x="9363" y="20926"/>
                    </a:lnTo>
                    <a:lnTo>
                      <a:pt x="9390" y="20706"/>
                    </a:lnTo>
                    <a:lnTo>
                      <a:pt x="9475" y="20434"/>
                    </a:lnTo>
                    <a:lnTo>
                      <a:pt x="9494" y="20160"/>
                    </a:lnTo>
                    <a:lnTo>
                      <a:pt x="9173" y="20150"/>
                    </a:lnTo>
                    <a:lnTo>
                      <a:pt x="9012" y="19923"/>
                    </a:lnTo>
                    <a:lnTo>
                      <a:pt x="9278" y="19638"/>
                    </a:lnTo>
                    <a:lnTo>
                      <a:pt x="9313" y="19422"/>
                    </a:lnTo>
                    <a:lnTo>
                      <a:pt x="9017" y="19328"/>
                    </a:lnTo>
                    <a:lnTo>
                      <a:pt x="9034" y="19128"/>
                    </a:lnTo>
                    <a:lnTo>
                      <a:pt x="9457" y="19056"/>
                    </a:lnTo>
                    <a:lnTo>
                      <a:pt x="10100" y="18713"/>
                    </a:lnTo>
                    <a:lnTo>
                      <a:pt x="10315" y="18271"/>
                    </a:lnTo>
                    <a:lnTo>
                      <a:pt x="10837" y="17527"/>
                    </a:lnTo>
                    <a:lnTo>
                      <a:pt x="10989" y="17309"/>
                    </a:lnTo>
                    <a:lnTo>
                      <a:pt x="10837" y="16560"/>
                    </a:lnTo>
                    <a:lnTo>
                      <a:pt x="10835" y="16558"/>
                    </a:lnTo>
                    <a:lnTo>
                      <a:pt x="10837" y="16556"/>
                    </a:lnTo>
                    <a:lnTo>
                      <a:pt x="11042" y="16158"/>
                    </a:lnTo>
                    <a:lnTo>
                      <a:pt x="11662" y="16177"/>
                    </a:lnTo>
                    <a:lnTo>
                      <a:pt x="12080" y="15810"/>
                    </a:lnTo>
                    <a:lnTo>
                      <a:pt x="12213" y="14359"/>
                    </a:lnTo>
                    <a:lnTo>
                      <a:pt x="12677" y="13704"/>
                    </a:lnTo>
                    <a:lnTo>
                      <a:pt x="12757" y="13282"/>
                    </a:lnTo>
                    <a:lnTo>
                      <a:pt x="12336" y="13131"/>
                    </a:lnTo>
                    <a:lnTo>
                      <a:pt x="12057" y="12622"/>
                    </a:lnTo>
                    <a:lnTo>
                      <a:pt x="11105" y="12612"/>
                    </a:lnTo>
                    <a:lnTo>
                      <a:pt x="10837" y="12498"/>
                    </a:lnTo>
                    <a:lnTo>
                      <a:pt x="10351" y="12291"/>
                    </a:lnTo>
                    <a:lnTo>
                      <a:pt x="10315" y="11690"/>
                    </a:lnTo>
                    <a:lnTo>
                      <a:pt x="10063" y="11200"/>
                    </a:lnTo>
                    <a:lnTo>
                      <a:pt x="9382" y="11189"/>
                    </a:lnTo>
                    <a:lnTo>
                      <a:pt x="8987" y="10497"/>
                    </a:lnTo>
                    <a:lnTo>
                      <a:pt x="8636" y="10307"/>
                    </a:lnTo>
                    <a:lnTo>
                      <a:pt x="8618" y="10518"/>
                    </a:lnTo>
                    <a:lnTo>
                      <a:pt x="7981" y="10559"/>
                    </a:lnTo>
                    <a:lnTo>
                      <a:pt x="7747" y="10197"/>
                    </a:lnTo>
                    <a:lnTo>
                      <a:pt x="7082" y="10047"/>
                    </a:lnTo>
                    <a:lnTo>
                      <a:pt x="6535" y="10754"/>
                    </a:lnTo>
                    <a:lnTo>
                      <a:pt x="5673" y="10590"/>
                    </a:lnTo>
                    <a:lnTo>
                      <a:pt x="5609" y="9506"/>
                    </a:lnTo>
                    <a:lnTo>
                      <a:pt x="4981" y="9387"/>
                    </a:lnTo>
                    <a:lnTo>
                      <a:pt x="5232" y="8855"/>
                    </a:lnTo>
                    <a:lnTo>
                      <a:pt x="5160" y="8549"/>
                    </a:lnTo>
                    <a:lnTo>
                      <a:pt x="4334" y="9166"/>
                    </a:lnTo>
                    <a:lnTo>
                      <a:pt x="3814" y="9095"/>
                    </a:lnTo>
                    <a:lnTo>
                      <a:pt x="3628" y="8642"/>
                    </a:lnTo>
                    <a:lnTo>
                      <a:pt x="3742" y="8175"/>
                    </a:lnTo>
                    <a:lnTo>
                      <a:pt x="4028" y="7585"/>
                    </a:lnTo>
                    <a:lnTo>
                      <a:pt x="4688" y="7212"/>
                    </a:lnTo>
                    <a:lnTo>
                      <a:pt x="5963" y="7212"/>
                    </a:lnTo>
                    <a:lnTo>
                      <a:pt x="5959" y="7645"/>
                    </a:lnTo>
                    <a:lnTo>
                      <a:pt x="6418" y="7883"/>
                    </a:lnTo>
                    <a:lnTo>
                      <a:pt x="6382" y="7141"/>
                    </a:lnTo>
                    <a:lnTo>
                      <a:pt x="6711" y="6771"/>
                    </a:lnTo>
                    <a:lnTo>
                      <a:pt x="7378" y="6283"/>
                    </a:lnTo>
                    <a:lnTo>
                      <a:pt x="7423" y="5939"/>
                    </a:lnTo>
                    <a:lnTo>
                      <a:pt x="8088" y="5169"/>
                    </a:lnTo>
                    <a:lnTo>
                      <a:pt x="8795" y="4733"/>
                    </a:lnTo>
                    <a:lnTo>
                      <a:pt x="8732" y="4675"/>
                    </a:lnTo>
                    <a:lnTo>
                      <a:pt x="9211" y="4172"/>
                    </a:lnTo>
                    <a:lnTo>
                      <a:pt x="9385" y="4225"/>
                    </a:lnTo>
                    <a:lnTo>
                      <a:pt x="9466" y="4337"/>
                    </a:lnTo>
                    <a:lnTo>
                      <a:pt x="9648" y="4112"/>
                    </a:lnTo>
                    <a:lnTo>
                      <a:pt x="9692" y="4091"/>
                    </a:lnTo>
                    <a:lnTo>
                      <a:pt x="9494" y="4058"/>
                    </a:lnTo>
                    <a:lnTo>
                      <a:pt x="9292" y="3984"/>
                    </a:lnTo>
                    <a:lnTo>
                      <a:pt x="9292" y="3766"/>
                    </a:lnTo>
                    <a:lnTo>
                      <a:pt x="9399" y="3669"/>
                    </a:lnTo>
                    <a:lnTo>
                      <a:pt x="9634" y="3669"/>
                    </a:lnTo>
                    <a:lnTo>
                      <a:pt x="9742" y="3721"/>
                    </a:lnTo>
                    <a:lnTo>
                      <a:pt x="9837" y="3932"/>
                    </a:lnTo>
                    <a:lnTo>
                      <a:pt x="9951" y="3912"/>
                    </a:lnTo>
                    <a:lnTo>
                      <a:pt x="9951" y="3894"/>
                    </a:lnTo>
                    <a:lnTo>
                      <a:pt x="9985" y="3906"/>
                    </a:lnTo>
                    <a:lnTo>
                      <a:pt x="10315" y="3849"/>
                    </a:lnTo>
                    <a:lnTo>
                      <a:pt x="10362" y="3669"/>
                    </a:lnTo>
                    <a:lnTo>
                      <a:pt x="10550" y="3721"/>
                    </a:lnTo>
                    <a:lnTo>
                      <a:pt x="10550" y="3916"/>
                    </a:lnTo>
                    <a:lnTo>
                      <a:pt x="10376" y="4051"/>
                    </a:lnTo>
                    <a:lnTo>
                      <a:pt x="10401" y="4267"/>
                    </a:lnTo>
                    <a:lnTo>
                      <a:pt x="10837" y="4416"/>
                    </a:lnTo>
                    <a:lnTo>
                      <a:pt x="11002" y="4472"/>
                    </a:lnTo>
                    <a:cubicBezTo>
                      <a:pt x="11002" y="4472"/>
                      <a:pt x="11003" y="4476"/>
                      <a:pt x="11003" y="4481"/>
                    </a:cubicBezTo>
                    <a:lnTo>
                      <a:pt x="11141" y="4468"/>
                    </a:lnTo>
                    <a:lnTo>
                      <a:pt x="11150" y="4178"/>
                    </a:lnTo>
                    <a:lnTo>
                      <a:pt x="10837" y="4018"/>
                    </a:lnTo>
                    <a:lnTo>
                      <a:pt x="10674" y="3936"/>
                    </a:lnTo>
                    <a:lnTo>
                      <a:pt x="10647" y="3797"/>
                    </a:lnTo>
                    <a:lnTo>
                      <a:pt x="10837" y="3725"/>
                    </a:lnTo>
                    <a:lnTo>
                      <a:pt x="11042" y="3646"/>
                    </a:lnTo>
                    <a:lnTo>
                      <a:pt x="11060" y="3225"/>
                    </a:lnTo>
                    <a:lnTo>
                      <a:pt x="10837" y="3073"/>
                    </a:lnTo>
                    <a:lnTo>
                      <a:pt x="10647" y="2945"/>
                    </a:lnTo>
                    <a:lnTo>
                      <a:pt x="10621" y="2234"/>
                    </a:lnTo>
                    <a:lnTo>
                      <a:pt x="10055" y="2544"/>
                    </a:lnTo>
                    <a:lnTo>
                      <a:pt x="9848" y="2544"/>
                    </a:lnTo>
                    <a:lnTo>
                      <a:pt x="9901" y="2003"/>
                    </a:lnTo>
                    <a:lnTo>
                      <a:pt x="9132" y="1800"/>
                    </a:lnTo>
                    <a:lnTo>
                      <a:pt x="8814" y="2068"/>
                    </a:lnTo>
                    <a:lnTo>
                      <a:pt x="8814" y="2887"/>
                    </a:lnTo>
                    <a:lnTo>
                      <a:pt x="8241" y="3090"/>
                    </a:lnTo>
                    <a:lnTo>
                      <a:pt x="8011" y="3623"/>
                    </a:lnTo>
                    <a:lnTo>
                      <a:pt x="7762" y="3669"/>
                    </a:lnTo>
                    <a:lnTo>
                      <a:pt x="7762" y="2986"/>
                    </a:lnTo>
                    <a:lnTo>
                      <a:pt x="7224" y="2903"/>
                    </a:lnTo>
                    <a:lnTo>
                      <a:pt x="6955" y="2707"/>
                    </a:lnTo>
                    <a:lnTo>
                      <a:pt x="6846" y="2264"/>
                    </a:lnTo>
                    <a:lnTo>
                      <a:pt x="7809" y="1634"/>
                    </a:lnTo>
                    <a:lnTo>
                      <a:pt x="8281" y="1475"/>
                    </a:lnTo>
                    <a:lnTo>
                      <a:pt x="8328" y="1829"/>
                    </a:lnTo>
                    <a:lnTo>
                      <a:pt x="8592" y="1813"/>
                    </a:lnTo>
                    <a:lnTo>
                      <a:pt x="8612" y="1634"/>
                    </a:lnTo>
                    <a:lnTo>
                      <a:pt x="8886" y="1591"/>
                    </a:lnTo>
                    <a:lnTo>
                      <a:pt x="8891" y="1529"/>
                    </a:lnTo>
                    <a:lnTo>
                      <a:pt x="8773" y="1475"/>
                    </a:lnTo>
                    <a:lnTo>
                      <a:pt x="8746" y="1287"/>
                    </a:lnTo>
                    <a:lnTo>
                      <a:pt x="9084" y="1256"/>
                    </a:lnTo>
                    <a:lnTo>
                      <a:pt x="9287" y="1019"/>
                    </a:lnTo>
                    <a:lnTo>
                      <a:pt x="9298" y="1002"/>
                    </a:lnTo>
                    <a:lnTo>
                      <a:pt x="9301" y="1002"/>
                    </a:lnTo>
                    <a:lnTo>
                      <a:pt x="9363" y="932"/>
                    </a:lnTo>
                    <a:lnTo>
                      <a:pt x="10073" y="831"/>
                    </a:lnTo>
                    <a:lnTo>
                      <a:pt x="10386" y="1129"/>
                    </a:lnTo>
                    <a:lnTo>
                      <a:pt x="9565" y="1617"/>
                    </a:lnTo>
                    <a:lnTo>
                      <a:pt x="10611" y="1893"/>
                    </a:lnTo>
                    <a:lnTo>
                      <a:pt x="10746" y="1502"/>
                    </a:lnTo>
                    <a:lnTo>
                      <a:pt x="10837" y="1502"/>
                    </a:lnTo>
                    <a:lnTo>
                      <a:pt x="11204" y="1502"/>
                    </a:lnTo>
                    <a:lnTo>
                      <a:pt x="11367" y="1161"/>
                    </a:lnTo>
                    <a:lnTo>
                      <a:pt x="11042" y="1071"/>
                    </a:lnTo>
                    <a:lnTo>
                      <a:pt x="11042" y="641"/>
                    </a:lnTo>
                    <a:lnTo>
                      <a:pt x="10837" y="539"/>
                    </a:lnTo>
                    <a:lnTo>
                      <a:pt x="10028" y="139"/>
                    </a:lnTo>
                    <a:lnTo>
                      <a:pt x="9327" y="229"/>
                    </a:lnTo>
                    <a:lnTo>
                      <a:pt x="8932" y="460"/>
                    </a:lnTo>
                    <a:lnTo>
                      <a:pt x="8959" y="1022"/>
                    </a:lnTo>
                    <a:lnTo>
                      <a:pt x="8546" y="952"/>
                    </a:lnTo>
                    <a:lnTo>
                      <a:pt x="8482" y="641"/>
                    </a:lnTo>
                    <a:lnTo>
                      <a:pt x="8878" y="241"/>
                    </a:lnTo>
                    <a:lnTo>
                      <a:pt x="8160" y="200"/>
                    </a:lnTo>
                    <a:lnTo>
                      <a:pt x="7953" y="270"/>
                    </a:lnTo>
                    <a:lnTo>
                      <a:pt x="7863" y="541"/>
                    </a:lnTo>
                    <a:lnTo>
                      <a:pt x="8133" y="591"/>
                    </a:lnTo>
                    <a:lnTo>
                      <a:pt x="8079" y="891"/>
                    </a:lnTo>
                    <a:lnTo>
                      <a:pt x="7621" y="922"/>
                    </a:lnTo>
                    <a:lnTo>
                      <a:pt x="7549" y="1122"/>
                    </a:lnTo>
                    <a:lnTo>
                      <a:pt x="6885" y="1142"/>
                    </a:lnTo>
                    <a:cubicBezTo>
                      <a:pt x="6885" y="1142"/>
                      <a:pt x="6867" y="722"/>
                      <a:pt x="6840" y="722"/>
                    </a:cubicBezTo>
                    <a:cubicBezTo>
                      <a:pt x="6813" y="722"/>
                      <a:pt x="7361" y="711"/>
                      <a:pt x="7361" y="711"/>
                    </a:cubicBezTo>
                    <a:lnTo>
                      <a:pt x="7756" y="280"/>
                    </a:lnTo>
                    <a:lnTo>
                      <a:pt x="7540" y="160"/>
                    </a:lnTo>
                    <a:lnTo>
                      <a:pt x="7254" y="470"/>
                    </a:lnTo>
                    <a:lnTo>
                      <a:pt x="6777" y="441"/>
                    </a:lnTo>
                    <a:lnTo>
                      <a:pt x="6489" y="0"/>
                    </a:lnTo>
                    <a:lnTo>
                      <a:pt x="5878" y="0"/>
                    </a:lnTo>
                    <a:close/>
                    <a:moveTo>
                      <a:pt x="868" y="5710"/>
                    </a:moveTo>
                    <a:lnTo>
                      <a:pt x="868" y="5704"/>
                    </a:lnTo>
                    <a:cubicBezTo>
                      <a:pt x="850" y="5751"/>
                      <a:pt x="834" y="5800"/>
                      <a:pt x="816" y="5848"/>
                    </a:cubicBezTo>
                    <a:cubicBezTo>
                      <a:pt x="834" y="5802"/>
                      <a:pt x="851" y="5755"/>
                      <a:pt x="868" y="5710"/>
                    </a:cubicBezTo>
                    <a:close/>
                    <a:moveTo>
                      <a:pt x="17957" y="1411"/>
                    </a:moveTo>
                    <a:lnTo>
                      <a:pt x="17841" y="1640"/>
                    </a:lnTo>
                    <a:cubicBezTo>
                      <a:pt x="17841" y="1640"/>
                      <a:pt x="17342" y="1858"/>
                      <a:pt x="17342" y="1858"/>
                    </a:cubicBezTo>
                    <a:lnTo>
                      <a:pt x="17133" y="2113"/>
                    </a:lnTo>
                    <a:lnTo>
                      <a:pt x="17181" y="2409"/>
                    </a:lnTo>
                    <a:lnTo>
                      <a:pt x="17438" y="2449"/>
                    </a:lnTo>
                    <a:lnTo>
                      <a:pt x="17593" y="2882"/>
                    </a:lnTo>
                    <a:lnTo>
                      <a:pt x="18036" y="2682"/>
                    </a:lnTo>
                    <a:lnTo>
                      <a:pt x="18109" y="3260"/>
                    </a:lnTo>
                    <a:lnTo>
                      <a:pt x="17976" y="3260"/>
                    </a:lnTo>
                    <a:lnTo>
                      <a:pt x="17611" y="3200"/>
                    </a:lnTo>
                    <a:lnTo>
                      <a:pt x="17207" y="3276"/>
                    </a:lnTo>
                    <a:lnTo>
                      <a:pt x="16817" y="3891"/>
                    </a:lnTo>
                    <a:lnTo>
                      <a:pt x="16258" y="3989"/>
                    </a:lnTo>
                    <a:lnTo>
                      <a:pt x="16177" y="4523"/>
                    </a:lnTo>
                    <a:lnTo>
                      <a:pt x="16413" y="4585"/>
                    </a:lnTo>
                    <a:lnTo>
                      <a:pt x="16345" y="4928"/>
                    </a:lnTo>
                    <a:lnTo>
                      <a:pt x="15790" y="4803"/>
                    </a:lnTo>
                    <a:lnTo>
                      <a:pt x="15281" y="4928"/>
                    </a:lnTo>
                    <a:lnTo>
                      <a:pt x="15173" y="5244"/>
                    </a:lnTo>
                    <a:lnTo>
                      <a:pt x="15261" y="5907"/>
                    </a:lnTo>
                    <a:lnTo>
                      <a:pt x="15560" y="6063"/>
                    </a:lnTo>
                    <a:lnTo>
                      <a:pt x="16061" y="6059"/>
                    </a:lnTo>
                    <a:lnTo>
                      <a:pt x="16399" y="6025"/>
                    </a:lnTo>
                    <a:lnTo>
                      <a:pt x="16503" y="5725"/>
                    </a:lnTo>
                    <a:lnTo>
                      <a:pt x="17032" y="4958"/>
                    </a:lnTo>
                    <a:lnTo>
                      <a:pt x="17380" y="5037"/>
                    </a:lnTo>
                    <a:lnTo>
                      <a:pt x="17722" y="4692"/>
                    </a:lnTo>
                    <a:lnTo>
                      <a:pt x="17786" y="4962"/>
                    </a:lnTo>
                    <a:lnTo>
                      <a:pt x="18631" y="5597"/>
                    </a:lnTo>
                    <a:lnTo>
                      <a:pt x="18528" y="5752"/>
                    </a:lnTo>
                    <a:lnTo>
                      <a:pt x="18147" y="5729"/>
                    </a:lnTo>
                    <a:lnTo>
                      <a:pt x="18294" y="5960"/>
                    </a:lnTo>
                    <a:lnTo>
                      <a:pt x="18528" y="6018"/>
                    </a:lnTo>
                    <a:lnTo>
                      <a:pt x="18801" y="5890"/>
                    </a:lnTo>
                    <a:lnTo>
                      <a:pt x="18797" y="5521"/>
                    </a:lnTo>
                    <a:lnTo>
                      <a:pt x="18918" y="5453"/>
                    </a:lnTo>
                    <a:lnTo>
                      <a:pt x="18821" y="5338"/>
                    </a:lnTo>
                    <a:lnTo>
                      <a:pt x="18258" y="4988"/>
                    </a:lnTo>
                    <a:lnTo>
                      <a:pt x="18109" y="4523"/>
                    </a:lnTo>
                    <a:lnTo>
                      <a:pt x="18578" y="4523"/>
                    </a:lnTo>
                    <a:lnTo>
                      <a:pt x="18726" y="4688"/>
                    </a:lnTo>
                    <a:lnTo>
                      <a:pt x="19130" y="5075"/>
                    </a:lnTo>
                    <a:lnTo>
                      <a:pt x="19147" y="5544"/>
                    </a:lnTo>
                    <a:lnTo>
                      <a:pt x="19564" y="6039"/>
                    </a:lnTo>
                    <a:lnTo>
                      <a:pt x="19720" y="5359"/>
                    </a:lnTo>
                    <a:lnTo>
                      <a:pt x="20009" y="5183"/>
                    </a:lnTo>
                    <a:lnTo>
                      <a:pt x="20063" y="5739"/>
                    </a:lnTo>
                    <a:lnTo>
                      <a:pt x="20346" y="6086"/>
                    </a:lnTo>
                    <a:lnTo>
                      <a:pt x="20884" y="6076"/>
                    </a:lnTo>
                    <a:cubicBezTo>
                      <a:pt x="20253" y="4268"/>
                      <a:pt x="19240" y="2672"/>
                      <a:pt x="17957" y="1411"/>
                    </a:cubicBezTo>
                    <a:close/>
                    <a:moveTo>
                      <a:pt x="10045" y="4377"/>
                    </a:moveTo>
                    <a:cubicBezTo>
                      <a:pt x="10045" y="4377"/>
                      <a:pt x="9923" y="4379"/>
                      <a:pt x="9923" y="4379"/>
                    </a:cubicBezTo>
                    <a:lnTo>
                      <a:pt x="9859" y="4564"/>
                    </a:lnTo>
                    <a:lnTo>
                      <a:pt x="9549" y="4564"/>
                    </a:lnTo>
                    <a:lnTo>
                      <a:pt x="9549" y="4743"/>
                    </a:lnTo>
                    <a:lnTo>
                      <a:pt x="9623" y="4743"/>
                    </a:lnTo>
                    <a:cubicBezTo>
                      <a:pt x="9623" y="4743"/>
                      <a:pt x="9626" y="4780"/>
                      <a:pt x="9633" y="4830"/>
                    </a:cubicBezTo>
                    <a:lnTo>
                      <a:pt x="9823" y="4812"/>
                    </a:lnTo>
                    <a:lnTo>
                      <a:pt x="9941" y="4730"/>
                    </a:lnTo>
                    <a:lnTo>
                      <a:pt x="9972" y="4564"/>
                    </a:lnTo>
                    <a:lnTo>
                      <a:pt x="10126" y="4548"/>
                    </a:lnTo>
                    <a:lnTo>
                      <a:pt x="10187" y="4409"/>
                    </a:lnTo>
                    <a:lnTo>
                      <a:pt x="10045" y="4377"/>
                    </a:lnTo>
                    <a:close/>
                    <a:moveTo>
                      <a:pt x="9226" y="4572"/>
                    </a:moveTo>
                    <a:cubicBezTo>
                      <a:pt x="9226" y="4572"/>
                      <a:pt x="9125" y="4712"/>
                      <a:pt x="9125" y="4712"/>
                    </a:cubicBezTo>
                    <a:lnTo>
                      <a:pt x="9113" y="4886"/>
                    </a:lnTo>
                    <a:lnTo>
                      <a:pt x="9337" y="4865"/>
                    </a:lnTo>
                    <a:lnTo>
                      <a:pt x="9360" y="4689"/>
                    </a:lnTo>
                    <a:lnTo>
                      <a:pt x="9226" y="4572"/>
                    </a:lnTo>
                    <a:close/>
                    <a:moveTo>
                      <a:pt x="17863" y="5981"/>
                    </a:moveTo>
                    <a:lnTo>
                      <a:pt x="16651" y="6087"/>
                    </a:lnTo>
                    <a:lnTo>
                      <a:pt x="16274" y="6314"/>
                    </a:lnTo>
                    <a:lnTo>
                      <a:pt x="15794" y="6314"/>
                    </a:lnTo>
                    <a:lnTo>
                      <a:pt x="15558" y="6287"/>
                    </a:lnTo>
                    <a:lnTo>
                      <a:pt x="14973" y="6649"/>
                    </a:lnTo>
                    <a:lnTo>
                      <a:pt x="14973" y="7330"/>
                    </a:lnTo>
                    <a:lnTo>
                      <a:pt x="13778" y="8291"/>
                    </a:lnTo>
                    <a:lnTo>
                      <a:pt x="13877" y="8703"/>
                    </a:lnTo>
                    <a:lnTo>
                      <a:pt x="14119" y="8703"/>
                    </a:lnTo>
                    <a:lnTo>
                      <a:pt x="14056" y="9092"/>
                    </a:lnTo>
                    <a:lnTo>
                      <a:pt x="13886" y="9163"/>
                    </a:lnTo>
                    <a:lnTo>
                      <a:pt x="13877" y="10185"/>
                    </a:lnTo>
                    <a:lnTo>
                      <a:pt x="14909" y="11497"/>
                    </a:lnTo>
                    <a:lnTo>
                      <a:pt x="15358" y="11497"/>
                    </a:lnTo>
                    <a:lnTo>
                      <a:pt x="15386" y="11417"/>
                    </a:lnTo>
                    <a:lnTo>
                      <a:pt x="16194" y="11417"/>
                    </a:lnTo>
                    <a:lnTo>
                      <a:pt x="16427" y="11176"/>
                    </a:lnTo>
                    <a:lnTo>
                      <a:pt x="16885" y="11176"/>
                    </a:lnTo>
                    <a:lnTo>
                      <a:pt x="17136" y="11456"/>
                    </a:lnTo>
                    <a:lnTo>
                      <a:pt x="17819" y="11536"/>
                    </a:lnTo>
                    <a:lnTo>
                      <a:pt x="17730" y="12548"/>
                    </a:lnTo>
                    <a:lnTo>
                      <a:pt x="18488" y="14041"/>
                    </a:lnTo>
                    <a:lnTo>
                      <a:pt x="18088" y="14892"/>
                    </a:lnTo>
                    <a:lnTo>
                      <a:pt x="18116" y="15293"/>
                    </a:lnTo>
                    <a:lnTo>
                      <a:pt x="18430" y="15644"/>
                    </a:lnTo>
                    <a:lnTo>
                      <a:pt x="18430" y="16607"/>
                    </a:lnTo>
                    <a:lnTo>
                      <a:pt x="18843" y="17226"/>
                    </a:lnTo>
                    <a:lnTo>
                      <a:pt x="18843" y="18029"/>
                    </a:lnTo>
                    <a:lnTo>
                      <a:pt x="19182" y="18029"/>
                    </a:lnTo>
                    <a:cubicBezTo>
                      <a:pt x="20693" y="15958"/>
                      <a:pt x="21600" y="13318"/>
                      <a:pt x="21600" y="10441"/>
                    </a:cubicBezTo>
                    <a:cubicBezTo>
                      <a:pt x="21600" y="9264"/>
                      <a:pt x="21447" y="8128"/>
                      <a:pt x="21165" y="7053"/>
                    </a:cubicBezTo>
                    <a:lnTo>
                      <a:pt x="21124" y="7095"/>
                    </a:lnTo>
                    <a:cubicBezTo>
                      <a:pt x="21124" y="7095"/>
                      <a:pt x="20262" y="7095"/>
                      <a:pt x="20262" y="7095"/>
                    </a:cubicBezTo>
                    <a:lnTo>
                      <a:pt x="19736" y="6658"/>
                    </a:lnTo>
                    <a:lnTo>
                      <a:pt x="19185" y="6718"/>
                    </a:lnTo>
                    <a:lnTo>
                      <a:pt x="19185" y="7095"/>
                    </a:lnTo>
                    <a:lnTo>
                      <a:pt x="19009" y="7095"/>
                    </a:lnTo>
                    <a:lnTo>
                      <a:pt x="18820" y="6944"/>
                    </a:lnTo>
                    <a:lnTo>
                      <a:pt x="17863" y="6674"/>
                    </a:lnTo>
                    <a:lnTo>
                      <a:pt x="17863" y="5981"/>
                    </a:lnTo>
                    <a:close/>
                    <a:moveTo>
                      <a:pt x="57" y="9260"/>
                    </a:moveTo>
                    <a:cubicBezTo>
                      <a:pt x="23" y="9647"/>
                      <a:pt x="0" y="10037"/>
                      <a:pt x="0" y="10434"/>
                    </a:cubicBezTo>
                    <a:cubicBezTo>
                      <a:pt x="0" y="15421"/>
                      <a:pt x="2723" y="19699"/>
                      <a:pt x="6601" y="21524"/>
                    </a:cubicBezTo>
                    <a:cubicBezTo>
                      <a:pt x="2729" y="19689"/>
                      <a:pt x="5" y="15404"/>
                      <a:pt x="5" y="10423"/>
                    </a:cubicBezTo>
                    <a:cubicBezTo>
                      <a:pt x="5" y="10031"/>
                      <a:pt x="24" y="9643"/>
                      <a:pt x="57" y="926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sp>
        <p:nvSpPr>
          <p:cNvPr id="9" name="Shape 16871">
            <a:extLst>
              <a:ext uri="{FF2B5EF4-FFF2-40B4-BE49-F238E27FC236}">
                <a16:creationId xmlns:a16="http://schemas.microsoft.com/office/drawing/2014/main" id="{5A9D3477-7F85-42A0-99D1-54E7C39FC342}"/>
              </a:ext>
            </a:extLst>
          </p:cNvPr>
          <p:cNvSpPr/>
          <p:nvPr/>
        </p:nvSpPr>
        <p:spPr>
          <a:xfrm>
            <a:off x="6537815" y="678441"/>
            <a:ext cx="1252864" cy="325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>
            <a:spAutoFit/>
          </a:bodyPr>
          <a:lstStyle>
            <a:lvl1pPr algn="l">
              <a:lnSpc>
                <a:spcPct val="120000"/>
              </a:lnSpc>
              <a:defRPr sz="3000"/>
            </a:lvl1pPr>
          </a:lstStyle>
          <a:p>
            <a:r>
              <a:rPr altLang="en-US" b="1" lang="zh-CN" sz="15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0" name="Shape 16872">
            <a:extLst>
              <a:ext uri="{FF2B5EF4-FFF2-40B4-BE49-F238E27FC236}">
                <a16:creationId xmlns:a16="http://schemas.microsoft.com/office/drawing/2014/main" id="{53CB4279-F052-4575-84FE-16E8C8DD7806}"/>
              </a:ext>
            </a:extLst>
          </p:cNvPr>
          <p:cNvSpPr/>
          <p:nvPr/>
        </p:nvSpPr>
        <p:spPr>
          <a:xfrm>
            <a:off x="6521771" y="1251936"/>
            <a:ext cx="1668608" cy="80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bIns="25400" lIns="25400" rIns="25400" tIns="25400">
            <a:spAutoFit/>
          </a:bodyPr>
          <a:lstStyle>
            <a:lvl1pPr algn="l">
              <a:lnSpc>
                <a:spcPct val="150000"/>
              </a:lnSpc>
              <a:spcBef>
                <a:spcPts val="2500"/>
              </a:spcBef>
              <a:defRPr cap="none" sz="2200"/>
            </a:lvl1pPr>
          </a:lstStyle>
          <a:p>
            <a:r>
              <a:rPr altLang="en-US" lang="zh-CN" sz="11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此部分内容作为文字排版占位显示（建议使用主题字体）。</a:t>
            </a:r>
          </a:p>
        </p:txBody>
      </p:sp>
      <p:sp>
        <p:nvSpPr>
          <p:cNvPr id="11" name="Shape 16873">
            <a:extLst>
              <a:ext uri="{FF2B5EF4-FFF2-40B4-BE49-F238E27FC236}">
                <a16:creationId xmlns:a16="http://schemas.microsoft.com/office/drawing/2014/main" id="{FC5964E9-3E49-4A81-8228-1E71699FF733}"/>
              </a:ext>
            </a:extLst>
          </p:cNvPr>
          <p:cNvSpPr/>
          <p:nvPr/>
        </p:nvSpPr>
        <p:spPr>
          <a:xfrm>
            <a:off x="6537815" y="2783470"/>
            <a:ext cx="1252864" cy="325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>
            <a:spAutoFit/>
          </a:bodyPr>
          <a:lstStyle>
            <a:lvl1pPr algn="l">
              <a:lnSpc>
                <a:spcPct val="120000"/>
              </a:lnSpc>
              <a:defRPr sz="3000"/>
            </a:lvl1pPr>
          </a:lstStyle>
          <a:p>
            <a:r>
              <a:rPr altLang="en-US" b="1" lang="zh-CN" sz="15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2" name="Shape 16874">
            <a:extLst>
              <a:ext uri="{FF2B5EF4-FFF2-40B4-BE49-F238E27FC236}">
                <a16:creationId xmlns:a16="http://schemas.microsoft.com/office/drawing/2014/main" id="{8FEE28B7-938C-4B57-8D48-3628E7DAED45}"/>
              </a:ext>
            </a:extLst>
          </p:cNvPr>
          <p:cNvSpPr/>
          <p:nvPr/>
        </p:nvSpPr>
        <p:spPr>
          <a:xfrm>
            <a:off x="6521771" y="3356964"/>
            <a:ext cx="1668608" cy="80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bIns="25400" lIns="25400" rIns="25400" tIns="25400">
            <a:spAutoFit/>
          </a:bodyPr>
          <a:lstStyle>
            <a:lvl1pPr algn="l">
              <a:lnSpc>
                <a:spcPct val="150000"/>
              </a:lnSpc>
              <a:spcBef>
                <a:spcPts val="2500"/>
              </a:spcBef>
              <a:defRPr cap="none" sz="2200"/>
            </a:lvl1pPr>
          </a:lstStyle>
          <a:p>
            <a:r>
              <a:rPr altLang="en-US" lang="zh-CN" sz="11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此部分内容作为文字排版占位显示（建议使用主题字体）。</a:t>
            </a:r>
          </a:p>
        </p:txBody>
      </p:sp>
      <p:sp>
        <p:nvSpPr>
          <p:cNvPr id="13" name="Shape 16875">
            <a:extLst>
              <a:ext uri="{FF2B5EF4-FFF2-40B4-BE49-F238E27FC236}">
                <a16:creationId xmlns:a16="http://schemas.microsoft.com/office/drawing/2014/main" id="{C2EF2F18-68DE-465A-B8B9-1D9D8AB4E0A2}"/>
              </a:ext>
            </a:extLst>
          </p:cNvPr>
          <p:cNvSpPr/>
          <p:nvPr/>
        </p:nvSpPr>
        <p:spPr>
          <a:xfrm>
            <a:off x="1351002" y="665641"/>
            <a:ext cx="1252864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>
            <a:spAutoFit/>
          </a:bodyPr>
          <a:lstStyle>
            <a:lvl1pPr algn="r">
              <a:defRPr sz="3000"/>
            </a:lvl1pPr>
          </a:lstStyle>
          <a:p>
            <a:r>
              <a:rPr altLang="en-US" b="1" lang="zh-CN" sz="15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4" name="Shape 16876">
            <a:extLst>
              <a:ext uri="{FF2B5EF4-FFF2-40B4-BE49-F238E27FC236}">
                <a16:creationId xmlns:a16="http://schemas.microsoft.com/office/drawing/2014/main" id="{E9B7E051-D9A5-4A7A-ACF2-9AACEC63B91D}"/>
              </a:ext>
            </a:extLst>
          </p:cNvPr>
          <p:cNvSpPr/>
          <p:nvPr/>
        </p:nvSpPr>
        <p:spPr>
          <a:xfrm>
            <a:off x="933782" y="1251936"/>
            <a:ext cx="1668608" cy="80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bIns="25400" lIns="25400" rIns="25400" tIns="25400">
            <a:spAutoFit/>
          </a:bodyPr>
          <a:lstStyle>
            <a:lvl1pPr algn="r">
              <a:lnSpc>
                <a:spcPct val="150000"/>
              </a:lnSpc>
              <a:spcBef>
                <a:spcPts val="2500"/>
              </a:spcBef>
              <a:defRPr cap="none" sz="2200"/>
            </a:lvl1pPr>
          </a:lstStyle>
          <a:p>
            <a:r>
              <a:rPr altLang="en-US" lang="zh-CN" sz="11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此部分内容作为文字排版占位显示（建议使用主题字体）。</a:t>
            </a:r>
          </a:p>
        </p:txBody>
      </p:sp>
      <p:sp>
        <p:nvSpPr>
          <p:cNvPr id="15" name="Shape 16877">
            <a:extLst>
              <a:ext uri="{FF2B5EF4-FFF2-40B4-BE49-F238E27FC236}">
                <a16:creationId xmlns:a16="http://schemas.microsoft.com/office/drawing/2014/main" id="{4C4E9948-D019-445D-840E-C5B2428D79F1}"/>
              </a:ext>
            </a:extLst>
          </p:cNvPr>
          <p:cNvSpPr/>
          <p:nvPr/>
        </p:nvSpPr>
        <p:spPr>
          <a:xfrm>
            <a:off x="1346239" y="2770669"/>
            <a:ext cx="1252864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>
            <a:spAutoFit/>
          </a:bodyPr>
          <a:lstStyle>
            <a:lvl1pPr algn="r">
              <a:defRPr sz="3000"/>
            </a:lvl1pPr>
          </a:lstStyle>
          <a:p>
            <a:r>
              <a:rPr altLang="en-US" b="1" lang="zh-CN" sz="15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6" name="Shape 16878">
            <a:extLst>
              <a:ext uri="{FF2B5EF4-FFF2-40B4-BE49-F238E27FC236}">
                <a16:creationId xmlns:a16="http://schemas.microsoft.com/office/drawing/2014/main" id="{E7E6C5B2-FA39-4D0F-B1E3-867E4E7BCCDC}"/>
              </a:ext>
            </a:extLst>
          </p:cNvPr>
          <p:cNvSpPr/>
          <p:nvPr/>
        </p:nvSpPr>
        <p:spPr>
          <a:xfrm>
            <a:off x="933782" y="3356964"/>
            <a:ext cx="1668608" cy="80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bIns="25400" lIns="25400" rIns="25400" tIns="25400">
            <a:spAutoFit/>
          </a:bodyPr>
          <a:lstStyle>
            <a:lvl1pPr algn="r">
              <a:lnSpc>
                <a:spcPct val="150000"/>
              </a:lnSpc>
              <a:spcBef>
                <a:spcPts val="2500"/>
              </a:spcBef>
              <a:defRPr cap="none" sz="2200"/>
            </a:lvl1pPr>
          </a:lstStyle>
          <a:p>
            <a:r>
              <a:rPr altLang="en-US" lang="zh-CN" sz="11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此部分内容作为文字排版占位显示（建议使用主题字体）。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204142" y="1052216"/>
            <a:ext cx="1922240" cy="528611"/>
            <a:chOff x="1204142" y="1568669"/>
            <a:chExt cx="1922240" cy="528611"/>
          </a:xfrm>
        </p:grpSpPr>
        <p:grpSp>
          <p:nvGrpSpPr>
            <p:cNvPr id="7" name="Group 16867">
              <a:extLst>
                <a:ext uri="{FF2B5EF4-FFF2-40B4-BE49-F238E27FC236}">
                  <a16:creationId xmlns:a16="http://schemas.microsoft.com/office/drawing/2014/main" id="{0A598418-2F02-44E7-88EF-8178CD2790DC}"/>
                </a:ext>
              </a:extLst>
            </p:cNvPr>
            <p:cNvGrpSpPr/>
            <p:nvPr/>
          </p:nvGrpSpPr>
          <p:grpSpPr>
            <a:xfrm flipH="1">
              <a:off x="1278819" y="1621029"/>
              <a:ext cx="1847563" cy="476251"/>
              <a:chExt cx="4926834" cy="1270000"/>
            </a:xfrm>
          </p:grpSpPr>
          <p:sp>
            <p:nvSpPr>
              <p:cNvPr id="23" name="Shape 16865">
                <a:extLst>
                  <a:ext uri="{FF2B5EF4-FFF2-40B4-BE49-F238E27FC236}">
                    <a16:creationId xmlns:a16="http://schemas.microsoft.com/office/drawing/2014/main" id="{37C67EBB-AF1B-4FED-BAD4-4CE916A21237}"/>
                  </a:ext>
                </a:extLst>
              </p:cNvPr>
              <p:cNvSpPr/>
              <p:nvPr/>
            </p:nvSpPr>
            <p:spPr>
              <a:xfrm flipV="1">
                <a:off x="0" y="0"/>
                <a:ext cx="1270000" cy="1270000"/>
              </a:xfrm>
              <a:prstGeom prst="line">
                <a:avLst/>
              </a:prstGeom>
              <a:noFill/>
              <a:ln cap="flat" w="3175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 bIns="25400" lIns="25400" numCol="1" rIns="25400" tIns="2540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24" name="Shape 16866">
                <a:extLst>
                  <a:ext uri="{FF2B5EF4-FFF2-40B4-BE49-F238E27FC236}">
                    <a16:creationId xmlns:a16="http://schemas.microsoft.com/office/drawing/2014/main" id="{6B154C67-343C-40B6-98DD-4BB17F61C112}"/>
                  </a:ext>
                </a:extLst>
              </p:cNvPr>
              <p:cNvSpPr/>
              <p:nvPr/>
            </p:nvSpPr>
            <p:spPr>
              <a:xfrm>
                <a:off x="1253173" y="0"/>
                <a:ext cx="3673661" cy="0"/>
              </a:xfrm>
              <a:prstGeom prst="line">
                <a:avLst/>
              </a:prstGeom>
              <a:noFill/>
              <a:ln cap="flat" w="3175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 bIns="25400" lIns="25400" numCol="1" rIns="25400" tIns="2540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sp>
          <p:nvSpPr>
            <p:cNvPr id="17" name="Shape 16879">
              <a:extLst>
                <a:ext uri="{FF2B5EF4-FFF2-40B4-BE49-F238E27FC236}">
                  <a16:creationId xmlns:a16="http://schemas.microsoft.com/office/drawing/2014/main" id="{7BFD3747-D248-46AD-A1A4-D6941F4C1559}"/>
                </a:ext>
              </a:extLst>
            </p:cNvPr>
            <p:cNvSpPr/>
            <p:nvPr/>
          </p:nvSpPr>
          <p:spPr>
            <a:xfrm>
              <a:off x="1204142" y="1568669"/>
              <a:ext cx="94421" cy="94421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204142" y="2734348"/>
            <a:ext cx="1922240" cy="518788"/>
            <a:chOff x="1204142" y="3250801"/>
            <a:chExt cx="1922240" cy="518788"/>
          </a:xfrm>
        </p:grpSpPr>
        <p:grpSp>
          <p:nvGrpSpPr>
            <p:cNvPr id="8" name="Group 16870">
              <a:extLst>
                <a:ext uri="{FF2B5EF4-FFF2-40B4-BE49-F238E27FC236}">
                  <a16:creationId xmlns:a16="http://schemas.microsoft.com/office/drawing/2014/main" id="{923C0480-59BD-47F2-86C4-4A22EF2527C4}"/>
                </a:ext>
              </a:extLst>
            </p:cNvPr>
            <p:cNvGrpSpPr/>
            <p:nvPr/>
          </p:nvGrpSpPr>
          <p:grpSpPr>
            <a:xfrm rot="10800000">
              <a:off x="1278819" y="3250801"/>
              <a:ext cx="1847563" cy="476251"/>
              <a:chExt cx="4926834" cy="1270000"/>
            </a:xfrm>
          </p:grpSpPr>
          <p:sp>
            <p:nvSpPr>
              <p:cNvPr id="21" name="Shape 16868">
                <a:extLst>
                  <a:ext uri="{FF2B5EF4-FFF2-40B4-BE49-F238E27FC236}">
                    <a16:creationId xmlns:a16="http://schemas.microsoft.com/office/drawing/2014/main" id="{20931FD0-52B1-4D46-AA4E-DA87EEFDCC41}"/>
                  </a:ext>
                </a:extLst>
              </p:cNvPr>
              <p:cNvSpPr/>
              <p:nvPr/>
            </p:nvSpPr>
            <p:spPr>
              <a:xfrm flipV="1">
                <a:off x="0" y="0"/>
                <a:ext cx="1270000" cy="1270000"/>
              </a:xfrm>
              <a:prstGeom prst="line">
                <a:avLst/>
              </a:prstGeom>
              <a:noFill/>
              <a:ln cap="flat" w="3175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 bIns="25400" lIns="25400" numCol="1" rIns="25400" tIns="2540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22" name="Shape 16869">
                <a:extLst>
                  <a:ext uri="{FF2B5EF4-FFF2-40B4-BE49-F238E27FC236}">
                    <a16:creationId xmlns:a16="http://schemas.microsoft.com/office/drawing/2014/main" id="{AAFE4DB8-F8F1-4F27-A1FE-17F0D0B44BA9}"/>
                  </a:ext>
                </a:extLst>
              </p:cNvPr>
              <p:cNvSpPr/>
              <p:nvPr/>
            </p:nvSpPr>
            <p:spPr>
              <a:xfrm>
                <a:off x="1253173" y="0"/>
                <a:ext cx="3673661" cy="0"/>
              </a:xfrm>
              <a:prstGeom prst="line">
                <a:avLst/>
              </a:prstGeom>
              <a:noFill/>
              <a:ln cap="flat" w="3175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 bIns="25400" lIns="25400" numCol="1" rIns="25400" tIns="2540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sp>
          <p:nvSpPr>
            <p:cNvPr id="18" name="Shape 16880">
              <a:extLst>
                <a:ext uri="{FF2B5EF4-FFF2-40B4-BE49-F238E27FC236}">
                  <a16:creationId xmlns:a16="http://schemas.microsoft.com/office/drawing/2014/main" id="{F5B77B90-4107-45AC-B34D-2ABDE7A205F7}"/>
                </a:ext>
              </a:extLst>
            </p:cNvPr>
            <p:cNvSpPr/>
            <p:nvPr/>
          </p:nvSpPr>
          <p:spPr>
            <a:xfrm>
              <a:off x="1204142" y="3675168"/>
              <a:ext cx="94421" cy="94421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040896" y="2734348"/>
            <a:ext cx="1874981" cy="518788"/>
            <a:chOff x="6040896" y="3250801"/>
            <a:chExt cx="1874981" cy="518788"/>
          </a:xfrm>
        </p:grpSpPr>
        <p:grpSp>
          <p:nvGrpSpPr>
            <p:cNvPr id="6" name="Group 16864">
              <a:extLst>
                <a:ext uri="{FF2B5EF4-FFF2-40B4-BE49-F238E27FC236}">
                  <a16:creationId xmlns:a16="http://schemas.microsoft.com/office/drawing/2014/main" id="{339FA00B-685B-46C6-924C-422FB511B9E6}"/>
                </a:ext>
              </a:extLst>
            </p:cNvPr>
            <p:cNvGrpSpPr/>
            <p:nvPr/>
          </p:nvGrpSpPr>
          <p:grpSpPr>
            <a:xfrm flipH="1" rot="10800000">
              <a:off x="6040896" y="3250801"/>
              <a:ext cx="1847563" cy="476251"/>
              <a:chExt cx="4926834" cy="1270000"/>
            </a:xfrm>
          </p:grpSpPr>
          <p:sp>
            <p:nvSpPr>
              <p:cNvPr id="25" name="Shape 16862">
                <a:extLst>
                  <a:ext uri="{FF2B5EF4-FFF2-40B4-BE49-F238E27FC236}">
                    <a16:creationId xmlns:a16="http://schemas.microsoft.com/office/drawing/2014/main" id="{5655E2DA-BC66-45C3-810F-24D624AD3CAF}"/>
                  </a:ext>
                </a:extLst>
              </p:cNvPr>
              <p:cNvSpPr/>
              <p:nvPr/>
            </p:nvSpPr>
            <p:spPr>
              <a:xfrm flipV="1">
                <a:off x="0" y="0"/>
                <a:ext cx="1270000" cy="1270000"/>
              </a:xfrm>
              <a:prstGeom prst="line">
                <a:avLst/>
              </a:prstGeom>
              <a:noFill/>
              <a:ln cap="flat" w="3175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 bIns="25400" lIns="25400" numCol="1" rIns="25400" tIns="2540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26" name="Shape 16863">
                <a:extLst>
                  <a:ext uri="{FF2B5EF4-FFF2-40B4-BE49-F238E27FC236}">
                    <a16:creationId xmlns:a16="http://schemas.microsoft.com/office/drawing/2014/main" id="{5B1FCF7D-9E20-4BCE-9A5E-37906E44183F}"/>
                  </a:ext>
                </a:extLst>
              </p:cNvPr>
              <p:cNvSpPr/>
              <p:nvPr/>
            </p:nvSpPr>
            <p:spPr>
              <a:xfrm>
                <a:off x="1253173" y="0"/>
                <a:ext cx="3673661" cy="0"/>
              </a:xfrm>
              <a:prstGeom prst="line">
                <a:avLst/>
              </a:prstGeom>
              <a:noFill/>
              <a:ln cap="flat" w="3175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 bIns="25400" lIns="25400" numCol="1" rIns="25400" tIns="2540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sp>
          <p:nvSpPr>
            <p:cNvPr id="19" name="Shape 16881">
              <a:extLst>
                <a:ext uri="{FF2B5EF4-FFF2-40B4-BE49-F238E27FC236}">
                  <a16:creationId xmlns:a16="http://schemas.microsoft.com/office/drawing/2014/main" id="{C2E46F7C-0FF7-4EF4-9CFA-DCBC73191036}"/>
                </a:ext>
              </a:extLst>
            </p:cNvPr>
            <p:cNvSpPr/>
            <p:nvPr/>
          </p:nvSpPr>
          <p:spPr>
            <a:xfrm>
              <a:off x="7821456" y="3675168"/>
              <a:ext cx="94421" cy="94421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040896" y="1052216"/>
            <a:ext cx="1874981" cy="528611"/>
            <a:chOff x="6040896" y="1568669"/>
            <a:chExt cx="1874981" cy="528611"/>
          </a:xfrm>
        </p:grpSpPr>
        <p:grpSp>
          <p:nvGrpSpPr>
            <p:cNvPr id="5" name="Group 16861">
              <a:extLst>
                <a:ext uri="{FF2B5EF4-FFF2-40B4-BE49-F238E27FC236}">
                  <a16:creationId xmlns:a16="http://schemas.microsoft.com/office/drawing/2014/main" id="{B779C68B-54D7-4718-B675-566BFE27D102}"/>
                </a:ext>
              </a:extLst>
            </p:cNvPr>
            <p:cNvGrpSpPr/>
            <p:nvPr/>
          </p:nvGrpSpPr>
          <p:grpSpPr>
            <a:xfrm>
              <a:off x="6040896" y="1621029"/>
              <a:ext cx="1847563" cy="476251"/>
              <a:chExt cx="4926834" cy="1270000"/>
            </a:xfrm>
          </p:grpSpPr>
          <p:sp>
            <p:nvSpPr>
              <p:cNvPr id="27" name="Shape 16859">
                <a:extLst>
                  <a:ext uri="{FF2B5EF4-FFF2-40B4-BE49-F238E27FC236}">
                    <a16:creationId xmlns:a16="http://schemas.microsoft.com/office/drawing/2014/main" id="{88634240-9BB3-47DB-958E-5C926CA0DA35}"/>
                  </a:ext>
                </a:extLst>
              </p:cNvPr>
              <p:cNvSpPr/>
              <p:nvPr/>
            </p:nvSpPr>
            <p:spPr>
              <a:xfrm flipV="1">
                <a:off x="0" y="0"/>
                <a:ext cx="1270000" cy="1270000"/>
              </a:xfrm>
              <a:prstGeom prst="line">
                <a:avLst/>
              </a:prstGeom>
              <a:noFill/>
              <a:ln cap="flat" w="3175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 bIns="25400" lIns="25400" numCol="1" rIns="25400" tIns="2540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28" name="Shape 16860">
                <a:extLst>
                  <a:ext uri="{FF2B5EF4-FFF2-40B4-BE49-F238E27FC236}">
                    <a16:creationId xmlns:a16="http://schemas.microsoft.com/office/drawing/2014/main" id="{4838282C-1672-47B5-95D1-DC32261428FB}"/>
                  </a:ext>
                </a:extLst>
              </p:cNvPr>
              <p:cNvSpPr/>
              <p:nvPr/>
            </p:nvSpPr>
            <p:spPr>
              <a:xfrm>
                <a:off x="1253173" y="0"/>
                <a:ext cx="3673661" cy="0"/>
              </a:xfrm>
              <a:prstGeom prst="line">
                <a:avLst/>
              </a:prstGeom>
              <a:noFill/>
              <a:ln cap="flat" w="3175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 bIns="25400" lIns="25400" numCol="1" rIns="25400" tIns="2540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sp>
          <p:nvSpPr>
            <p:cNvPr id="20" name="Shape 16882">
              <a:extLst>
                <a:ext uri="{FF2B5EF4-FFF2-40B4-BE49-F238E27FC236}">
                  <a16:creationId xmlns:a16="http://schemas.microsoft.com/office/drawing/2014/main" id="{E95FEDC7-C859-494A-A318-464A3DF254CD}"/>
                </a:ext>
              </a:extLst>
            </p:cNvPr>
            <p:cNvSpPr/>
            <p:nvPr/>
          </p:nvSpPr>
          <p:spPr>
            <a:xfrm>
              <a:off x="7821456" y="1568669"/>
              <a:ext cx="94421" cy="94421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sp>
        <p:nvSpPr>
          <p:cNvPr id="76" name="TextBox 21">
            <a:extLst>
              <a:ext uri="{FF2B5EF4-FFF2-40B4-BE49-F238E27FC236}">
                <a16:creationId xmlns:a16="http://schemas.microsoft.com/office/drawing/2014/main" id="{56777D34-97B1-47CD-81A1-88E5B71403DE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331901022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E1B044F-D587-4AFC-B9E1-3C12485D9C0C}"/>
              </a:ext>
            </a:extLst>
          </p:cNvPr>
          <p:cNvGrpSpPr/>
          <p:nvPr/>
        </p:nvGrpSpPr>
        <p:grpSpPr>
          <a:xfrm>
            <a:off x="1" y="0"/>
            <a:ext cx="9144000" cy="6600752"/>
            <a:chOff x="1" y="0"/>
            <a:chExt cx="9144000" cy="660075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A6C4893-5323-4C19-A011-1D612432A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9144000" cy="5668094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533484D-042F-48E3-83E2-D432F5563D62}"/>
                </a:ext>
              </a:extLst>
            </p:cNvPr>
            <p:cNvGrpSpPr/>
            <p:nvPr/>
          </p:nvGrpSpPr>
          <p:grpSpPr>
            <a:xfrm>
              <a:off x="1" y="1774356"/>
              <a:ext cx="9045530" cy="4826396"/>
              <a:chOff x="1" y="1774356"/>
              <a:chExt cx="9045530" cy="4826396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5BB1911-30A8-4838-917A-C64C5585E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" y="1774356"/>
                <a:ext cx="7226574" cy="4826396"/>
              </a:xfrm>
              <a:prstGeom prst="rect">
                <a:avLst/>
              </a:prstGeom>
            </p:spPr>
          </p:pic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4082C00E-7A73-4D81-B55E-4A45C2986B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9106" y="4069722"/>
                <a:ext cx="606425" cy="1501775"/>
              </a:xfrm>
              <a:custGeom>
                <a:gdLst>
                  <a:gd fmla="*/ 53 w 96" name="T0"/>
                  <a:gd fmla="*/ 212 h 237" name="T1"/>
                  <a:gd fmla="*/ 54 w 96" name="T2"/>
                  <a:gd fmla="*/ 204 h 237" name="T3"/>
                  <a:gd fmla="*/ 58 w 96" name="T4"/>
                  <a:gd fmla="*/ 188 h 237" name="T5"/>
                  <a:gd fmla="*/ 75 w 96" name="T6"/>
                  <a:gd fmla="*/ 172 h 237" name="T7"/>
                  <a:gd fmla="*/ 95 w 96" name="T8"/>
                  <a:gd fmla="*/ 148 h 237" name="T9"/>
                  <a:gd fmla="*/ 91 w 96" name="T10"/>
                  <a:gd fmla="*/ 132 h 237" name="T11"/>
                  <a:gd fmla="*/ 71 w 96" name="T12"/>
                  <a:gd fmla="*/ 138 h 237" name="T13"/>
                  <a:gd fmla="*/ 56 w 96" name="T14"/>
                  <a:gd fmla="*/ 166 h 237" name="T15"/>
                  <a:gd fmla="*/ 52 w 96" name="T16"/>
                  <a:gd fmla="*/ 151 h 237" name="T17"/>
                  <a:gd fmla="*/ 51 w 96" name="T18"/>
                  <a:gd fmla="*/ 131 h 237" name="T19"/>
                  <a:gd fmla="*/ 58 w 96" name="T20"/>
                  <a:gd fmla="*/ 118 h 237" name="T21"/>
                  <a:gd fmla="*/ 70 w 96" name="T22"/>
                  <a:gd fmla="*/ 89 h 237" name="T23"/>
                  <a:gd fmla="*/ 70 w 96" name="T24"/>
                  <a:gd fmla="*/ 84 h 237" name="T25"/>
                  <a:gd fmla="*/ 64 w 96" name="T26"/>
                  <a:gd fmla="*/ 64 h 237" name="T27"/>
                  <a:gd fmla="*/ 54 w 96" name="T28"/>
                  <a:gd fmla="*/ 70 h 237" name="T29"/>
                  <a:gd fmla="*/ 41 w 96" name="T30"/>
                  <a:gd fmla="*/ 86 h 237" name="T31"/>
                  <a:gd fmla="*/ 32 w 96" name="T32"/>
                  <a:gd fmla="*/ 55 h 237" name="T33"/>
                  <a:gd fmla="*/ 30 w 96" name="T34"/>
                  <a:gd fmla="*/ 38 h 237" name="T35"/>
                  <a:gd fmla="*/ 16 w 96" name="T36"/>
                  <a:gd fmla="*/ 1 h 237" name="T37"/>
                  <a:gd fmla="*/ 4 w 96" name="T38"/>
                  <a:gd fmla="*/ 29 h 237" name="T39"/>
                  <a:gd fmla="*/ 18 w 96" name="T40"/>
                  <a:gd fmla="*/ 51 h 237" name="T41"/>
                  <a:gd fmla="*/ 26 w 96" name="T42"/>
                  <a:gd fmla="*/ 57 h 237" name="T43"/>
                  <a:gd fmla="*/ 28 w 96" name="T44"/>
                  <a:gd fmla="*/ 61 h 237" name="T45"/>
                  <a:gd fmla="*/ 34 w 96" name="T46"/>
                  <a:gd fmla="*/ 84 h 237" name="T47"/>
                  <a:gd fmla="*/ 41 w 96" name="T48"/>
                  <a:gd fmla="*/ 113 h 237" name="T49"/>
                  <a:gd fmla="*/ 40 w 96" name="T50"/>
                  <a:gd fmla="*/ 118 h 237" name="T51"/>
                  <a:gd fmla="*/ 31 w 96" name="T52"/>
                  <a:gd fmla="*/ 97 h 237" name="T53"/>
                  <a:gd fmla="*/ 9 w 96" name="T54"/>
                  <a:gd fmla="*/ 83 h 237" name="T55"/>
                  <a:gd fmla="*/ 18 w 96" name="T56"/>
                  <a:gd fmla="*/ 116 h 237" name="T57"/>
                  <a:gd fmla="*/ 44 w 96" name="T58"/>
                  <a:gd fmla="*/ 138 h 237" name="T59"/>
                  <a:gd fmla="*/ 45 w 96" name="T60"/>
                  <a:gd fmla="*/ 151 h 237" name="T61"/>
                  <a:gd fmla="*/ 39 w 96" name="T62"/>
                  <a:gd fmla="*/ 153 h 237" name="T63"/>
                  <a:gd fmla="*/ 20 w 96" name="T64"/>
                  <a:gd fmla="*/ 147 h 237" name="T65"/>
                  <a:gd fmla="*/ 20 w 96" name="T66"/>
                  <a:gd fmla="*/ 168 h 237" name="T67"/>
                  <a:gd fmla="*/ 39 w 96" name="T68"/>
                  <a:gd fmla="*/ 191 h 237" name="T69"/>
                  <a:gd fmla="*/ 46 w 96" name="T70"/>
                  <a:gd fmla="*/ 207 h 237" name="T71"/>
                  <a:gd fmla="*/ 46 w 96" name="T72"/>
                  <a:gd fmla="*/ 226 h 237" name="T73"/>
                  <a:gd fmla="*/ 42 w 96" name="T74"/>
                  <a:gd fmla="*/ 220 h 237" name="T75"/>
                  <a:gd fmla="*/ 37 w 96" name="T76"/>
                  <a:gd fmla="*/ 208 h 237" name="T77"/>
                  <a:gd fmla="*/ 16 w 96" name="T78"/>
                  <a:gd fmla="*/ 200 h 237" name="T79"/>
                  <a:gd fmla="*/ 13 w 96" name="T80"/>
                  <a:gd fmla="*/ 230 h 237" name="T81"/>
                  <a:gd fmla="*/ 34 w 96" name="T82"/>
                  <a:gd fmla="*/ 229 h 237" name="T83"/>
                  <a:gd fmla="*/ 54 w 96" name="T84"/>
                  <a:gd fmla="*/ 227 h 237" name="T85"/>
                  <a:gd fmla="*/ 80 w 96" name="T86"/>
                  <a:gd fmla="*/ 162 h 237" name="T87"/>
                  <a:gd fmla="*/ 79 w 96" name="T88"/>
                  <a:gd fmla="*/ 149 h 237" name="T89"/>
                  <a:gd fmla="*/ 64 w 96" name="T90"/>
                  <a:gd fmla="*/ 83 h 237" name="T91"/>
                  <a:gd fmla="*/ 60 w 96" name="T92"/>
                  <a:gd fmla="*/ 80 h 237" name="T93"/>
                  <a:gd fmla="*/ 60 w 96" name="T94"/>
                  <a:gd fmla="*/ 80 h 237" name="T95"/>
                  <a:gd fmla="*/ 60 w 96" name="T96"/>
                  <a:gd fmla="*/ 99 h 237" name="T97"/>
                  <a:gd fmla="*/ 52 w 96" name="T98"/>
                  <a:gd fmla="*/ 103 h 237" name="T99"/>
                  <a:gd fmla="*/ 52 w 96" name="T100"/>
                  <a:gd fmla="*/ 103 h 237" name="T101"/>
                  <a:gd fmla="*/ 11 w 96" name="T102"/>
                  <a:gd fmla="*/ 17 h 237" name="T103"/>
                  <a:gd fmla="*/ 17 w 96" name="T104"/>
                  <a:gd fmla="*/ 46 h 237" name="T105"/>
                  <a:gd fmla="*/ 17 w 96" name="T106"/>
                  <a:gd fmla="*/ 47 h 237" name="T107"/>
                  <a:gd fmla="*/ 12 w 96" name="T108"/>
                  <a:gd fmla="*/ 22 h 237" name="T109"/>
                  <a:gd fmla="*/ 19 w 96" name="T110"/>
                  <a:gd fmla="*/ 39 h 237" name="T111"/>
                  <a:gd fmla="*/ 29 w 96" name="T112"/>
                  <a:gd fmla="*/ 50 h 237" name="T113"/>
                  <a:gd fmla="*/ 17 w 96" name="T114"/>
                  <a:gd fmla="*/ 224 h 237" name="T115"/>
                  <a:gd fmla="*/ 23 w 96" name="T116"/>
                  <a:gd fmla="*/ 222 h 237" name="T117"/>
                  <a:gd fmla="*/ 19 w 96" name="T118"/>
                  <a:gd fmla="*/ 230 h 237" name="T119"/>
                  <a:gd fmla="*/ 48 w 96" name="T120"/>
                  <a:gd fmla="*/ 225 h 237" name="T121"/>
                  <a:gd fmla="*/ 46 w 96" name="T122"/>
                  <a:gd fmla="*/ 181 h 237" name="T123"/>
                  <a:gd fmla="*/ 52 w 96" name="T124"/>
                  <a:gd fmla="*/ 182 h 237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36" w="96">
                    <a:moveTo>
                      <a:pt x="53" y="219"/>
                    </a:moveTo>
                    <a:cubicBezTo>
                      <a:pt x="53" y="217"/>
                      <a:pt x="52" y="215"/>
                      <a:pt x="53" y="214"/>
                    </a:cubicBezTo>
                    <a:cubicBezTo>
                      <a:pt x="53" y="213"/>
                      <a:pt x="53" y="213"/>
                      <a:pt x="53" y="213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3" y="212"/>
                      <a:pt x="52" y="212"/>
                      <a:pt x="52" y="212"/>
                    </a:cubicBezTo>
                    <a:cubicBezTo>
                      <a:pt x="52" y="212"/>
                      <a:pt x="53" y="212"/>
                      <a:pt x="53" y="212"/>
                    </a:cubicBezTo>
                    <a:cubicBezTo>
                      <a:pt x="53" y="210"/>
                      <a:pt x="53" y="209"/>
                      <a:pt x="53" y="207"/>
                    </a:cubicBezTo>
                    <a:cubicBezTo>
                      <a:pt x="53" y="206"/>
                      <a:pt x="54" y="205"/>
                      <a:pt x="54" y="204"/>
                    </a:cubicBezTo>
                    <a:cubicBezTo>
                      <a:pt x="53" y="202"/>
                      <a:pt x="53" y="200"/>
                      <a:pt x="55" y="198"/>
                    </a:cubicBezTo>
                    <a:cubicBezTo>
                      <a:pt x="55" y="197"/>
                      <a:pt x="56" y="195"/>
                      <a:pt x="56" y="194"/>
                    </a:cubicBezTo>
                    <a:cubicBezTo>
                      <a:pt x="56" y="194"/>
                      <a:pt x="56" y="194"/>
                      <a:pt x="56" y="193"/>
                    </a:cubicBezTo>
                    <a:cubicBezTo>
                      <a:pt x="57" y="192"/>
                      <a:pt x="58" y="190"/>
                      <a:pt x="58" y="188"/>
                    </a:cubicBezTo>
                    <a:cubicBezTo>
                      <a:pt x="59" y="187"/>
                      <a:pt x="60" y="186"/>
                      <a:pt x="62" y="184"/>
                    </a:cubicBezTo>
                    <a:cubicBezTo>
                      <a:pt x="63" y="182"/>
                      <a:pt x="64" y="181"/>
                      <a:pt x="66" y="180"/>
                    </a:cubicBezTo>
                    <a:cubicBezTo>
                      <a:pt x="68" y="179"/>
                      <a:pt x="69" y="178"/>
                      <a:pt x="70" y="177"/>
                    </a:cubicBezTo>
                    <a:cubicBezTo>
                      <a:pt x="72" y="175"/>
                      <a:pt x="74" y="174"/>
                      <a:pt x="75" y="172"/>
                    </a:cubicBezTo>
                    <a:cubicBezTo>
                      <a:pt x="79" y="170"/>
                      <a:pt x="82" y="167"/>
                      <a:pt x="83" y="164"/>
                    </a:cubicBezTo>
                    <a:cubicBezTo>
                      <a:pt x="84" y="163"/>
                      <a:pt x="85" y="163"/>
                      <a:pt x="85" y="162"/>
                    </a:cubicBezTo>
                    <a:cubicBezTo>
                      <a:pt x="86" y="162"/>
                      <a:pt x="88" y="161"/>
                      <a:pt x="89" y="161"/>
                    </a:cubicBezTo>
                    <a:cubicBezTo>
                      <a:pt x="93" y="157"/>
                      <a:pt x="94" y="153"/>
                      <a:pt x="95" y="148"/>
                    </a:cubicBezTo>
                    <a:cubicBezTo>
                      <a:pt x="95" y="147"/>
                      <a:pt x="95" y="147"/>
                      <a:pt x="95" y="146"/>
                    </a:cubicBezTo>
                    <a:cubicBezTo>
                      <a:pt x="95" y="146"/>
                      <a:pt x="96" y="145"/>
                      <a:pt x="96" y="144"/>
                    </a:cubicBezTo>
                    <a:cubicBezTo>
                      <a:pt x="95" y="142"/>
                      <a:pt x="95" y="139"/>
                      <a:pt x="95" y="137"/>
                    </a:cubicBezTo>
                    <a:cubicBezTo>
                      <a:pt x="93" y="135"/>
                      <a:pt x="92" y="134"/>
                      <a:pt x="91" y="132"/>
                    </a:cubicBezTo>
                    <a:cubicBezTo>
                      <a:pt x="91" y="130"/>
                      <a:pt x="89" y="131"/>
                      <a:pt x="88" y="130"/>
                    </a:cubicBezTo>
                    <a:cubicBezTo>
                      <a:pt x="86" y="129"/>
                      <a:pt x="84" y="129"/>
                      <a:pt x="82" y="130"/>
                    </a:cubicBezTo>
                    <a:cubicBezTo>
                      <a:pt x="78" y="131"/>
                      <a:pt x="75" y="133"/>
                      <a:pt x="73" y="136"/>
                    </a:cubicBezTo>
                    <a:cubicBezTo>
                      <a:pt x="72" y="137"/>
                      <a:pt x="71" y="138"/>
                      <a:pt x="71" y="138"/>
                    </a:cubicBezTo>
                    <a:cubicBezTo>
                      <a:pt x="70" y="139"/>
                      <a:pt x="69" y="139"/>
                      <a:pt x="69" y="140"/>
                    </a:cubicBezTo>
                    <a:cubicBezTo>
                      <a:pt x="67" y="143"/>
                      <a:pt x="65" y="147"/>
                      <a:pt x="63" y="151"/>
                    </a:cubicBezTo>
                    <a:cubicBezTo>
                      <a:pt x="62" y="153"/>
                      <a:pt x="60" y="156"/>
                      <a:pt x="59" y="159"/>
                    </a:cubicBezTo>
                    <a:cubicBezTo>
                      <a:pt x="58" y="161"/>
                      <a:pt x="57" y="164"/>
                      <a:pt x="56" y="166"/>
                    </a:cubicBezTo>
                    <a:cubicBezTo>
                      <a:pt x="56" y="166"/>
                      <a:pt x="55" y="166"/>
                      <a:pt x="54" y="166"/>
                    </a:cubicBezTo>
                    <a:cubicBezTo>
                      <a:pt x="54" y="164"/>
                      <a:pt x="54" y="161"/>
                      <a:pt x="54" y="159"/>
                    </a:cubicBezTo>
                    <a:cubicBezTo>
                      <a:pt x="53" y="157"/>
                      <a:pt x="53" y="155"/>
                      <a:pt x="53" y="153"/>
                    </a:cubicBezTo>
                    <a:cubicBezTo>
                      <a:pt x="53" y="153"/>
                      <a:pt x="53" y="152"/>
                      <a:pt x="52" y="151"/>
                    </a:cubicBezTo>
                    <a:cubicBezTo>
                      <a:pt x="52" y="148"/>
                      <a:pt x="52" y="145"/>
                      <a:pt x="51" y="142"/>
                    </a:cubicBezTo>
                    <a:cubicBezTo>
                      <a:pt x="52" y="141"/>
                      <a:pt x="52" y="141"/>
                      <a:pt x="52" y="140"/>
                    </a:cubicBezTo>
                    <a:cubicBezTo>
                      <a:pt x="52" y="138"/>
                      <a:pt x="51" y="137"/>
                      <a:pt x="51" y="135"/>
                    </a:cubicBezTo>
                    <a:cubicBezTo>
                      <a:pt x="51" y="134"/>
                      <a:pt x="51" y="132"/>
                      <a:pt x="51" y="131"/>
                    </a:cubicBezTo>
                    <a:cubicBezTo>
                      <a:pt x="51" y="130"/>
                      <a:pt x="52" y="129"/>
                      <a:pt x="53" y="128"/>
                    </a:cubicBezTo>
                    <a:cubicBezTo>
                      <a:pt x="53" y="126"/>
                      <a:pt x="54" y="125"/>
                      <a:pt x="55" y="123"/>
                    </a:cubicBezTo>
                    <a:cubicBezTo>
                      <a:pt x="56" y="122"/>
                      <a:pt x="56" y="121"/>
                      <a:pt x="57" y="121"/>
                    </a:cubicBezTo>
                    <a:cubicBezTo>
                      <a:pt x="57" y="120"/>
                      <a:pt x="57" y="119"/>
                      <a:pt x="58" y="118"/>
                    </a:cubicBezTo>
                    <a:cubicBezTo>
                      <a:pt x="61" y="115"/>
                      <a:pt x="63" y="111"/>
                      <a:pt x="64" y="107"/>
                    </a:cubicBezTo>
                    <a:cubicBezTo>
                      <a:pt x="65" y="106"/>
                      <a:pt x="65" y="105"/>
                      <a:pt x="65" y="105"/>
                    </a:cubicBezTo>
                    <a:cubicBezTo>
                      <a:pt x="66" y="103"/>
                      <a:pt x="67" y="101"/>
                      <a:pt x="67" y="100"/>
                    </a:cubicBezTo>
                    <a:cubicBezTo>
                      <a:pt x="68" y="96"/>
                      <a:pt x="69" y="93"/>
                      <a:pt x="70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5"/>
                      <a:pt x="70" y="84"/>
                      <a:pt x="70" y="84"/>
                    </a:cubicBezTo>
                    <a:cubicBezTo>
                      <a:pt x="69" y="84"/>
                      <a:pt x="68" y="84"/>
                      <a:pt x="68" y="84"/>
                    </a:cubicBezTo>
                    <a:cubicBezTo>
                      <a:pt x="68" y="84"/>
                      <a:pt x="69" y="84"/>
                      <a:pt x="70" y="84"/>
                    </a:cubicBezTo>
                    <a:cubicBezTo>
                      <a:pt x="70" y="84"/>
                      <a:pt x="71" y="85"/>
                      <a:pt x="71" y="85"/>
                    </a:cubicBezTo>
                    <a:cubicBezTo>
                      <a:pt x="72" y="82"/>
                      <a:pt x="73" y="79"/>
                      <a:pt x="74" y="75"/>
                    </a:cubicBezTo>
                    <a:cubicBezTo>
                      <a:pt x="74" y="74"/>
                      <a:pt x="74" y="72"/>
                      <a:pt x="74" y="71"/>
                    </a:cubicBezTo>
                    <a:cubicBezTo>
                      <a:pt x="74" y="66"/>
                      <a:pt x="69" y="62"/>
                      <a:pt x="64" y="64"/>
                    </a:cubicBezTo>
                    <a:cubicBezTo>
                      <a:pt x="63" y="64"/>
                      <a:pt x="61" y="64"/>
                      <a:pt x="60" y="64"/>
                    </a:cubicBezTo>
                    <a:cubicBezTo>
                      <a:pt x="58" y="66"/>
                      <a:pt x="57" y="68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0"/>
                      <a:pt x="54" y="70"/>
                    </a:cubicBezTo>
                    <a:cubicBezTo>
                      <a:pt x="54" y="71"/>
                      <a:pt x="53" y="73"/>
                      <a:pt x="52" y="74"/>
                    </a:cubicBezTo>
                    <a:cubicBezTo>
                      <a:pt x="51" y="77"/>
                      <a:pt x="50" y="81"/>
                      <a:pt x="49" y="84"/>
                    </a:cubicBezTo>
                    <a:cubicBezTo>
                      <a:pt x="47" y="88"/>
                      <a:pt x="46" y="93"/>
                      <a:pt x="45" y="96"/>
                    </a:cubicBezTo>
                    <a:cubicBezTo>
                      <a:pt x="44" y="94"/>
                      <a:pt x="43" y="90"/>
                      <a:pt x="41" y="86"/>
                    </a:cubicBezTo>
                    <a:cubicBezTo>
                      <a:pt x="40" y="79"/>
                      <a:pt x="38" y="73"/>
                      <a:pt x="37" y="66"/>
                    </a:cubicBezTo>
                    <a:cubicBezTo>
                      <a:pt x="36" y="65"/>
                      <a:pt x="36" y="64"/>
                      <a:pt x="36" y="63"/>
                    </a:cubicBezTo>
                    <a:cubicBezTo>
                      <a:pt x="35" y="60"/>
                      <a:pt x="34" y="56"/>
                      <a:pt x="33" y="53"/>
                    </a:cubicBezTo>
                    <a:cubicBezTo>
                      <a:pt x="33" y="54"/>
                      <a:pt x="32" y="54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4"/>
                      <a:pt x="33" y="54"/>
                      <a:pt x="33" y="53"/>
                    </a:cubicBezTo>
                    <a:cubicBezTo>
                      <a:pt x="32" y="49"/>
                      <a:pt x="31" y="46"/>
                      <a:pt x="30" y="42"/>
                    </a:cubicBezTo>
                    <a:cubicBezTo>
                      <a:pt x="30" y="41"/>
                      <a:pt x="29" y="39"/>
                      <a:pt x="30" y="38"/>
                    </a:cubicBezTo>
                    <a:cubicBezTo>
                      <a:pt x="30" y="32"/>
                      <a:pt x="29" y="27"/>
                      <a:pt x="27" y="22"/>
                    </a:cubicBezTo>
                    <a:cubicBezTo>
                      <a:pt x="26" y="18"/>
                      <a:pt x="25" y="14"/>
                      <a:pt x="24" y="10"/>
                    </a:cubicBezTo>
                    <a:cubicBezTo>
                      <a:pt x="22" y="8"/>
                      <a:pt x="21" y="6"/>
                      <a:pt x="20" y="4"/>
                    </a:cubicBezTo>
                    <a:cubicBezTo>
                      <a:pt x="19" y="2"/>
                      <a:pt x="18" y="2"/>
                      <a:pt x="16" y="1"/>
                    </a:cubicBez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6" y="2"/>
                      <a:pt x="5" y="4"/>
                    </a:cubicBezTo>
                    <a:cubicBezTo>
                      <a:pt x="2" y="10"/>
                      <a:pt x="3" y="16"/>
                      <a:pt x="3" y="22"/>
                    </a:cubicBezTo>
                    <a:cubicBezTo>
                      <a:pt x="3" y="24"/>
                      <a:pt x="4" y="27"/>
                      <a:pt x="4" y="29"/>
                    </a:cubicBezTo>
                    <a:cubicBezTo>
                      <a:pt x="5" y="31"/>
                      <a:pt x="6" y="33"/>
                      <a:pt x="6" y="35"/>
                    </a:cubicBezTo>
                    <a:cubicBezTo>
                      <a:pt x="7" y="39"/>
                      <a:pt x="8" y="42"/>
                      <a:pt x="11" y="44"/>
                    </a:cubicBezTo>
                    <a:cubicBezTo>
                      <a:pt x="12" y="46"/>
                      <a:pt x="14" y="48"/>
                      <a:pt x="15" y="49"/>
                    </a:cubicBezTo>
                    <a:cubicBezTo>
                      <a:pt x="16" y="50"/>
                      <a:pt x="17" y="51"/>
                      <a:pt x="18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20" y="51"/>
                      <a:pt x="20" y="51"/>
                    </a:cubicBezTo>
                    <a:cubicBezTo>
                      <a:pt x="20" y="50"/>
                      <a:pt x="21" y="50"/>
                      <a:pt x="21" y="50"/>
                    </a:cubicBezTo>
                    <a:cubicBezTo>
                      <a:pt x="22" y="53"/>
                      <a:pt x="24" y="55"/>
                      <a:pt x="26" y="57"/>
                    </a:cubicBezTo>
                    <a:cubicBezTo>
                      <a:pt x="26" y="57"/>
                      <a:pt x="26" y="58"/>
                      <a:pt x="27" y="59"/>
                    </a:cubicBezTo>
                    <a:cubicBezTo>
                      <a:pt x="27" y="59"/>
                      <a:pt x="27" y="60"/>
                      <a:pt x="27" y="60"/>
                    </a:cubicBezTo>
                    <a:cubicBezTo>
                      <a:pt x="27" y="60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9" y="63"/>
                      <a:pt x="29" y="64"/>
                      <a:pt x="29" y="66"/>
                    </a:cubicBezTo>
                    <a:cubicBezTo>
                      <a:pt x="29" y="69"/>
                      <a:pt x="31" y="71"/>
                      <a:pt x="31" y="74"/>
                    </a:cubicBezTo>
                    <a:cubicBezTo>
                      <a:pt x="32" y="77"/>
                      <a:pt x="33" y="81"/>
                      <a:pt x="34" y="84"/>
                    </a:cubicBezTo>
                    <a:cubicBezTo>
                      <a:pt x="35" y="86"/>
                      <a:pt x="35" y="88"/>
                      <a:pt x="36" y="90"/>
                    </a:cubicBezTo>
                    <a:cubicBezTo>
                      <a:pt x="36" y="92"/>
                      <a:pt x="37" y="94"/>
                      <a:pt x="37" y="96"/>
                    </a:cubicBezTo>
                    <a:cubicBezTo>
                      <a:pt x="38" y="99"/>
                      <a:pt x="39" y="102"/>
                      <a:pt x="40" y="105"/>
                    </a:cubicBezTo>
                    <a:cubicBezTo>
                      <a:pt x="40" y="108"/>
                      <a:pt x="40" y="110"/>
                      <a:pt x="41" y="113"/>
                    </a:cubicBezTo>
                    <a:cubicBezTo>
                      <a:pt x="42" y="117"/>
                      <a:pt x="42" y="122"/>
                      <a:pt x="43" y="126"/>
                    </a:cubicBezTo>
                    <a:cubicBezTo>
                      <a:pt x="43" y="126"/>
                      <a:pt x="43" y="127"/>
                      <a:pt x="43" y="127"/>
                    </a:cubicBezTo>
                    <a:cubicBezTo>
                      <a:pt x="42" y="127"/>
                      <a:pt x="41" y="126"/>
                      <a:pt x="41" y="125"/>
                    </a:cubicBezTo>
                    <a:cubicBezTo>
                      <a:pt x="42" y="122"/>
                      <a:pt x="40" y="121"/>
                      <a:pt x="40" y="118"/>
                    </a:cubicBezTo>
                    <a:cubicBezTo>
                      <a:pt x="38" y="116"/>
                      <a:pt x="37" y="114"/>
                      <a:pt x="35" y="111"/>
                    </a:cubicBezTo>
                    <a:cubicBezTo>
                      <a:pt x="35" y="111"/>
                      <a:pt x="35" y="109"/>
                      <a:pt x="35" y="108"/>
                    </a:cubicBezTo>
                    <a:cubicBezTo>
                      <a:pt x="34" y="106"/>
                      <a:pt x="34" y="104"/>
                      <a:pt x="34" y="102"/>
                    </a:cubicBezTo>
                    <a:cubicBezTo>
                      <a:pt x="33" y="100"/>
                      <a:pt x="32" y="99"/>
                      <a:pt x="31" y="97"/>
                    </a:cubicBezTo>
                    <a:cubicBezTo>
                      <a:pt x="30" y="94"/>
                      <a:pt x="28" y="92"/>
                      <a:pt x="26" y="91"/>
                    </a:cubicBezTo>
                    <a:cubicBezTo>
                      <a:pt x="25" y="90"/>
                      <a:pt x="24" y="90"/>
                      <a:pt x="24" y="90"/>
                    </a:cubicBezTo>
                    <a:cubicBezTo>
                      <a:pt x="22" y="87"/>
                      <a:pt x="20" y="85"/>
                      <a:pt x="18" y="82"/>
                    </a:cubicBezTo>
                    <a:cubicBezTo>
                      <a:pt x="15" y="80"/>
                      <a:pt x="12" y="80"/>
                      <a:pt x="9" y="83"/>
                    </a:cubicBezTo>
                    <a:cubicBezTo>
                      <a:pt x="9" y="83"/>
                      <a:pt x="8" y="84"/>
                      <a:pt x="8" y="84"/>
                    </a:cubicBezTo>
                    <a:cubicBezTo>
                      <a:pt x="3" y="87"/>
                      <a:pt x="0" y="93"/>
                      <a:pt x="3" y="98"/>
                    </a:cubicBezTo>
                    <a:cubicBezTo>
                      <a:pt x="5" y="102"/>
                      <a:pt x="6" y="105"/>
                      <a:pt x="8" y="107"/>
                    </a:cubicBezTo>
                    <a:cubicBezTo>
                      <a:pt x="11" y="111"/>
                      <a:pt x="14" y="114"/>
                      <a:pt x="18" y="116"/>
                    </a:cubicBezTo>
                    <a:cubicBezTo>
                      <a:pt x="20" y="116"/>
                      <a:pt x="22" y="117"/>
                      <a:pt x="24" y="119"/>
                    </a:cubicBezTo>
                    <a:cubicBezTo>
                      <a:pt x="30" y="123"/>
                      <a:pt x="35" y="128"/>
                      <a:pt x="39" y="134"/>
                    </a:cubicBezTo>
                    <a:cubicBezTo>
                      <a:pt x="40" y="135"/>
                      <a:pt x="41" y="138"/>
                      <a:pt x="44" y="137"/>
                    </a:cubicBezTo>
                    <a:cubicBezTo>
                      <a:pt x="44" y="137"/>
                      <a:pt x="44" y="138"/>
                      <a:pt x="44" y="138"/>
                    </a:cubicBezTo>
                    <a:cubicBezTo>
                      <a:pt x="44" y="139"/>
                      <a:pt x="45" y="141"/>
                      <a:pt x="45" y="142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4" y="142"/>
                      <a:pt x="44" y="143"/>
                    </a:cubicBezTo>
                    <a:cubicBezTo>
                      <a:pt x="45" y="145"/>
                      <a:pt x="45" y="148"/>
                      <a:pt x="45" y="151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5" y="153"/>
                      <a:pt x="45" y="154"/>
                      <a:pt x="45" y="155"/>
                    </a:cubicBezTo>
                    <a:cubicBezTo>
                      <a:pt x="45" y="155"/>
                      <a:pt x="46" y="157"/>
                      <a:pt x="45" y="157"/>
                    </a:cubicBezTo>
                    <a:cubicBezTo>
                      <a:pt x="43" y="155"/>
                      <a:pt x="42" y="153"/>
                      <a:pt x="39" y="153"/>
                    </a:cubicBezTo>
                    <a:cubicBezTo>
                      <a:pt x="38" y="153"/>
                      <a:pt x="37" y="152"/>
                      <a:pt x="36" y="152"/>
                    </a:cubicBezTo>
                    <a:cubicBezTo>
                      <a:pt x="35" y="151"/>
                      <a:pt x="34" y="151"/>
                      <a:pt x="32" y="150"/>
                    </a:cubicBezTo>
                    <a:cubicBezTo>
                      <a:pt x="31" y="149"/>
                      <a:pt x="30" y="147"/>
                      <a:pt x="28" y="147"/>
                    </a:cubicBezTo>
                    <a:cubicBezTo>
                      <a:pt x="25" y="145"/>
                      <a:pt x="23" y="147"/>
                      <a:pt x="20" y="147"/>
                    </a:cubicBezTo>
                    <a:cubicBezTo>
                      <a:pt x="18" y="148"/>
                      <a:pt x="17" y="150"/>
                      <a:pt x="15" y="152"/>
                    </a:cubicBezTo>
                    <a:cubicBezTo>
                      <a:pt x="12" y="156"/>
                      <a:pt x="14" y="162"/>
                      <a:pt x="17" y="165"/>
                    </a:cubicBezTo>
                    <a:cubicBezTo>
                      <a:pt x="17" y="165"/>
                      <a:pt x="18" y="165"/>
                      <a:pt x="18" y="165"/>
                    </a:cubicBezTo>
                    <a:cubicBezTo>
                      <a:pt x="18" y="166"/>
                      <a:pt x="19" y="167"/>
                      <a:pt x="20" y="168"/>
                    </a:cubicBezTo>
                    <a:cubicBezTo>
                      <a:pt x="20" y="169"/>
                      <a:pt x="20" y="169"/>
                      <a:pt x="21" y="170"/>
                    </a:cubicBezTo>
                    <a:cubicBezTo>
                      <a:pt x="22" y="171"/>
                      <a:pt x="24" y="173"/>
                      <a:pt x="25" y="175"/>
                    </a:cubicBezTo>
                    <a:cubicBezTo>
                      <a:pt x="27" y="177"/>
                      <a:pt x="29" y="179"/>
                      <a:pt x="31" y="182"/>
                    </a:cubicBezTo>
                    <a:cubicBezTo>
                      <a:pt x="34" y="185"/>
                      <a:pt x="36" y="188"/>
                      <a:pt x="39" y="191"/>
                    </a:cubicBezTo>
                    <a:cubicBezTo>
                      <a:pt x="40" y="193"/>
                      <a:pt x="41" y="194"/>
                      <a:pt x="42" y="196"/>
                    </a:cubicBezTo>
                    <a:cubicBezTo>
                      <a:pt x="43" y="197"/>
                      <a:pt x="44" y="199"/>
                      <a:pt x="44" y="200"/>
                    </a:cubicBezTo>
                    <a:cubicBezTo>
                      <a:pt x="45" y="202"/>
                      <a:pt x="45" y="203"/>
                      <a:pt x="46" y="204"/>
                    </a:cubicBezTo>
                    <a:cubicBezTo>
                      <a:pt x="46" y="205"/>
                      <a:pt x="46" y="206"/>
                      <a:pt x="46" y="207"/>
                    </a:cubicBezTo>
                    <a:cubicBezTo>
                      <a:pt x="46" y="209"/>
                      <a:pt x="46" y="211"/>
                      <a:pt x="46" y="213"/>
                    </a:cubicBezTo>
                    <a:cubicBezTo>
                      <a:pt x="46" y="214"/>
                      <a:pt x="46" y="214"/>
                      <a:pt x="46" y="214"/>
                    </a:cubicBezTo>
                    <a:cubicBezTo>
                      <a:pt x="46" y="216"/>
                      <a:pt x="46" y="219"/>
                      <a:pt x="46" y="221"/>
                    </a:cubicBezTo>
                    <a:cubicBezTo>
                      <a:pt x="46" y="223"/>
                      <a:pt x="46" y="225"/>
                      <a:pt x="46" y="226"/>
                    </a:cubicBezTo>
                    <a:cubicBezTo>
                      <a:pt x="46" y="227"/>
                      <a:pt x="45" y="227"/>
                      <a:pt x="45" y="228"/>
                    </a:cubicBezTo>
                    <a:cubicBezTo>
                      <a:pt x="45" y="228"/>
                      <a:pt x="45" y="228"/>
                      <a:pt x="45" y="228"/>
                    </a:cubicBezTo>
                    <a:cubicBezTo>
                      <a:pt x="45" y="226"/>
                      <a:pt x="44" y="225"/>
                      <a:pt x="44" y="224"/>
                    </a:cubicBezTo>
                    <a:cubicBezTo>
                      <a:pt x="44" y="222"/>
                      <a:pt x="43" y="221"/>
                      <a:pt x="42" y="220"/>
                    </a:cubicBezTo>
                    <a:cubicBezTo>
                      <a:pt x="42" y="216"/>
                      <a:pt x="40" y="214"/>
                      <a:pt x="38" y="211"/>
                    </a:cubicBezTo>
                    <a:cubicBezTo>
                      <a:pt x="38" y="211"/>
                      <a:pt x="37" y="211"/>
                      <a:pt x="37" y="211"/>
                    </a:cubicBezTo>
                    <a:cubicBezTo>
                      <a:pt x="37" y="211"/>
                      <a:pt x="38" y="211"/>
                      <a:pt x="38" y="211"/>
                    </a:cubicBezTo>
                    <a:cubicBezTo>
                      <a:pt x="38" y="210"/>
                      <a:pt x="37" y="209"/>
                      <a:pt x="37" y="208"/>
                    </a:cubicBezTo>
                    <a:cubicBezTo>
                      <a:pt x="35" y="208"/>
                      <a:pt x="34" y="207"/>
                      <a:pt x="33" y="206"/>
                    </a:cubicBezTo>
                    <a:cubicBezTo>
                      <a:pt x="32" y="203"/>
                      <a:pt x="30" y="202"/>
                      <a:pt x="28" y="201"/>
                    </a:cubicBezTo>
                    <a:cubicBezTo>
                      <a:pt x="26" y="198"/>
                      <a:pt x="22" y="198"/>
                      <a:pt x="19" y="198"/>
                    </a:cubicBezTo>
                    <a:cubicBezTo>
                      <a:pt x="18" y="198"/>
                      <a:pt x="17" y="199"/>
                      <a:pt x="16" y="200"/>
                    </a:cubicBezTo>
                    <a:cubicBezTo>
                      <a:pt x="15" y="201"/>
                      <a:pt x="15" y="201"/>
                      <a:pt x="14" y="202"/>
                    </a:cubicBezTo>
                    <a:cubicBezTo>
                      <a:pt x="12" y="205"/>
                      <a:pt x="10" y="208"/>
                      <a:pt x="8" y="211"/>
                    </a:cubicBezTo>
                    <a:cubicBezTo>
                      <a:pt x="7" y="214"/>
                      <a:pt x="6" y="217"/>
                      <a:pt x="8" y="220"/>
                    </a:cubicBezTo>
                    <a:cubicBezTo>
                      <a:pt x="10" y="223"/>
                      <a:pt x="10" y="227"/>
                      <a:pt x="13" y="230"/>
                    </a:cubicBezTo>
                    <a:cubicBezTo>
                      <a:pt x="14" y="232"/>
                      <a:pt x="15" y="233"/>
                      <a:pt x="16" y="235"/>
                    </a:cubicBezTo>
                    <a:cubicBezTo>
                      <a:pt x="16" y="236"/>
                      <a:pt x="17" y="237"/>
                      <a:pt x="17" y="237"/>
                    </a:cubicBezTo>
                    <a:cubicBezTo>
                      <a:pt x="38" y="237"/>
                      <a:pt x="38" y="237"/>
                      <a:pt x="38" y="237"/>
                    </a:cubicBezTo>
                    <a:cubicBezTo>
                      <a:pt x="37" y="234"/>
                      <a:pt x="35" y="232"/>
                      <a:pt x="34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32"/>
                      <a:pt x="37" y="234"/>
                      <a:pt x="38" y="237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3" y="234"/>
                      <a:pt x="54" y="230"/>
                      <a:pt x="54" y="227"/>
                    </a:cubicBezTo>
                    <a:cubicBezTo>
                      <a:pt x="54" y="224"/>
                      <a:pt x="53" y="221"/>
                      <a:pt x="53" y="219"/>
                    </a:cubicBezTo>
                    <a:close/>
                    <a:moveTo>
                      <a:pt x="80" y="162"/>
                    </a:move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lose/>
                    <a:moveTo>
                      <a:pt x="79" y="149"/>
                    </a:moveTo>
                    <a:cubicBezTo>
                      <a:pt x="79" y="149"/>
                      <a:pt x="79" y="149"/>
                      <a:pt x="79" y="148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8" y="150"/>
                      <a:pt x="77" y="151"/>
                      <a:pt x="77" y="152"/>
                    </a:cubicBezTo>
                    <a:cubicBezTo>
                      <a:pt x="77" y="151"/>
                      <a:pt x="78" y="150"/>
                      <a:pt x="79" y="149"/>
                    </a:cubicBezTo>
                    <a:close/>
                    <a:moveTo>
                      <a:pt x="63" y="79"/>
                    </a:moveTo>
                    <a:cubicBezTo>
                      <a:pt x="63" y="80"/>
                      <a:pt x="64" y="82"/>
                      <a:pt x="64" y="83"/>
                    </a:cubicBezTo>
                    <a:cubicBezTo>
                      <a:pt x="63" y="84"/>
                      <a:pt x="63" y="85"/>
                      <a:pt x="63" y="86"/>
                    </a:cubicBezTo>
                    <a:cubicBezTo>
                      <a:pt x="63" y="85"/>
                      <a:pt x="63" y="84"/>
                      <a:pt x="64" y="83"/>
                    </a:cubicBezTo>
                    <a:cubicBezTo>
                      <a:pt x="64" y="82"/>
                      <a:pt x="63" y="80"/>
                      <a:pt x="63" y="79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1" y="80"/>
                      <a:pt x="61" y="79"/>
                    </a:cubicBezTo>
                    <a:cubicBezTo>
                      <a:pt x="61" y="80"/>
                      <a:pt x="60" y="80"/>
                      <a:pt x="60" y="80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60" y="81"/>
                      <a:pt x="60" y="80"/>
                    </a:cubicBezTo>
                    <a:close/>
                    <a:moveTo>
                      <a:pt x="60" y="99"/>
                    </a:moveTo>
                    <a:cubicBezTo>
                      <a:pt x="60" y="99"/>
                      <a:pt x="60" y="99"/>
                      <a:pt x="60" y="99"/>
                    </a:cubicBezTo>
                    <a:cubicBezTo>
                      <a:pt x="60" y="96"/>
                      <a:pt x="61" y="93"/>
                      <a:pt x="62" y="91"/>
                    </a:cubicBezTo>
                    <a:cubicBezTo>
                      <a:pt x="61" y="93"/>
                      <a:pt x="60" y="96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58" y="101"/>
                      <a:pt x="57" y="104"/>
                      <a:pt x="56" y="107"/>
                    </a:cubicBezTo>
                    <a:cubicBezTo>
                      <a:pt x="57" y="104"/>
                      <a:pt x="58" y="101"/>
                      <a:pt x="60" y="99"/>
                    </a:cubicBezTo>
                    <a:close/>
                    <a:moveTo>
                      <a:pt x="52" y="103"/>
                    </a:moveTo>
                    <a:cubicBezTo>
                      <a:pt x="52" y="103"/>
                      <a:pt x="52" y="102"/>
                      <a:pt x="52" y="102"/>
                    </a:cubicBezTo>
                    <a:cubicBezTo>
                      <a:pt x="52" y="102"/>
                      <a:pt x="52" y="103"/>
                      <a:pt x="52" y="103"/>
                    </a:cubicBezTo>
                    <a:cubicBezTo>
                      <a:pt x="52" y="103"/>
                      <a:pt x="52" y="104"/>
                      <a:pt x="52" y="104"/>
                    </a:cubicBezTo>
                    <a:cubicBezTo>
                      <a:pt x="52" y="104"/>
                      <a:pt x="52" y="103"/>
                      <a:pt x="52" y="10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11" y="17"/>
                      <a:pt x="12" y="16"/>
                      <a:pt x="13" y="16"/>
                    </a:cubicBezTo>
                    <a:close/>
                    <a:moveTo>
                      <a:pt x="17" y="46"/>
                    </a:move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5"/>
                      <a:pt x="16" y="44"/>
                      <a:pt x="16" y="43"/>
                    </a:cubicBezTo>
                    <a:cubicBezTo>
                      <a:pt x="16" y="44"/>
                      <a:pt x="16" y="45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7" y="46"/>
                      <a:pt x="17" y="46"/>
                      <a:pt x="17" y="46"/>
                    </a:cubicBezTo>
                    <a:close/>
                    <a:moveTo>
                      <a:pt x="19" y="39"/>
                    </a:moveTo>
                    <a:cubicBezTo>
                      <a:pt x="18" y="36"/>
                      <a:pt x="16" y="32"/>
                      <a:pt x="15" y="28"/>
                    </a:cubicBezTo>
                    <a:cubicBezTo>
                      <a:pt x="14" y="26"/>
                      <a:pt x="13" y="24"/>
                      <a:pt x="12" y="22"/>
                    </a:cubicBezTo>
                    <a:cubicBezTo>
                      <a:pt x="11" y="22"/>
                      <a:pt x="10" y="21"/>
                      <a:pt x="9" y="21"/>
                    </a:cubicBezTo>
                    <a:cubicBezTo>
                      <a:pt x="10" y="21"/>
                      <a:pt x="11" y="22"/>
                      <a:pt x="12" y="22"/>
                    </a:cubicBezTo>
                    <a:cubicBezTo>
                      <a:pt x="13" y="24"/>
                      <a:pt x="14" y="26"/>
                      <a:pt x="15" y="28"/>
                    </a:cubicBezTo>
                    <a:cubicBezTo>
                      <a:pt x="16" y="32"/>
                      <a:pt x="18" y="36"/>
                      <a:pt x="19" y="39"/>
                    </a:cubicBezTo>
                    <a:cubicBezTo>
                      <a:pt x="20" y="41"/>
                      <a:pt x="21" y="43"/>
                      <a:pt x="22" y="45"/>
                    </a:cubicBezTo>
                    <a:cubicBezTo>
                      <a:pt x="21" y="43"/>
                      <a:pt x="20" y="41"/>
                      <a:pt x="19" y="39"/>
                    </a:cubicBezTo>
                    <a:close/>
                    <a:moveTo>
                      <a:pt x="28" y="51"/>
                    </a:moveTo>
                    <a:cubicBezTo>
                      <a:pt x="28" y="50"/>
                      <a:pt x="28" y="50"/>
                      <a:pt x="29" y="50"/>
                    </a:cubicBezTo>
                    <a:cubicBezTo>
                      <a:pt x="28" y="50"/>
                      <a:pt x="28" y="50"/>
                      <a:pt x="28" y="51"/>
                    </a:cubicBezTo>
                    <a:cubicBezTo>
                      <a:pt x="29" y="52"/>
                      <a:pt x="29" y="53"/>
                      <a:pt x="30" y="55"/>
                    </a:cubicBezTo>
                    <a:cubicBezTo>
                      <a:pt x="29" y="53"/>
                      <a:pt x="29" y="52"/>
                      <a:pt x="28" y="51"/>
                    </a:cubicBezTo>
                    <a:close/>
                    <a:moveTo>
                      <a:pt x="17" y="224"/>
                    </a:moveTo>
                    <a:cubicBezTo>
                      <a:pt x="17" y="224"/>
                      <a:pt x="16" y="223"/>
                      <a:pt x="16" y="223"/>
                    </a:cubicBezTo>
                    <a:cubicBezTo>
                      <a:pt x="16" y="223"/>
                      <a:pt x="17" y="224"/>
                      <a:pt x="17" y="224"/>
                    </a:cubicBezTo>
                    <a:close/>
                    <a:moveTo>
                      <a:pt x="23" y="222"/>
                    </a:moveTo>
                    <a:cubicBezTo>
                      <a:pt x="23" y="222"/>
                      <a:pt x="23" y="222"/>
                      <a:pt x="23" y="222"/>
                    </a:cubicBezTo>
                    <a:cubicBezTo>
                      <a:pt x="23" y="222"/>
                      <a:pt x="23" y="221"/>
                      <a:pt x="23" y="221"/>
                    </a:cubicBezTo>
                    <a:cubicBezTo>
                      <a:pt x="23" y="221"/>
                      <a:pt x="23" y="222"/>
                      <a:pt x="23" y="222"/>
                    </a:cubicBezTo>
                    <a:close/>
                    <a:moveTo>
                      <a:pt x="27" y="227"/>
                    </a:moveTo>
                    <a:cubicBezTo>
                      <a:pt x="24" y="228"/>
                      <a:pt x="22" y="229"/>
                      <a:pt x="19" y="230"/>
                    </a:cubicBezTo>
                    <a:cubicBezTo>
                      <a:pt x="22" y="229"/>
                      <a:pt x="24" y="228"/>
                      <a:pt x="27" y="227"/>
                    </a:cubicBezTo>
                    <a:close/>
                    <a:moveTo>
                      <a:pt x="48" y="225"/>
                    </a:moveTo>
                    <a:cubicBezTo>
                      <a:pt x="48" y="225"/>
                      <a:pt x="47" y="225"/>
                      <a:pt x="47" y="225"/>
                    </a:cubicBezTo>
                    <a:cubicBezTo>
                      <a:pt x="47" y="225"/>
                      <a:pt x="48" y="225"/>
                      <a:pt x="48" y="225"/>
                    </a:cubicBezTo>
                    <a:close/>
                    <a:moveTo>
                      <a:pt x="46" y="181"/>
                    </a:moveTo>
                    <a:cubicBezTo>
                      <a:pt x="46" y="181"/>
                      <a:pt x="46" y="181"/>
                      <a:pt x="46" y="181"/>
                    </a:cubicBezTo>
                    <a:cubicBezTo>
                      <a:pt x="47" y="181"/>
                      <a:pt x="48" y="181"/>
                      <a:pt x="49" y="181"/>
                    </a:cubicBezTo>
                    <a:cubicBezTo>
                      <a:pt x="48" y="181"/>
                      <a:pt x="47" y="181"/>
                      <a:pt x="46" y="181"/>
                    </a:cubicBezTo>
                    <a:close/>
                    <a:moveTo>
                      <a:pt x="52" y="182"/>
                    </a:moveTo>
                    <a:cubicBezTo>
                      <a:pt x="52" y="182"/>
                      <a:pt x="52" y="182"/>
                      <a:pt x="52" y="182"/>
                    </a:cubicBezTo>
                    <a:cubicBezTo>
                      <a:pt x="52" y="182"/>
                      <a:pt x="51" y="181"/>
                      <a:pt x="50" y="181"/>
                    </a:cubicBezTo>
                    <a:cubicBezTo>
                      <a:pt x="51" y="181"/>
                      <a:pt x="52" y="182"/>
                      <a:pt x="52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4C7928F6-81D4-4A52-B6B1-9957E2C30B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639" y="4028609"/>
                <a:ext cx="542925" cy="1368425"/>
              </a:xfrm>
              <a:custGeom>
                <a:gdLst>
                  <a:gd fmla="*/ 74 w 86" name="T0"/>
                  <a:gd fmla="*/ 76 h 216" name="T1"/>
                  <a:gd fmla="*/ 51 w 86" name="T2"/>
                  <a:gd fmla="*/ 65 h 216" name="T3"/>
                  <a:gd fmla="*/ 34 w 86" name="T4"/>
                  <a:gd fmla="*/ 33 h 216" name="T5"/>
                  <a:gd fmla="*/ 28 w 86" name="T6"/>
                  <a:gd fmla="*/ 24 h 216" name="T7"/>
                  <a:gd fmla="*/ 21 w 86" name="T8"/>
                  <a:gd fmla="*/ 14 h 216" name="T9"/>
                  <a:gd fmla="*/ 11 w 86" name="T10"/>
                  <a:gd fmla="*/ 5 h 216" name="T11"/>
                  <a:gd fmla="*/ 1 w 86" name="T12"/>
                  <a:gd fmla="*/ 1 h 216" name="T13"/>
                  <a:gd fmla="*/ 12 w 86" name="T14"/>
                  <a:gd fmla="*/ 14 h 216" name="T15"/>
                  <a:gd fmla="*/ 32 w 86" name="T16"/>
                  <a:gd fmla="*/ 36 h 216" name="T17"/>
                  <a:gd fmla="*/ 49 w 86" name="T18"/>
                  <a:gd fmla="*/ 66 h 216" name="T19"/>
                  <a:gd fmla="*/ 47 w 86" name="T20"/>
                  <a:gd fmla="*/ 72 h 216" name="T21"/>
                  <a:gd fmla="*/ 30 w 86" name="T22"/>
                  <a:gd fmla="*/ 91 h 216" name="T23"/>
                  <a:gd fmla="*/ 37 w 86" name="T24"/>
                  <a:gd fmla="*/ 106 h 216" name="T25"/>
                  <a:gd fmla="*/ 48 w 86" name="T26"/>
                  <a:gd fmla="*/ 90 h 216" name="T27"/>
                  <a:gd fmla="*/ 52 w 86" name="T28"/>
                  <a:gd fmla="*/ 79 h 216" name="T29"/>
                  <a:gd fmla="*/ 55 w 86" name="T30"/>
                  <a:gd fmla="*/ 93 h 216" name="T31"/>
                  <a:gd fmla="*/ 47 w 86" name="T32"/>
                  <a:gd fmla="*/ 110 h 216" name="T33"/>
                  <a:gd fmla="*/ 44 w 86" name="T34"/>
                  <a:gd fmla="*/ 130 h 216" name="T35"/>
                  <a:gd fmla="*/ 56 w 86" name="T36"/>
                  <a:gd fmla="*/ 118 h 216" name="T37"/>
                  <a:gd fmla="*/ 54 w 86" name="T38"/>
                  <a:gd fmla="*/ 132 h 216" name="T39"/>
                  <a:gd fmla="*/ 40 w 86" name="T40"/>
                  <a:gd fmla="*/ 150 h 216" name="T41"/>
                  <a:gd fmla="*/ 53 w 86" name="T42"/>
                  <a:gd fmla="*/ 151 h 216" name="T43"/>
                  <a:gd fmla="*/ 40 w 86" name="T44"/>
                  <a:gd fmla="*/ 166 h 216" name="T45"/>
                  <a:gd fmla="*/ 45 w 86" name="T46"/>
                  <a:gd fmla="*/ 174 h 216" name="T47"/>
                  <a:gd fmla="*/ 50 w 86" name="T48"/>
                  <a:gd fmla="*/ 168 h 216" name="T49"/>
                  <a:gd fmla="*/ 43 w 86" name="T50"/>
                  <a:gd fmla="*/ 190 h 216" name="T51"/>
                  <a:gd fmla="*/ 38 w 86" name="T52"/>
                  <a:gd fmla="*/ 194 h 216" name="T53"/>
                  <a:gd fmla="*/ 35 w 86" name="T54"/>
                  <a:gd fmla="*/ 215 h 216" name="T55"/>
                  <a:gd fmla="*/ 46 w 86" name="T56"/>
                  <a:gd fmla="*/ 188 h 216" name="T57"/>
                  <a:gd fmla="*/ 58 w 86" name="T58"/>
                  <a:gd fmla="*/ 190 h 216" name="T59"/>
                  <a:gd fmla="*/ 62 w 86" name="T60"/>
                  <a:gd fmla="*/ 179 h 216" name="T61"/>
                  <a:gd fmla="*/ 55 w 86" name="T62"/>
                  <a:gd fmla="*/ 160 h 216" name="T63"/>
                  <a:gd fmla="*/ 58 w 86" name="T64"/>
                  <a:gd fmla="*/ 145 h 216" name="T65"/>
                  <a:gd fmla="*/ 72 w 86" name="T66"/>
                  <a:gd fmla="*/ 161 h 216" name="T67"/>
                  <a:gd fmla="*/ 67 w 86" name="T68"/>
                  <a:gd fmla="*/ 143 h 216" name="T69"/>
                  <a:gd fmla="*/ 59 w 86" name="T70"/>
                  <a:gd fmla="*/ 128 h 216" name="T71"/>
                  <a:gd fmla="*/ 60 w 86" name="T72"/>
                  <a:gd fmla="*/ 108 h 216" name="T73"/>
                  <a:gd fmla="*/ 63 w 86" name="T74"/>
                  <a:gd fmla="*/ 114 h 216" name="T75"/>
                  <a:gd fmla="*/ 79 w 86" name="T76"/>
                  <a:gd fmla="*/ 131 h 216" name="T77"/>
                  <a:gd fmla="*/ 77 w 86" name="T78"/>
                  <a:gd fmla="*/ 113 h 216" name="T79"/>
                  <a:gd fmla="*/ 60 w 86" name="T80"/>
                  <a:gd fmla="*/ 99 h 216" name="T81"/>
                  <a:gd fmla="*/ 57 w 86" name="T82"/>
                  <a:gd fmla="*/ 82 h 216" name="T83"/>
                  <a:gd fmla="*/ 64 w 86" name="T84"/>
                  <a:gd fmla="*/ 88 h 216" name="T85"/>
                  <a:gd fmla="*/ 81 w 86" name="T86"/>
                  <a:gd fmla="*/ 99 h 216" name="T87"/>
                  <a:gd fmla="*/ 32 w 86" name="T88"/>
                  <a:gd fmla="*/ 101 h 216" name="T89"/>
                  <a:gd fmla="*/ 37 w 86" name="T90"/>
                  <a:gd fmla="*/ 96 h 216" name="T91"/>
                  <a:gd fmla="*/ 38 w 86" name="T92"/>
                  <a:gd fmla="*/ 104 h 216" name="T93"/>
                  <a:gd fmla="*/ 48 w 86" name="T94"/>
                  <a:gd fmla="*/ 90 h 216" name="T95"/>
                  <a:gd fmla="*/ 44 w 86" name="T96"/>
                  <a:gd fmla="*/ 119 h 216" name="T97"/>
                  <a:gd fmla="*/ 36 w 86" name="T98"/>
                  <a:gd fmla="*/ 197 h 216" name="T99"/>
                  <a:gd fmla="*/ 37 w 86" name="T100"/>
                  <a:gd fmla="*/ 196 h 216" name="T101"/>
                  <a:gd fmla="*/ 43 w 86" name="T102"/>
                  <a:gd fmla="*/ 193 h 216" name="T103"/>
                  <a:gd fmla="*/ 58 w 86" name="T104"/>
                  <a:gd fmla="*/ 183 h 216" name="T105"/>
                  <a:gd fmla="*/ 69 w 86" name="T106"/>
                  <a:gd fmla="*/ 113 h 216" name="T107"/>
                  <a:gd fmla="*/ 71 w 86" name="T108"/>
                  <a:gd fmla="*/ 120 h 216" name="T109"/>
                  <a:gd fmla="*/ 74 w 86" name="T110"/>
                  <a:gd fmla="*/ 94 h 21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16" w="86">
                    <a:moveTo>
                      <a:pt x="85" y="93"/>
                    </a:moveTo>
                    <a:cubicBezTo>
                      <a:pt x="85" y="92"/>
                      <a:pt x="84" y="90"/>
                      <a:pt x="84" y="89"/>
                    </a:cubicBezTo>
                    <a:cubicBezTo>
                      <a:pt x="84" y="89"/>
                      <a:pt x="84" y="88"/>
                      <a:pt x="83" y="87"/>
                    </a:cubicBezTo>
                    <a:cubicBezTo>
                      <a:pt x="83" y="86"/>
                      <a:pt x="82" y="85"/>
                      <a:pt x="82" y="84"/>
                    </a:cubicBezTo>
                    <a:cubicBezTo>
                      <a:pt x="81" y="83"/>
                      <a:pt x="80" y="82"/>
                      <a:pt x="80" y="81"/>
                    </a:cubicBezTo>
                    <a:cubicBezTo>
                      <a:pt x="78" y="81"/>
                      <a:pt x="77" y="80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5" y="77"/>
                      <a:pt x="75" y="77"/>
                      <a:pt x="74" y="76"/>
                    </a:cubicBezTo>
                    <a:cubicBezTo>
                      <a:pt x="73" y="75"/>
                      <a:pt x="72" y="75"/>
                      <a:pt x="70" y="74"/>
                    </a:cubicBezTo>
                    <a:cubicBezTo>
                      <a:pt x="68" y="73"/>
                      <a:pt x="67" y="72"/>
                      <a:pt x="65" y="72"/>
                    </a:cubicBezTo>
                    <a:cubicBezTo>
                      <a:pt x="62" y="71"/>
                      <a:pt x="60" y="70"/>
                      <a:pt x="58" y="70"/>
                    </a:cubicBezTo>
                    <a:cubicBezTo>
                      <a:pt x="57" y="69"/>
                      <a:pt x="56" y="69"/>
                      <a:pt x="55" y="69"/>
                    </a:cubicBezTo>
                    <a:cubicBezTo>
                      <a:pt x="54" y="68"/>
                      <a:pt x="53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7"/>
                      <a:pt x="52" y="67"/>
                      <a:pt x="51" y="67"/>
                    </a:cubicBezTo>
                    <a:cubicBezTo>
                      <a:pt x="51" y="66"/>
                      <a:pt x="51" y="66"/>
                      <a:pt x="51" y="65"/>
                    </a:cubicBezTo>
                    <a:cubicBezTo>
                      <a:pt x="50" y="64"/>
                      <a:pt x="50" y="62"/>
                      <a:pt x="49" y="61"/>
                    </a:cubicBezTo>
                    <a:cubicBezTo>
                      <a:pt x="49" y="61"/>
                      <a:pt x="49" y="60"/>
                      <a:pt x="49" y="60"/>
                    </a:cubicBezTo>
                    <a:cubicBezTo>
                      <a:pt x="48" y="58"/>
                      <a:pt x="47" y="55"/>
                      <a:pt x="46" y="53"/>
                    </a:cubicBezTo>
                    <a:cubicBezTo>
                      <a:pt x="44" y="50"/>
                      <a:pt x="43" y="47"/>
                      <a:pt x="41" y="44"/>
                    </a:cubicBezTo>
                    <a:cubicBezTo>
                      <a:pt x="40" y="42"/>
                      <a:pt x="39" y="41"/>
                      <a:pt x="38" y="39"/>
                    </a:cubicBezTo>
                    <a:cubicBezTo>
                      <a:pt x="38" y="38"/>
                      <a:pt x="37" y="37"/>
                      <a:pt x="37" y="37"/>
                    </a:cubicBezTo>
                    <a:cubicBezTo>
                      <a:pt x="36" y="36"/>
                      <a:pt x="35" y="35"/>
                      <a:pt x="35" y="34"/>
                    </a:cubicBezTo>
                    <a:cubicBezTo>
                      <a:pt x="35" y="33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3" y="32"/>
                    </a:cubicBezTo>
                    <a:cubicBezTo>
                      <a:pt x="33" y="32"/>
                      <a:pt x="33" y="31"/>
                      <a:pt x="33" y="31"/>
                    </a:cubicBezTo>
                    <a:cubicBezTo>
                      <a:pt x="32" y="30"/>
                      <a:pt x="32" y="30"/>
                      <a:pt x="32" y="29"/>
                    </a:cubicBezTo>
                    <a:cubicBezTo>
                      <a:pt x="32" y="29"/>
                      <a:pt x="31" y="29"/>
                      <a:pt x="31" y="29"/>
                    </a:cubicBezTo>
                    <a:cubicBezTo>
                      <a:pt x="32" y="28"/>
                      <a:pt x="31" y="27"/>
                      <a:pt x="30" y="27"/>
                    </a:cubicBezTo>
                    <a:cubicBezTo>
                      <a:pt x="30" y="26"/>
                      <a:pt x="29" y="26"/>
                      <a:pt x="29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7" y="23"/>
                      <a:pt x="27" y="22"/>
                      <a:pt x="26" y="21"/>
                    </a:cubicBezTo>
                    <a:cubicBezTo>
                      <a:pt x="26" y="21"/>
                      <a:pt x="26" y="21"/>
                      <a:pt x="26" y="20"/>
                    </a:cubicBezTo>
                    <a:cubicBezTo>
                      <a:pt x="26" y="20"/>
                      <a:pt x="25" y="20"/>
                      <a:pt x="25" y="19"/>
                    </a:cubicBezTo>
                    <a:cubicBezTo>
                      <a:pt x="25" y="19"/>
                      <a:pt x="25" y="19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7"/>
                      <a:pt x="23" y="17"/>
                    </a:cubicBezTo>
                    <a:cubicBezTo>
                      <a:pt x="23" y="16"/>
                      <a:pt x="22" y="15"/>
                      <a:pt x="21" y="14"/>
                    </a:cubicBezTo>
                    <a:cubicBezTo>
                      <a:pt x="21" y="14"/>
                      <a:pt x="21" y="14"/>
                      <a:pt x="20" y="14"/>
                    </a:cubicBezTo>
                    <a:cubicBezTo>
                      <a:pt x="20" y="13"/>
                      <a:pt x="19" y="11"/>
                      <a:pt x="18" y="10"/>
                    </a:cubicBezTo>
                    <a:cubicBezTo>
                      <a:pt x="17" y="10"/>
                      <a:pt x="16" y="9"/>
                      <a:pt x="16" y="9"/>
                    </a:cubicBezTo>
                    <a:cubicBezTo>
                      <a:pt x="15" y="8"/>
                      <a:pt x="14" y="8"/>
                      <a:pt x="14" y="7"/>
                    </a:cubicBezTo>
                    <a:cubicBezTo>
                      <a:pt x="14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4"/>
                      <a:pt x="3" y="5"/>
                      <a:pt x="5" y="6"/>
                    </a:cubicBezTo>
                    <a:cubicBezTo>
                      <a:pt x="5" y="7"/>
                      <a:pt x="6" y="7"/>
                      <a:pt x="7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1" y="12"/>
                      <a:pt x="12" y="14"/>
                    </a:cubicBezTo>
                    <a:cubicBezTo>
                      <a:pt x="14" y="15"/>
                      <a:pt x="15" y="17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9"/>
                      <a:pt x="18" y="20"/>
                      <a:pt x="19" y="21"/>
                    </a:cubicBezTo>
                    <a:cubicBezTo>
                      <a:pt x="19" y="21"/>
                      <a:pt x="19" y="22"/>
                      <a:pt x="20" y="22"/>
                    </a:cubicBezTo>
                    <a:cubicBezTo>
                      <a:pt x="20" y="22"/>
                      <a:pt x="20" y="23"/>
                      <a:pt x="21" y="23"/>
                    </a:cubicBezTo>
                    <a:cubicBezTo>
                      <a:pt x="21" y="24"/>
                      <a:pt x="22" y="25"/>
                      <a:pt x="23" y="26"/>
                    </a:cubicBezTo>
                    <a:cubicBezTo>
                      <a:pt x="24" y="27"/>
                      <a:pt x="25" y="28"/>
                      <a:pt x="26" y="29"/>
                    </a:cubicBezTo>
                    <a:cubicBezTo>
                      <a:pt x="28" y="31"/>
                      <a:pt x="30" y="34"/>
                      <a:pt x="32" y="36"/>
                    </a:cubicBezTo>
                    <a:cubicBezTo>
                      <a:pt x="33" y="37"/>
                      <a:pt x="34" y="38"/>
                      <a:pt x="35" y="39"/>
                    </a:cubicBezTo>
                    <a:cubicBezTo>
                      <a:pt x="36" y="40"/>
                      <a:pt x="37" y="42"/>
                      <a:pt x="38" y="43"/>
                    </a:cubicBezTo>
                    <a:cubicBezTo>
                      <a:pt x="38" y="43"/>
                      <a:pt x="38" y="43"/>
                      <a:pt x="38" y="44"/>
                    </a:cubicBezTo>
                    <a:cubicBezTo>
                      <a:pt x="39" y="46"/>
                      <a:pt x="41" y="47"/>
                      <a:pt x="41" y="49"/>
                    </a:cubicBezTo>
                    <a:cubicBezTo>
                      <a:pt x="43" y="52"/>
                      <a:pt x="44" y="55"/>
                      <a:pt x="45" y="58"/>
                    </a:cubicBezTo>
                    <a:cubicBezTo>
                      <a:pt x="46" y="59"/>
                      <a:pt x="46" y="60"/>
                      <a:pt x="47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8" y="64"/>
                      <a:pt x="48" y="65"/>
                      <a:pt x="49" y="66"/>
                    </a:cubicBezTo>
                    <a:cubicBezTo>
                      <a:pt x="49" y="67"/>
                      <a:pt x="49" y="67"/>
                      <a:pt x="49" y="68"/>
                    </a:cubicBezTo>
                    <a:cubicBezTo>
                      <a:pt x="49" y="68"/>
                      <a:pt x="49" y="68"/>
                      <a:pt x="49" y="69"/>
                    </a:cubicBezTo>
                    <a:cubicBezTo>
                      <a:pt x="50" y="70"/>
                      <a:pt x="50" y="70"/>
                      <a:pt x="49" y="70"/>
                    </a:cubicBezTo>
                    <a:cubicBezTo>
                      <a:pt x="49" y="70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0"/>
                      <a:pt x="49" y="70"/>
                    </a:cubicBezTo>
                    <a:cubicBezTo>
                      <a:pt x="47" y="70"/>
                      <a:pt x="46" y="71"/>
                      <a:pt x="47" y="72"/>
                    </a:cubicBezTo>
                    <a:cubicBezTo>
                      <a:pt x="46" y="73"/>
                      <a:pt x="46" y="74"/>
                      <a:pt x="46" y="74"/>
                    </a:cubicBezTo>
                    <a:cubicBezTo>
                      <a:pt x="45" y="75"/>
                      <a:pt x="45" y="76"/>
                      <a:pt x="44" y="77"/>
                    </a:cubicBezTo>
                    <a:cubicBezTo>
                      <a:pt x="44" y="77"/>
                      <a:pt x="44" y="77"/>
                      <a:pt x="44" y="78"/>
                    </a:cubicBezTo>
                    <a:cubicBezTo>
                      <a:pt x="42" y="79"/>
                      <a:pt x="41" y="80"/>
                      <a:pt x="40" y="82"/>
                    </a:cubicBezTo>
                    <a:cubicBezTo>
                      <a:pt x="39" y="83"/>
                      <a:pt x="37" y="84"/>
                      <a:pt x="36" y="85"/>
                    </a:cubicBezTo>
                    <a:cubicBezTo>
                      <a:pt x="36" y="85"/>
                      <a:pt x="35" y="86"/>
                      <a:pt x="34" y="86"/>
                    </a:cubicBezTo>
                    <a:cubicBezTo>
                      <a:pt x="34" y="87"/>
                      <a:pt x="33" y="87"/>
                      <a:pt x="32" y="88"/>
                    </a:cubicBezTo>
                    <a:cubicBezTo>
                      <a:pt x="31" y="89"/>
                      <a:pt x="30" y="90"/>
                      <a:pt x="30" y="91"/>
                    </a:cubicBezTo>
                    <a:cubicBezTo>
                      <a:pt x="29" y="93"/>
                      <a:pt x="28" y="94"/>
                      <a:pt x="28" y="96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9"/>
                      <a:pt x="26" y="100"/>
                      <a:pt x="27" y="102"/>
                    </a:cubicBezTo>
                    <a:cubicBezTo>
                      <a:pt x="27" y="103"/>
                      <a:pt x="27" y="104"/>
                      <a:pt x="27" y="106"/>
                    </a:cubicBezTo>
                    <a:cubicBezTo>
                      <a:pt x="27" y="106"/>
                      <a:pt x="28" y="106"/>
                      <a:pt x="28" y="107"/>
                    </a:cubicBezTo>
                    <a:cubicBezTo>
                      <a:pt x="28" y="108"/>
                      <a:pt x="30" y="109"/>
                      <a:pt x="32" y="109"/>
                    </a:cubicBezTo>
                    <a:cubicBezTo>
                      <a:pt x="33" y="109"/>
                      <a:pt x="34" y="108"/>
                      <a:pt x="34" y="108"/>
                    </a:cubicBezTo>
                    <a:cubicBezTo>
                      <a:pt x="35" y="108"/>
                      <a:pt x="36" y="107"/>
                      <a:pt x="37" y="106"/>
                    </a:cubicBezTo>
                    <a:cubicBezTo>
                      <a:pt x="38" y="106"/>
                      <a:pt x="38" y="106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0" y="104"/>
                      <a:pt x="40" y="104"/>
                      <a:pt x="41" y="103"/>
                    </a:cubicBezTo>
                    <a:cubicBezTo>
                      <a:pt x="42" y="102"/>
                      <a:pt x="43" y="101"/>
                      <a:pt x="44" y="100"/>
                    </a:cubicBezTo>
                    <a:cubicBezTo>
                      <a:pt x="44" y="99"/>
                      <a:pt x="45" y="98"/>
                      <a:pt x="45" y="96"/>
                    </a:cubicBezTo>
                    <a:cubicBezTo>
                      <a:pt x="46" y="96"/>
                      <a:pt x="46" y="96"/>
                      <a:pt x="46" y="95"/>
                    </a:cubicBezTo>
                    <a:cubicBezTo>
                      <a:pt x="46" y="95"/>
                      <a:pt x="47" y="95"/>
                      <a:pt x="47" y="94"/>
                    </a:cubicBezTo>
                    <a:cubicBezTo>
                      <a:pt x="47" y="93"/>
                      <a:pt x="48" y="92"/>
                      <a:pt x="48" y="90"/>
                    </a:cubicBezTo>
                    <a:cubicBezTo>
                      <a:pt x="49" y="90"/>
                      <a:pt x="49" y="89"/>
                      <a:pt x="49" y="89"/>
                    </a:cubicBezTo>
                    <a:cubicBezTo>
                      <a:pt x="49" y="88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4"/>
                      <a:pt x="50" y="82"/>
                      <a:pt x="51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9"/>
                      <a:pt x="51" y="78"/>
                      <a:pt x="51" y="76"/>
                    </a:cubicBezTo>
                    <a:cubicBezTo>
                      <a:pt x="51" y="76"/>
                      <a:pt x="51" y="75"/>
                      <a:pt x="51" y="74"/>
                    </a:cubicBezTo>
                    <a:cubicBezTo>
                      <a:pt x="52" y="76"/>
                      <a:pt x="52" y="77"/>
                      <a:pt x="52" y="79"/>
                    </a:cubicBezTo>
                    <a:cubicBezTo>
                      <a:pt x="53" y="81"/>
                      <a:pt x="53" y="83"/>
                      <a:pt x="54" y="84"/>
                    </a:cubicBezTo>
                    <a:cubicBezTo>
                      <a:pt x="54" y="85"/>
                      <a:pt x="54" y="85"/>
                      <a:pt x="54" y="86"/>
                    </a:cubicBezTo>
                    <a:cubicBezTo>
                      <a:pt x="54" y="86"/>
                      <a:pt x="54" y="87"/>
                      <a:pt x="54" y="87"/>
                    </a:cubicBezTo>
                    <a:cubicBezTo>
                      <a:pt x="54" y="89"/>
                      <a:pt x="54" y="90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2"/>
                      <a:pt x="55" y="92"/>
                      <a:pt x="55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5" y="94"/>
                      <a:pt x="55" y="95"/>
                      <a:pt x="55" y="96"/>
                    </a:cubicBezTo>
                    <a:cubicBezTo>
                      <a:pt x="55" y="96"/>
                      <a:pt x="55" y="96"/>
                      <a:pt x="55" y="97"/>
                    </a:cubicBezTo>
                    <a:cubicBezTo>
                      <a:pt x="55" y="98"/>
                      <a:pt x="54" y="99"/>
                      <a:pt x="54" y="100"/>
                    </a:cubicBezTo>
                    <a:cubicBezTo>
                      <a:pt x="54" y="101"/>
                      <a:pt x="53" y="102"/>
                      <a:pt x="52" y="103"/>
                    </a:cubicBezTo>
                    <a:cubicBezTo>
                      <a:pt x="52" y="103"/>
                      <a:pt x="51" y="104"/>
                      <a:pt x="51" y="105"/>
                    </a:cubicBezTo>
                    <a:cubicBezTo>
                      <a:pt x="50" y="106"/>
                      <a:pt x="49" y="107"/>
                      <a:pt x="48" y="108"/>
                    </a:cubicBezTo>
                    <a:cubicBezTo>
                      <a:pt x="48" y="109"/>
                      <a:pt x="47" y="109"/>
                      <a:pt x="47" y="110"/>
                    </a:cubicBezTo>
                    <a:cubicBezTo>
                      <a:pt x="47" y="110"/>
                      <a:pt x="46" y="111"/>
                      <a:pt x="45" y="112"/>
                    </a:cubicBezTo>
                    <a:cubicBezTo>
                      <a:pt x="44" y="112"/>
                      <a:pt x="44" y="113"/>
                      <a:pt x="44" y="114"/>
                    </a:cubicBezTo>
                    <a:cubicBezTo>
                      <a:pt x="43" y="114"/>
                      <a:pt x="43" y="115"/>
                      <a:pt x="42" y="116"/>
                    </a:cubicBezTo>
                    <a:cubicBezTo>
                      <a:pt x="41" y="117"/>
                      <a:pt x="41" y="119"/>
                      <a:pt x="40" y="120"/>
                    </a:cubicBezTo>
                    <a:cubicBezTo>
                      <a:pt x="39" y="121"/>
                      <a:pt x="39" y="123"/>
                      <a:pt x="39" y="124"/>
                    </a:cubicBezTo>
                    <a:cubicBezTo>
                      <a:pt x="40" y="125"/>
                      <a:pt x="41" y="126"/>
                      <a:pt x="42" y="128"/>
                    </a:cubicBezTo>
                    <a:cubicBezTo>
                      <a:pt x="42" y="128"/>
                      <a:pt x="42" y="129"/>
                      <a:pt x="42" y="129"/>
                    </a:cubicBezTo>
                    <a:cubicBezTo>
                      <a:pt x="43" y="129"/>
                      <a:pt x="43" y="130"/>
                      <a:pt x="44" y="130"/>
                    </a:cubicBezTo>
                    <a:cubicBezTo>
                      <a:pt x="45" y="130"/>
                      <a:pt x="47" y="130"/>
                      <a:pt x="48" y="129"/>
                    </a:cubicBezTo>
                    <a:cubicBezTo>
                      <a:pt x="48" y="128"/>
                      <a:pt x="50" y="128"/>
                      <a:pt x="50" y="127"/>
                    </a:cubicBezTo>
                    <a:cubicBezTo>
                      <a:pt x="50" y="127"/>
                      <a:pt x="51" y="126"/>
                      <a:pt x="52" y="126"/>
                    </a:cubicBezTo>
                    <a:cubicBezTo>
                      <a:pt x="52" y="126"/>
                      <a:pt x="52" y="125"/>
                      <a:pt x="52" y="125"/>
                    </a:cubicBezTo>
                    <a:cubicBezTo>
                      <a:pt x="53" y="124"/>
                      <a:pt x="54" y="123"/>
                      <a:pt x="55" y="121"/>
                    </a:cubicBezTo>
                    <a:cubicBezTo>
                      <a:pt x="55" y="121"/>
                      <a:pt x="55" y="120"/>
                      <a:pt x="56" y="120"/>
                    </a:cubicBezTo>
                    <a:cubicBezTo>
                      <a:pt x="56" y="119"/>
                      <a:pt x="56" y="119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9"/>
                    </a:cubicBezTo>
                    <a:cubicBezTo>
                      <a:pt x="56" y="119"/>
                      <a:pt x="56" y="120"/>
                      <a:pt x="56" y="121"/>
                    </a:cubicBezTo>
                    <a:cubicBezTo>
                      <a:pt x="56" y="122"/>
                      <a:pt x="56" y="123"/>
                      <a:pt x="56" y="124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25"/>
                      <a:pt x="56" y="126"/>
                      <a:pt x="56" y="127"/>
                    </a:cubicBezTo>
                    <a:cubicBezTo>
                      <a:pt x="55" y="128"/>
                      <a:pt x="55" y="128"/>
                      <a:pt x="55" y="128"/>
                    </a:cubicBezTo>
                    <a:cubicBezTo>
                      <a:pt x="55" y="129"/>
                      <a:pt x="55" y="129"/>
                      <a:pt x="55" y="130"/>
                    </a:cubicBezTo>
                    <a:cubicBezTo>
                      <a:pt x="54" y="131"/>
                      <a:pt x="54" y="131"/>
                      <a:pt x="54" y="132"/>
                    </a:cubicBezTo>
                    <a:cubicBezTo>
                      <a:pt x="53" y="132"/>
                      <a:pt x="53" y="133"/>
                      <a:pt x="52" y="134"/>
                    </a:cubicBezTo>
                    <a:cubicBezTo>
                      <a:pt x="51" y="135"/>
                      <a:pt x="49" y="136"/>
                      <a:pt x="48" y="137"/>
                    </a:cubicBezTo>
                    <a:cubicBezTo>
                      <a:pt x="47" y="138"/>
                      <a:pt x="46" y="139"/>
                      <a:pt x="45" y="140"/>
                    </a:cubicBezTo>
                    <a:cubicBezTo>
                      <a:pt x="45" y="141"/>
                      <a:pt x="44" y="142"/>
                      <a:pt x="43" y="142"/>
                    </a:cubicBezTo>
                    <a:cubicBezTo>
                      <a:pt x="43" y="142"/>
                      <a:pt x="43" y="143"/>
                      <a:pt x="43" y="143"/>
                    </a:cubicBezTo>
                    <a:cubicBezTo>
                      <a:pt x="43" y="143"/>
                      <a:pt x="42" y="144"/>
                      <a:pt x="42" y="144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0" y="145"/>
                      <a:pt x="39" y="148"/>
                      <a:pt x="40" y="150"/>
                    </a:cubicBezTo>
                    <a:cubicBezTo>
                      <a:pt x="41" y="151"/>
                      <a:pt x="41" y="151"/>
                      <a:pt x="42" y="152"/>
                    </a:cubicBezTo>
                    <a:cubicBezTo>
                      <a:pt x="43" y="152"/>
                      <a:pt x="44" y="153"/>
                      <a:pt x="46" y="152"/>
                    </a:cubicBezTo>
                    <a:cubicBezTo>
                      <a:pt x="47" y="152"/>
                      <a:pt x="47" y="152"/>
                      <a:pt x="48" y="151"/>
                    </a:cubicBezTo>
                    <a:cubicBezTo>
                      <a:pt x="48" y="151"/>
                      <a:pt x="49" y="151"/>
                      <a:pt x="49" y="151"/>
                    </a:cubicBezTo>
                    <a:cubicBezTo>
                      <a:pt x="50" y="150"/>
                      <a:pt x="50" y="150"/>
                      <a:pt x="51" y="150"/>
                    </a:cubicBezTo>
                    <a:cubicBezTo>
                      <a:pt x="52" y="150"/>
                      <a:pt x="53" y="150"/>
                      <a:pt x="53" y="149"/>
                    </a:cubicBezTo>
                    <a:cubicBezTo>
                      <a:pt x="54" y="149"/>
                      <a:pt x="53" y="149"/>
                      <a:pt x="54" y="149"/>
                    </a:cubicBezTo>
                    <a:cubicBezTo>
                      <a:pt x="53" y="150"/>
                      <a:pt x="53" y="151"/>
                      <a:pt x="53" y="151"/>
                    </a:cubicBezTo>
                    <a:cubicBezTo>
                      <a:pt x="53" y="152"/>
                      <a:pt x="53" y="154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6"/>
                      <a:pt x="52" y="156"/>
                      <a:pt x="52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7"/>
                      <a:pt x="50" y="158"/>
                      <a:pt x="50" y="159"/>
                    </a:cubicBezTo>
                    <a:cubicBezTo>
                      <a:pt x="48" y="161"/>
                      <a:pt x="45" y="163"/>
                      <a:pt x="43" y="164"/>
                    </a:cubicBezTo>
                    <a:cubicBezTo>
                      <a:pt x="42" y="165"/>
                      <a:pt x="41" y="165"/>
                      <a:pt x="40" y="166"/>
                    </a:cubicBezTo>
                    <a:cubicBezTo>
                      <a:pt x="38" y="166"/>
                      <a:pt x="37" y="167"/>
                      <a:pt x="36" y="169"/>
                    </a:cubicBezTo>
                    <a:cubicBezTo>
                      <a:pt x="35" y="170"/>
                      <a:pt x="34" y="171"/>
                      <a:pt x="33" y="172"/>
                    </a:cubicBezTo>
                    <a:cubicBezTo>
                      <a:pt x="32" y="175"/>
                      <a:pt x="33" y="177"/>
                      <a:pt x="35" y="179"/>
                    </a:cubicBezTo>
                    <a:cubicBezTo>
                      <a:pt x="35" y="179"/>
                      <a:pt x="35" y="179"/>
                      <a:pt x="35" y="180"/>
                    </a:cubicBezTo>
                    <a:cubicBezTo>
                      <a:pt x="36" y="181"/>
                      <a:pt x="38" y="181"/>
                      <a:pt x="39" y="180"/>
                    </a:cubicBezTo>
                    <a:cubicBezTo>
                      <a:pt x="40" y="179"/>
                      <a:pt x="41" y="178"/>
                      <a:pt x="42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4" y="176"/>
                      <a:pt x="45" y="175"/>
                      <a:pt x="45" y="174"/>
                    </a:cubicBezTo>
                    <a:cubicBezTo>
                      <a:pt x="46" y="173"/>
                      <a:pt x="46" y="173"/>
                      <a:pt x="47" y="172"/>
                    </a:cubicBezTo>
                    <a:cubicBezTo>
                      <a:pt x="47" y="171"/>
                      <a:pt x="47" y="170"/>
                      <a:pt x="47" y="169"/>
                    </a:cubicBezTo>
                    <a:cubicBezTo>
                      <a:pt x="47" y="169"/>
                      <a:pt x="47" y="168"/>
                      <a:pt x="47" y="168"/>
                    </a:cubicBezTo>
                    <a:cubicBezTo>
                      <a:pt x="48" y="167"/>
                      <a:pt x="49" y="166"/>
                      <a:pt x="50" y="165"/>
                    </a:cubicBezTo>
                    <a:cubicBezTo>
                      <a:pt x="50" y="164"/>
                      <a:pt x="51" y="164"/>
                      <a:pt x="51" y="162"/>
                    </a:cubicBezTo>
                    <a:cubicBezTo>
                      <a:pt x="50" y="162"/>
                      <a:pt x="51" y="162"/>
                      <a:pt x="51" y="161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51" y="164"/>
                      <a:pt x="50" y="166"/>
                      <a:pt x="50" y="168"/>
                    </a:cubicBezTo>
                    <a:cubicBezTo>
                      <a:pt x="50" y="169"/>
                      <a:pt x="49" y="170"/>
                      <a:pt x="49" y="171"/>
                    </a:cubicBezTo>
                    <a:cubicBezTo>
                      <a:pt x="49" y="172"/>
                      <a:pt x="48" y="173"/>
                      <a:pt x="48" y="175"/>
                    </a:cubicBezTo>
                    <a:cubicBezTo>
                      <a:pt x="47" y="176"/>
                      <a:pt x="47" y="177"/>
                      <a:pt x="47" y="177"/>
                    </a:cubicBezTo>
                    <a:cubicBezTo>
                      <a:pt x="47" y="178"/>
                      <a:pt x="46" y="179"/>
                      <a:pt x="46" y="180"/>
                    </a:cubicBezTo>
                    <a:cubicBezTo>
                      <a:pt x="45" y="181"/>
                      <a:pt x="45" y="183"/>
                      <a:pt x="44" y="184"/>
                    </a:cubicBezTo>
                    <a:cubicBezTo>
                      <a:pt x="44" y="185"/>
                      <a:pt x="43" y="186"/>
                      <a:pt x="43" y="188"/>
                    </a:cubicBezTo>
                    <a:cubicBezTo>
                      <a:pt x="43" y="188"/>
                      <a:pt x="43" y="189"/>
                      <a:pt x="43" y="189"/>
                    </a:cubicBezTo>
                    <a:cubicBezTo>
                      <a:pt x="43" y="189"/>
                      <a:pt x="43" y="190"/>
                      <a:pt x="43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1"/>
                    </a:cubicBezTo>
                    <a:cubicBezTo>
                      <a:pt x="42" y="191"/>
                      <a:pt x="41" y="191"/>
                      <a:pt x="41" y="191"/>
                    </a:cubicBezTo>
                    <a:cubicBezTo>
                      <a:pt x="40" y="192"/>
                      <a:pt x="40" y="193"/>
                      <a:pt x="39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6" y="195"/>
                      <a:pt x="35" y="196"/>
                      <a:pt x="34" y="196"/>
                    </a:cubicBezTo>
                    <a:cubicBezTo>
                      <a:pt x="33" y="197"/>
                      <a:pt x="33" y="198"/>
                      <a:pt x="32" y="200"/>
                    </a:cubicBezTo>
                    <a:cubicBezTo>
                      <a:pt x="32" y="201"/>
                      <a:pt x="31" y="202"/>
                      <a:pt x="31" y="203"/>
                    </a:cubicBezTo>
                    <a:cubicBezTo>
                      <a:pt x="31" y="204"/>
                      <a:pt x="30" y="205"/>
                      <a:pt x="30" y="206"/>
                    </a:cubicBezTo>
                    <a:cubicBezTo>
                      <a:pt x="30" y="208"/>
                      <a:pt x="29" y="211"/>
                      <a:pt x="30" y="214"/>
                    </a:cubicBezTo>
                    <a:cubicBezTo>
                      <a:pt x="31" y="215"/>
                      <a:pt x="32" y="215"/>
                      <a:pt x="33" y="215"/>
                    </a:cubicBezTo>
                    <a:cubicBezTo>
                      <a:pt x="34" y="215"/>
                      <a:pt x="34" y="216"/>
                      <a:pt x="35" y="215"/>
                    </a:cubicBezTo>
                    <a:cubicBezTo>
                      <a:pt x="36" y="215"/>
                      <a:pt x="36" y="215"/>
                      <a:pt x="37" y="214"/>
                    </a:cubicBezTo>
                    <a:cubicBezTo>
                      <a:pt x="37" y="213"/>
                      <a:pt x="38" y="212"/>
                      <a:pt x="39" y="212"/>
                    </a:cubicBezTo>
                    <a:cubicBezTo>
                      <a:pt x="39" y="210"/>
                      <a:pt x="40" y="208"/>
                      <a:pt x="41" y="207"/>
                    </a:cubicBezTo>
                    <a:cubicBezTo>
                      <a:pt x="42" y="204"/>
                      <a:pt x="42" y="202"/>
                      <a:pt x="42" y="200"/>
                    </a:cubicBezTo>
                    <a:cubicBezTo>
                      <a:pt x="42" y="199"/>
                      <a:pt x="42" y="199"/>
                      <a:pt x="42" y="198"/>
                    </a:cubicBezTo>
                    <a:cubicBezTo>
                      <a:pt x="43" y="196"/>
                      <a:pt x="44" y="195"/>
                      <a:pt x="44" y="193"/>
                    </a:cubicBezTo>
                    <a:cubicBezTo>
                      <a:pt x="45" y="192"/>
                      <a:pt x="45" y="190"/>
                      <a:pt x="46" y="189"/>
                    </a:cubicBezTo>
                    <a:cubicBezTo>
                      <a:pt x="46" y="189"/>
                      <a:pt x="46" y="188"/>
                      <a:pt x="46" y="188"/>
                    </a:cubicBezTo>
                    <a:cubicBezTo>
                      <a:pt x="47" y="185"/>
                      <a:pt x="48" y="182"/>
                      <a:pt x="49" y="179"/>
                    </a:cubicBezTo>
                    <a:cubicBezTo>
                      <a:pt x="50" y="178"/>
                      <a:pt x="51" y="176"/>
                      <a:pt x="51" y="175"/>
                    </a:cubicBezTo>
                    <a:cubicBezTo>
                      <a:pt x="51" y="176"/>
                      <a:pt x="52" y="179"/>
                      <a:pt x="52" y="181"/>
                    </a:cubicBezTo>
                    <a:cubicBezTo>
                      <a:pt x="53" y="182"/>
                      <a:pt x="53" y="183"/>
                      <a:pt x="53" y="185"/>
                    </a:cubicBezTo>
                    <a:cubicBezTo>
                      <a:pt x="54" y="185"/>
                      <a:pt x="54" y="186"/>
                      <a:pt x="54" y="187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55" y="188"/>
                      <a:pt x="56" y="189"/>
                      <a:pt x="57" y="189"/>
                    </a:cubicBezTo>
                    <a:cubicBezTo>
                      <a:pt x="57" y="190"/>
                      <a:pt x="58" y="190"/>
                      <a:pt x="58" y="190"/>
                    </a:cubicBezTo>
                    <a:cubicBezTo>
                      <a:pt x="60" y="191"/>
                      <a:pt x="63" y="189"/>
                      <a:pt x="63" y="187"/>
                    </a:cubicBezTo>
                    <a:cubicBezTo>
                      <a:pt x="63" y="187"/>
                      <a:pt x="63" y="186"/>
                      <a:pt x="63" y="185"/>
                    </a:cubicBezTo>
                    <a:cubicBezTo>
                      <a:pt x="63" y="184"/>
                      <a:pt x="62" y="182"/>
                      <a:pt x="62" y="181"/>
                    </a:cubicBezTo>
                    <a:cubicBezTo>
                      <a:pt x="62" y="181"/>
                      <a:pt x="62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2" y="181"/>
                      <a:pt x="62" y="181"/>
                      <a:pt x="62" y="181"/>
                    </a:cubicBezTo>
                    <a:cubicBezTo>
                      <a:pt x="62" y="180"/>
                      <a:pt x="62" y="180"/>
                      <a:pt x="62" y="179"/>
                    </a:cubicBezTo>
                    <a:cubicBezTo>
                      <a:pt x="62" y="177"/>
                      <a:pt x="61" y="176"/>
                      <a:pt x="61" y="174"/>
                    </a:cubicBezTo>
                    <a:cubicBezTo>
                      <a:pt x="61" y="174"/>
                      <a:pt x="60" y="173"/>
                      <a:pt x="60" y="172"/>
                    </a:cubicBezTo>
                    <a:cubicBezTo>
                      <a:pt x="60" y="172"/>
                      <a:pt x="60" y="172"/>
                      <a:pt x="60" y="171"/>
                    </a:cubicBezTo>
                    <a:cubicBezTo>
                      <a:pt x="59" y="169"/>
                      <a:pt x="59" y="167"/>
                      <a:pt x="58" y="166"/>
                    </a:cubicBezTo>
                    <a:cubicBezTo>
                      <a:pt x="57" y="166"/>
                      <a:pt x="57" y="165"/>
                      <a:pt x="57" y="165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6" y="163"/>
                      <a:pt x="56" y="162"/>
                      <a:pt x="56" y="162"/>
                    </a:cubicBezTo>
                    <a:cubicBezTo>
                      <a:pt x="55" y="161"/>
                      <a:pt x="55" y="161"/>
                      <a:pt x="55" y="160"/>
                    </a:cubicBezTo>
                    <a:cubicBezTo>
                      <a:pt x="55" y="160"/>
                      <a:pt x="55" y="159"/>
                      <a:pt x="55" y="158"/>
                    </a:cubicBezTo>
                    <a:cubicBezTo>
                      <a:pt x="55" y="158"/>
                      <a:pt x="56" y="157"/>
                      <a:pt x="56" y="156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6" y="154"/>
                      <a:pt x="56" y="153"/>
                      <a:pt x="56" y="151"/>
                    </a:cubicBezTo>
                    <a:cubicBezTo>
                      <a:pt x="56" y="151"/>
                      <a:pt x="57" y="151"/>
                      <a:pt x="57" y="150"/>
                    </a:cubicBezTo>
                    <a:cubicBezTo>
                      <a:pt x="57" y="150"/>
                      <a:pt x="57" y="149"/>
                      <a:pt x="57" y="148"/>
                    </a:cubicBezTo>
                    <a:cubicBezTo>
                      <a:pt x="57" y="147"/>
                      <a:pt x="58" y="146"/>
                      <a:pt x="58" y="145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9" y="146"/>
                      <a:pt x="59" y="147"/>
                      <a:pt x="60" y="149"/>
                    </a:cubicBezTo>
                    <a:cubicBezTo>
                      <a:pt x="60" y="150"/>
                      <a:pt x="61" y="151"/>
                      <a:pt x="61" y="152"/>
                    </a:cubicBezTo>
                    <a:cubicBezTo>
                      <a:pt x="62" y="154"/>
                      <a:pt x="62" y="155"/>
                      <a:pt x="63" y="157"/>
                    </a:cubicBezTo>
                    <a:cubicBezTo>
                      <a:pt x="63" y="157"/>
                      <a:pt x="64" y="157"/>
                      <a:pt x="64" y="158"/>
                    </a:cubicBezTo>
                    <a:cubicBezTo>
                      <a:pt x="64" y="158"/>
                      <a:pt x="64" y="158"/>
                      <a:pt x="65" y="159"/>
                    </a:cubicBezTo>
                    <a:cubicBezTo>
                      <a:pt x="66" y="160"/>
                      <a:pt x="67" y="161"/>
                      <a:pt x="69" y="162"/>
                    </a:cubicBezTo>
                    <a:cubicBezTo>
                      <a:pt x="69" y="162"/>
                      <a:pt x="70" y="162"/>
                      <a:pt x="71" y="162"/>
                    </a:cubicBezTo>
                    <a:cubicBezTo>
                      <a:pt x="71" y="162"/>
                      <a:pt x="72" y="162"/>
                      <a:pt x="72" y="161"/>
                    </a:cubicBezTo>
                    <a:cubicBezTo>
                      <a:pt x="73" y="160"/>
                      <a:pt x="74" y="160"/>
                      <a:pt x="74" y="159"/>
                    </a:cubicBezTo>
                    <a:cubicBezTo>
                      <a:pt x="74" y="158"/>
                      <a:pt x="75" y="157"/>
                      <a:pt x="75" y="156"/>
                    </a:cubicBezTo>
                    <a:cubicBezTo>
                      <a:pt x="75" y="156"/>
                      <a:pt x="75" y="155"/>
                      <a:pt x="75" y="155"/>
                    </a:cubicBezTo>
                    <a:cubicBezTo>
                      <a:pt x="75" y="155"/>
                      <a:pt x="75" y="155"/>
                      <a:pt x="75" y="154"/>
                    </a:cubicBezTo>
                    <a:cubicBezTo>
                      <a:pt x="74" y="152"/>
                      <a:pt x="74" y="150"/>
                      <a:pt x="72" y="149"/>
                    </a:cubicBezTo>
                    <a:cubicBezTo>
                      <a:pt x="72" y="148"/>
                      <a:pt x="71" y="148"/>
                      <a:pt x="71" y="148"/>
                    </a:cubicBezTo>
                    <a:cubicBezTo>
                      <a:pt x="71" y="148"/>
                      <a:pt x="71" y="147"/>
                      <a:pt x="70" y="147"/>
                    </a:cubicBezTo>
                    <a:cubicBezTo>
                      <a:pt x="70" y="146"/>
                      <a:pt x="69" y="144"/>
                      <a:pt x="67" y="143"/>
                    </a:cubicBezTo>
                    <a:cubicBezTo>
                      <a:pt x="66" y="142"/>
                      <a:pt x="66" y="142"/>
                      <a:pt x="65" y="141"/>
                    </a:cubicBezTo>
                    <a:cubicBezTo>
                      <a:pt x="65" y="140"/>
                      <a:pt x="64" y="140"/>
                      <a:pt x="63" y="139"/>
                    </a:cubicBezTo>
                    <a:cubicBezTo>
                      <a:pt x="63" y="139"/>
                      <a:pt x="62" y="138"/>
                      <a:pt x="62" y="138"/>
                    </a:cubicBezTo>
                    <a:cubicBezTo>
                      <a:pt x="61" y="137"/>
                      <a:pt x="61" y="136"/>
                      <a:pt x="60" y="136"/>
                    </a:cubicBezTo>
                    <a:cubicBezTo>
                      <a:pt x="60" y="135"/>
                      <a:pt x="60" y="134"/>
                      <a:pt x="60" y="133"/>
                    </a:cubicBezTo>
                    <a:cubicBezTo>
                      <a:pt x="60" y="133"/>
                      <a:pt x="60" y="133"/>
                      <a:pt x="59" y="133"/>
                    </a:cubicBezTo>
                    <a:cubicBezTo>
                      <a:pt x="59" y="132"/>
                      <a:pt x="59" y="132"/>
                      <a:pt x="59" y="131"/>
                    </a:cubicBezTo>
                    <a:cubicBezTo>
                      <a:pt x="58" y="130"/>
                      <a:pt x="59" y="129"/>
                      <a:pt x="59" y="128"/>
                    </a:cubicBezTo>
                    <a:cubicBezTo>
                      <a:pt x="59" y="128"/>
                      <a:pt x="59" y="128"/>
                      <a:pt x="59" y="127"/>
                    </a:cubicBezTo>
                    <a:cubicBezTo>
                      <a:pt x="59" y="127"/>
                      <a:pt x="59" y="126"/>
                      <a:pt x="59" y="125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9" y="125"/>
                      <a:pt x="59" y="125"/>
                      <a:pt x="59" y="124"/>
                    </a:cubicBezTo>
                    <a:cubicBezTo>
                      <a:pt x="59" y="124"/>
                      <a:pt x="59" y="123"/>
                      <a:pt x="59" y="122"/>
                    </a:cubicBezTo>
                    <a:cubicBezTo>
                      <a:pt x="59" y="121"/>
                      <a:pt x="60" y="120"/>
                      <a:pt x="60" y="119"/>
                    </a:cubicBezTo>
                    <a:cubicBezTo>
                      <a:pt x="60" y="116"/>
                      <a:pt x="60" y="114"/>
                      <a:pt x="60" y="112"/>
                    </a:cubicBezTo>
                    <a:cubicBezTo>
                      <a:pt x="60" y="110"/>
                      <a:pt x="60" y="109"/>
                      <a:pt x="60" y="108"/>
                    </a:cubicBezTo>
                    <a:cubicBezTo>
                      <a:pt x="60" y="108"/>
                      <a:pt x="60" y="108"/>
                      <a:pt x="61" y="108"/>
                    </a:cubicBezTo>
                    <a:cubicBezTo>
                      <a:pt x="60" y="106"/>
                      <a:pt x="59" y="105"/>
                      <a:pt x="58" y="104"/>
                    </a:cubicBezTo>
                    <a:cubicBezTo>
                      <a:pt x="58" y="104"/>
                      <a:pt x="58" y="104"/>
                      <a:pt x="58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5"/>
                      <a:pt x="60" y="106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8"/>
                      <a:pt x="61" y="109"/>
                      <a:pt x="61" y="109"/>
                    </a:cubicBezTo>
                    <a:cubicBezTo>
                      <a:pt x="62" y="110"/>
                      <a:pt x="62" y="112"/>
                      <a:pt x="63" y="114"/>
                    </a:cubicBezTo>
                    <a:cubicBezTo>
                      <a:pt x="64" y="116"/>
                      <a:pt x="64" y="118"/>
                      <a:pt x="65" y="120"/>
                    </a:cubicBezTo>
                    <a:cubicBezTo>
                      <a:pt x="65" y="121"/>
                      <a:pt x="66" y="122"/>
                      <a:pt x="66" y="123"/>
                    </a:cubicBezTo>
                    <a:cubicBezTo>
                      <a:pt x="67" y="124"/>
                      <a:pt x="67" y="125"/>
                      <a:pt x="68" y="126"/>
                    </a:cubicBezTo>
                    <a:cubicBezTo>
                      <a:pt x="69" y="128"/>
                      <a:pt x="71" y="129"/>
                      <a:pt x="72" y="131"/>
                    </a:cubicBezTo>
                    <a:cubicBezTo>
                      <a:pt x="72" y="132"/>
                      <a:pt x="73" y="132"/>
                      <a:pt x="73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5" y="134"/>
                      <a:pt x="77" y="134"/>
                      <a:pt x="78" y="133"/>
                    </a:cubicBezTo>
                    <a:cubicBezTo>
                      <a:pt x="79" y="132"/>
                      <a:pt x="79" y="132"/>
                      <a:pt x="79" y="131"/>
                    </a:cubicBezTo>
                    <a:cubicBezTo>
                      <a:pt x="79" y="131"/>
                      <a:pt x="80" y="130"/>
                      <a:pt x="80" y="130"/>
                    </a:cubicBezTo>
                    <a:cubicBezTo>
                      <a:pt x="80" y="129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1" y="125"/>
                      <a:pt x="82" y="124"/>
                      <a:pt x="82" y="122"/>
                    </a:cubicBezTo>
                    <a:cubicBezTo>
                      <a:pt x="82" y="121"/>
                      <a:pt x="81" y="120"/>
                      <a:pt x="81" y="119"/>
                    </a:cubicBezTo>
                    <a:cubicBezTo>
                      <a:pt x="80" y="118"/>
                      <a:pt x="80" y="118"/>
                      <a:pt x="80" y="117"/>
                    </a:cubicBezTo>
                    <a:cubicBezTo>
                      <a:pt x="80" y="117"/>
                      <a:pt x="80" y="117"/>
                      <a:pt x="79" y="116"/>
                    </a:cubicBezTo>
                    <a:cubicBezTo>
                      <a:pt x="78" y="115"/>
                      <a:pt x="78" y="114"/>
                      <a:pt x="77" y="113"/>
                    </a:cubicBezTo>
                    <a:cubicBezTo>
                      <a:pt x="75" y="111"/>
                      <a:pt x="73" y="109"/>
                      <a:pt x="71" y="108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0" y="108"/>
                      <a:pt x="70" y="107"/>
                      <a:pt x="70" y="107"/>
                    </a:cubicBezTo>
                    <a:cubicBezTo>
                      <a:pt x="69" y="107"/>
                      <a:pt x="68" y="106"/>
                      <a:pt x="67" y="105"/>
                    </a:cubicBezTo>
                    <a:cubicBezTo>
                      <a:pt x="66" y="105"/>
                      <a:pt x="65" y="105"/>
                      <a:pt x="64" y="104"/>
                    </a:cubicBezTo>
                    <a:cubicBezTo>
                      <a:pt x="63" y="103"/>
                      <a:pt x="62" y="103"/>
                      <a:pt x="62" y="102"/>
                    </a:cubicBezTo>
                    <a:cubicBezTo>
                      <a:pt x="61" y="102"/>
                      <a:pt x="61" y="101"/>
                      <a:pt x="61" y="101"/>
                    </a:cubicBezTo>
                    <a:cubicBezTo>
                      <a:pt x="60" y="100"/>
                      <a:pt x="60" y="100"/>
                      <a:pt x="60" y="99"/>
                    </a:cubicBezTo>
                    <a:cubicBezTo>
                      <a:pt x="60" y="98"/>
                      <a:pt x="60" y="98"/>
                      <a:pt x="60" y="97"/>
                    </a:cubicBezTo>
                    <a:cubicBezTo>
                      <a:pt x="58" y="97"/>
                      <a:pt x="57" y="96"/>
                      <a:pt x="56" y="96"/>
                    </a:cubicBezTo>
                    <a:cubicBezTo>
                      <a:pt x="57" y="96"/>
                      <a:pt x="58" y="97"/>
                      <a:pt x="60" y="97"/>
                    </a:cubicBezTo>
                    <a:cubicBezTo>
                      <a:pt x="60" y="96"/>
                      <a:pt x="60" y="94"/>
                      <a:pt x="59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9" y="91"/>
                      <a:pt x="59" y="90"/>
                      <a:pt x="59" y="88"/>
                    </a:cubicBezTo>
                    <a:cubicBezTo>
                      <a:pt x="58" y="88"/>
                      <a:pt x="59" y="87"/>
                      <a:pt x="58" y="86"/>
                    </a:cubicBezTo>
                    <a:cubicBezTo>
                      <a:pt x="58" y="85"/>
                      <a:pt x="58" y="84"/>
                      <a:pt x="57" y="82"/>
                    </a:cubicBezTo>
                    <a:cubicBezTo>
                      <a:pt x="57" y="81"/>
                      <a:pt x="57" y="81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80"/>
                      <a:pt x="57" y="80"/>
                      <a:pt x="58" y="80"/>
                    </a:cubicBezTo>
                    <a:cubicBezTo>
                      <a:pt x="58" y="80"/>
                      <a:pt x="58" y="80"/>
                      <a:pt x="58" y="81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9" y="82"/>
                      <a:pt x="59" y="83"/>
                      <a:pt x="60" y="83"/>
                    </a:cubicBezTo>
                    <a:cubicBezTo>
                      <a:pt x="60" y="84"/>
                      <a:pt x="60" y="84"/>
                      <a:pt x="61" y="84"/>
                    </a:cubicBezTo>
                    <a:cubicBezTo>
                      <a:pt x="62" y="85"/>
                      <a:pt x="63" y="87"/>
                      <a:pt x="64" y="88"/>
                    </a:cubicBezTo>
                    <a:cubicBezTo>
                      <a:pt x="65" y="89"/>
                      <a:pt x="66" y="90"/>
                      <a:pt x="67" y="92"/>
                    </a:cubicBezTo>
                    <a:cubicBezTo>
                      <a:pt x="68" y="92"/>
                      <a:pt x="69" y="93"/>
                      <a:pt x="69" y="94"/>
                    </a:cubicBezTo>
                    <a:cubicBezTo>
                      <a:pt x="70" y="94"/>
                      <a:pt x="71" y="95"/>
                      <a:pt x="71" y="95"/>
                    </a:cubicBezTo>
                    <a:cubicBezTo>
                      <a:pt x="72" y="95"/>
                      <a:pt x="72" y="96"/>
                      <a:pt x="73" y="96"/>
                    </a:cubicBezTo>
                    <a:cubicBezTo>
                      <a:pt x="73" y="97"/>
                      <a:pt x="74" y="97"/>
                      <a:pt x="74" y="97"/>
                    </a:cubicBezTo>
                    <a:cubicBezTo>
                      <a:pt x="75" y="98"/>
                      <a:pt x="76" y="99"/>
                      <a:pt x="78" y="99"/>
                    </a:cubicBezTo>
                    <a:cubicBezTo>
                      <a:pt x="78" y="99"/>
                      <a:pt x="79" y="99"/>
                      <a:pt x="80" y="99"/>
                    </a:cubicBezTo>
                    <a:cubicBezTo>
                      <a:pt x="80" y="99"/>
                      <a:pt x="81" y="99"/>
                      <a:pt x="81" y="99"/>
                    </a:cubicBezTo>
                    <a:cubicBezTo>
                      <a:pt x="81" y="100"/>
                      <a:pt x="82" y="100"/>
                      <a:pt x="82" y="100"/>
                    </a:cubicBezTo>
                    <a:cubicBezTo>
                      <a:pt x="83" y="100"/>
                      <a:pt x="85" y="99"/>
                      <a:pt x="85" y="98"/>
                    </a:cubicBezTo>
                    <a:cubicBezTo>
                      <a:pt x="85" y="97"/>
                      <a:pt x="85" y="97"/>
                      <a:pt x="86" y="96"/>
                    </a:cubicBezTo>
                    <a:cubicBezTo>
                      <a:pt x="86" y="96"/>
                      <a:pt x="85" y="95"/>
                      <a:pt x="85" y="95"/>
                    </a:cubicBezTo>
                    <a:cubicBezTo>
                      <a:pt x="85" y="94"/>
                      <a:pt x="85" y="93"/>
                      <a:pt x="85" y="93"/>
                    </a:cubicBezTo>
                    <a:close/>
                    <a:moveTo>
                      <a:pt x="32" y="101"/>
                    </a:moveTo>
                    <a:cubicBezTo>
                      <a:pt x="32" y="101"/>
                      <a:pt x="32" y="101"/>
                      <a:pt x="32" y="100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3" y="102"/>
                      <a:pt x="33" y="102"/>
                      <a:pt x="32" y="101"/>
                    </a:cubicBezTo>
                    <a:close/>
                    <a:moveTo>
                      <a:pt x="38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7" y="95"/>
                      <a:pt x="37" y="95"/>
                      <a:pt x="36" y="95"/>
                    </a:cubicBezTo>
                    <a:cubicBezTo>
                      <a:pt x="37" y="95"/>
                      <a:pt x="37" y="95"/>
                      <a:pt x="38" y="95"/>
                    </a:cubicBezTo>
                    <a:close/>
                    <a:moveTo>
                      <a:pt x="37" y="97"/>
                    </a:moveTo>
                    <a:cubicBezTo>
                      <a:pt x="37" y="97"/>
                      <a:pt x="37" y="96"/>
                      <a:pt x="37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7" y="96"/>
                      <a:pt x="37" y="97"/>
                      <a:pt x="37" y="97"/>
                    </a:cubicBezTo>
                    <a:close/>
                    <a:moveTo>
                      <a:pt x="38" y="104"/>
                    </a:moveTo>
                    <a:cubicBezTo>
                      <a:pt x="38" y="104"/>
                      <a:pt x="38" y="104"/>
                      <a:pt x="37" y="104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104"/>
                      <a:pt x="38" y="105"/>
                      <a:pt x="38" y="105"/>
                    </a:cubicBezTo>
                    <a:cubicBezTo>
                      <a:pt x="38" y="105"/>
                      <a:pt x="38" y="104"/>
                      <a:pt x="38" y="104"/>
                    </a:cubicBezTo>
                    <a:close/>
                    <a:moveTo>
                      <a:pt x="40" y="86"/>
                    </a:move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lose/>
                    <a:moveTo>
                      <a:pt x="48" y="90"/>
                    </a:move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lose/>
                    <a:moveTo>
                      <a:pt x="48" y="77"/>
                    </a:moveTo>
                    <a:cubicBezTo>
                      <a:pt x="48" y="78"/>
                      <a:pt x="48" y="78"/>
                      <a:pt x="47" y="79"/>
                    </a:cubicBezTo>
                    <a:cubicBezTo>
                      <a:pt x="48" y="78"/>
                      <a:pt x="48" y="78"/>
                      <a:pt x="48" y="77"/>
                    </a:cubicBezTo>
                    <a:cubicBezTo>
                      <a:pt x="49" y="76"/>
                      <a:pt x="49" y="75"/>
                      <a:pt x="50" y="73"/>
                    </a:cubicBezTo>
                    <a:cubicBezTo>
                      <a:pt x="49" y="75"/>
                      <a:pt x="49" y="76"/>
                      <a:pt x="48" y="77"/>
                    </a:cubicBezTo>
                    <a:close/>
                    <a:moveTo>
                      <a:pt x="43" y="119"/>
                    </a:moveTo>
                    <a:cubicBezTo>
                      <a:pt x="43" y="119"/>
                      <a:pt x="44" y="119"/>
                      <a:pt x="44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9"/>
                      <a:pt x="43" y="119"/>
                      <a:pt x="43" y="119"/>
                    </a:cubicBezTo>
                    <a:close/>
                    <a:moveTo>
                      <a:pt x="34" y="206"/>
                    </a:moveTo>
                    <a:cubicBezTo>
                      <a:pt x="34" y="206"/>
                      <a:pt x="33" y="206"/>
                      <a:pt x="33" y="206"/>
                    </a:cubicBezTo>
                    <a:cubicBezTo>
                      <a:pt x="33" y="206"/>
                      <a:pt x="34" y="206"/>
                      <a:pt x="34" y="206"/>
                    </a:cubicBezTo>
                    <a:cubicBezTo>
                      <a:pt x="35" y="205"/>
                      <a:pt x="35" y="204"/>
                      <a:pt x="35" y="204"/>
                    </a:cubicBezTo>
                    <a:cubicBezTo>
                      <a:pt x="35" y="204"/>
                      <a:pt x="35" y="205"/>
                      <a:pt x="34" y="206"/>
                    </a:cubicBezTo>
                    <a:close/>
                    <a:moveTo>
                      <a:pt x="36" y="197"/>
                    </a:move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lose/>
                    <a:moveTo>
                      <a:pt x="37" y="196"/>
                    </a:move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7"/>
                      <a:pt x="37" y="197"/>
                    </a:cubicBezTo>
                    <a:cubicBezTo>
                      <a:pt x="37" y="197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lose/>
                    <a:moveTo>
                      <a:pt x="42" y="194"/>
                    </a:moveTo>
                    <a:cubicBezTo>
                      <a:pt x="42" y="194"/>
                      <a:pt x="42" y="195"/>
                      <a:pt x="42" y="195"/>
                    </a:cubicBezTo>
                    <a:cubicBezTo>
                      <a:pt x="42" y="195"/>
                      <a:pt x="42" y="194"/>
                      <a:pt x="42" y="194"/>
                    </a:cubicBezTo>
                    <a:cubicBezTo>
                      <a:pt x="42" y="194"/>
                      <a:pt x="43" y="193"/>
                      <a:pt x="43" y="193"/>
                    </a:cubicBezTo>
                    <a:cubicBezTo>
                      <a:pt x="43" y="193"/>
                      <a:pt x="42" y="194"/>
                      <a:pt x="42" y="194"/>
                    </a:cubicBezTo>
                    <a:close/>
                    <a:moveTo>
                      <a:pt x="51" y="161"/>
                    </a:moveTo>
                    <a:cubicBezTo>
                      <a:pt x="51" y="160"/>
                      <a:pt x="51" y="160"/>
                      <a:pt x="51" y="160"/>
                    </a:cubicBezTo>
                    <a:cubicBezTo>
                      <a:pt x="51" y="160"/>
                      <a:pt x="51" y="160"/>
                      <a:pt x="51" y="161"/>
                    </a:cubicBezTo>
                    <a:cubicBezTo>
                      <a:pt x="51" y="161"/>
                      <a:pt x="51" y="161"/>
                      <a:pt x="52" y="161"/>
                    </a:cubicBezTo>
                    <a:cubicBezTo>
                      <a:pt x="51" y="161"/>
                      <a:pt x="51" y="161"/>
                      <a:pt x="51" y="161"/>
                    </a:cubicBezTo>
                    <a:close/>
                    <a:moveTo>
                      <a:pt x="58" y="183"/>
                    </a:moveTo>
                    <a:cubicBezTo>
                      <a:pt x="58" y="183"/>
                      <a:pt x="58" y="183"/>
                      <a:pt x="58" y="183"/>
                    </a:cubicBezTo>
                    <a:cubicBezTo>
                      <a:pt x="58" y="183"/>
                      <a:pt x="57" y="183"/>
                      <a:pt x="57" y="182"/>
                    </a:cubicBezTo>
                    <a:cubicBezTo>
                      <a:pt x="57" y="183"/>
                      <a:pt x="58" y="183"/>
                      <a:pt x="58" y="183"/>
                    </a:cubicBezTo>
                    <a:close/>
                    <a:moveTo>
                      <a:pt x="69" y="148"/>
                    </a:move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lose/>
                    <a:moveTo>
                      <a:pt x="69" y="113"/>
                    </a:move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2"/>
                      <a:pt x="68" y="111"/>
                      <a:pt x="67" y="110"/>
                    </a:cubicBezTo>
                    <a:cubicBezTo>
                      <a:pt x="68" y="111"/>
                      <a:pt x="69" y="112"/>
                      <a:pt x="69" y="113"/>
                    </a:cubicBezTo>
                    <a:close/>
                    <a:moveTo>
                      <a:pt x="71" y="120"/>
                    </a:moveTo>
                    <a:cubicBezTo>
                      <a:pt x="71" y="120"/>
                      <a:pt x="72" y="120"/>
                      <a:pt x="72" y="120"/>
                    </a:cubicBezTo>
                    <a:cubicBezTo>
                      <a:pt x="72" y="120"/>
                      <a:pt x="71" y="120"/>
                      <a:pt x="71" y="120"/>
                    </a:cubicBezTo>
                    <a:cubicBezTo>
                      <a:pt x="70" y="118"/>
                      <a:pt x="68" y="116"/>
                      <a:pt x="67" y="115"/>
                    </a:cubicBezTo>
                    <a:cubicBezTo>
                      <a:pt x="68" y="116"/>
                      <a:pt x="70" y="118"/>
                      <a:pt x="71" y="120"/>
                    </a:cubicBezTo>
                    <a:close/>
                    <a:moveTo>
                      <a:pt x="56" y="79"/>
                    </a:move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9"/>
                      <a:pt x="56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6" y="79"/>
                      <a:pt x="56" y="79"/>
                    </a:cubicBezTo>
                    <a:close/>
                    <a:moveTo>
                      <a:pt x="73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4" y="93"/>
                      <a:pt x="74" y="93"/>
                      <a:pt x="74" y="94"/>
                    </a:cubicBezTo>
                    <a:cubicBezTo>
                      <a:pt x="74" y="93"/>
                      <a:pt x="74" y="93"/>
                      <a:pt x="73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AE27B38F-26B5-4F24-8E33-538656CDBC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2094" y="2940747"/>
                <a:ext cx="1636713" cy="962025"/>
              </a:xfrm>
              <a:custGeom>
                <a:gdLst>
                  <a:gd fmla="*/ 224 w 259" name="T0"/>
                  <a:gd fmla="*/ 105 h 152" name="T1"/>
                  <a:gd fmla="*/ 208 w 259" name="T2"/>
                  <a:gd fmla="*/ 78 h 152" name="T3"/>
                  <a:gd fmla="*/ 178 w 259" name="T4"/>
                  <a:gd fmla="*/ 53 h 152" name="T5"/>
                  <a:gd fmla="*/ 176 w 259" name="T6"/>
                  <a:gd fmla="*/ 70 h 152" name="T7"/>
                  <a:gd fmla="*/ 193 w 259" name="T8"/>
                  <a:gd fmla="*/ 94 h 152" name="T9"/>
                  <a:gd fmla="*/ 209 w 259" name="T10"/>
                  <a:gd fmla="*/ 106 h 152" name="T11"/>
                  <a:gd fmla="*/ 188 w 259" name="T12"/>
                  <a:gd fmla="*/ 104 h 152" name="T13"/>
                  <a:gd fmla="*/ 174 w 259" name="T14"/>
                  <a:gd fmla="*/ 98 h 152" name="T15"/>
                  <a:gd fmla="*/ 150 w 259" name="T16"/>
                  <a:gd fmla="*/ 64 h 152" name="T17"/>
                  <a:gd fmla="*/ 135 w 259" name="T18"/>
                  <a:gd fmla="*/ 82 h 152" name="T19"/>
                  <a:gd fmla="*/ 140 w 259" name="T20"/>
                  <a:gd fmla="*/ 90 h 152" name="T21"/>
                  <a:gd fmla="*/ 118 w 259" name="T22"/>
                  <a:gd fmla="*/ 69 h 152" name="T23"/>
                  <a:gd fmla="*/ 95 w 259" name="T24"/>
                  <a:gd fmla="*/ 57 h 152" name="T25"/>
                  <a:gd fmla="*/ 88 w 259" name="T26"/>
                  <a:gd fmla="*/ 67 h 152" name="T27"/>
                  <a:gd fmla="*/ 74 w 259" name="T28"/>
                  <a:gd fmla="*/ 32 h 152" name="T29"/>
                  <a:gd fmla="*/ 64 w 259" name="T30"/>
                  <a:gd fmla="*/ 48 h 152" name="T31"/>
                  <a:gd fmla="*/ 64 w 259" name="T32"/>
                  <a:gd fmla="*/ 53 h 152" name="T33"/>
                  <a:gd fmla="*/ 37 w 259" name="T34"/>
                  <a:gd fmla="*/ 32 h 152" name="T35"/>
                  <a:gd fmla="*/ 33 w 259" name="T36"/>
                  <a:gd fmla="*/ 20 h 152" name="T37"/>
                  <a:gd fmla="*/ 2 w 259" name="T38"/>
                  <a:gd fmla="*/ 10 h 152" name="T39"/>
                  <a:gd fmla="*/ 31 w 259" name="T40"/>
                  <a:gd fmla="*/ 33 h 152" name="T41"/>
                  <a:gd fmla="*/ 35 w 259" name="T42"/>
                  <a:gd fmla="*/ 53 h 152" name="T43"/>
                  <a:gd fmla="*/ 42 w 259" name="T44"/>
                  <a:gd fmla="*/ 66 h 152" name="T45"/>
                  <a:gd fmla="*/ 69 w 259" name="T46"/>
                  <a:gd fmla="*/ 69 h 152" name="T47"/>
                  <a:gd fmla="*/ 92 w 259" name="T48"/>
                  <a:gd fmla="*/ 75 h 152" name="T49"/>
                  <a:gd fmla="*/ 75 w 259" name="T50"/>
                  <a:gd fmla="*/ 84 h 152" name="T51"/>
                  <a:gd fmla="*/ 87 w 259" name="T52"/>
                  <a:gd fmla="*/ 102 h 152" name="T53"/>
                  <a:gd fmla="*/ 118 w 259" name="T54"/>
                  <a:gd fmla="*/ 89 h 152" name="T55"/>
                  <a:gd fmla="*/ 132 w 259" name="T56"/>
                  <a:gd fmla="*/ 93 h 152" name="T57"/>
                  <a:gd fmla="*/ 157 w 259" name="T58"/>
                  <a:gd fmla="*/ 105 h 152" name="T59"/>
                  <a:gd fmla="*/ 110 w 259" name="T60"/>
                  <a:gd fmla="*/ 119 h 152" name="T61"/>
                  <a:gd fmla="*/ 135 w 259" name="T62"/>
                  <a:gd fmla="*/ 130 h 152" name="T63"/>
                  <a:gd fmla="*/ 169 w 259" name="T64"/>
                  <a:gd fmla="*/ 109 h 152" name="T65"/>
                  <a:gd fmla="*/ 201 w 259" name="T66"/>
                  <a:gd fmla="*/ 113 h 152" name="T67"/>
                  <a:gd fmla="*/ 204 w 259" name="T68"/>
                  <a:gd fmla="*/ 117 h 152" name="T69"/>
                  <a:gd fmla="*/ 177 w 259" name="T70"/>
                  <a:gd fmla="*/ 126 h 152" name="T71"/>
                  <a:gd fmla="*/ 161 w 259" name="T72"/>
                  <a:gd fmla="*/ 148 h 152" name="T73"/>
                  <a:gd fmla="*/ 197 w 259" name="T74"/>
                  <a:gd fmla="*/ 145 h 152" name="T75"/>
                  <a:gd fmla="*/ 227 w 259" name="T76"/>
                  <a:gd fmla="*/ 112 h 152" name="T77"/>
                  <a:gd fmla="*/ 259 w 259" name="T78"/>
                  <a:gd fmla="*/ 105 h 152" name="T79"/>
                  <a:gd fmla="*/ 188 w 259" name="T80"/>
                  <a:gd fmla="*/ 72 h 152" name="T81"/>
                  <a:gd fmla="*/ 193 w 259" name="T82"/>
                  <a:gd fmla="*/ 73 h 152" name="T83"/>
                  <a:gd fmla="*/ 31 w 259" name="T84"/>
                  <a:gd fmla="*/ 20 h 152" name="T85"/>
                  <a:gd fmla="*/ 19 w 259" name="T86"/>
                  <a:gd fmla="*/ 14 h 152" name="T87"/>
                  <a:gd fmla="*/ 31 w 259" name="T88"/>
                  <a:gd fmla="*/ 29 h 152" name="T89"/>
                  <a:gd fmla="*/ 40 w 259" name="T90"/>
                  <a:gd fmla="*/ 60 h 152" name="T91"/>
                  <a:gd fmla="*/ 59 w 259" name="T92"/>
                  <a:gd fmla="*/ 60 h 152" name="T93"/>
                  <a:gd fmla="*/ 54 w 259" name="T94"/>
                  <a:gd fmla="*/ 64 h 152" name="T95"/>
                  <a:gd fmla="*/ 90 w 259" name="T96"/>
                  <a:gd fmla="*/ 96 h 152" name="T97"/>
                  <a:gd fmla="*/ 142 w 259" name="T98"/>
                  <a:gd fmla="*/ 93 h 152" name="T99"/>
                  <a:gd fmla="*/ 150 w 259" name="T100"/>
                  <a:gd fmla="*/ 79 h 152" name="T101"/>
                  <a:gd fmla="*/ 127 w 259" name="T102"/>
                  <a:gd fmla="*/ 120 h 152" name="T103"/>
                  <a:gd fmla="*/ 144 w 259" name="T104"/>
                  <a:gd fmla="*/ 110 h 152" name="T105"/>
                  <a:gd fmla="*/ 174 w 259" name="T106"/>
                  <a:gd fmla="*/ 134 h 152" name="T107"/>
                  <a:gd fmla="*/ 207 w 259" name="T108"/>
                  <a:gd fmla="*/ 113 h 152" name="T109"/>
                  <a:gd fmla="*/ 219 w 259" name="T110"/>
                  <a:gd fmla="*/ 106 h 152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52" w="259">
                    <a:moveTo>
                      <a:pt x="240" y="107"/>
                    </a:moveTo>
                    <a:cubicBezTo>
                      <a:pt x="240" y="107"/>
                      <a:pt x="239" y="107"/>
                      <a:pt x="239" y="107"/>
                    </a:cubicBezTo>
                    <a:cubicBezTo>
                      <a:pt x="236" y="107"/>
                      <a:pt x="233" y="107"/>
                      <a:pt x="231" y="108"/>
                    </a:cubicBezTo>
                    <a:cubicBezTo>
                      <a:pt x="230" y="108"/>
                      <a:pt x="229" y="107"/>
                      <a:pt x="228" y="107"/>
                    </a:cubicBezTo>
                    <a:cubicBezTo>
                      <a:pt x="228" y="107"/>
                      <a:pt x="227" y="107"/>
                      <a:pt x="227" y="107"/>
                    </a:cubicBezTo>
                    <a:cubicBezTo>
                      <a:pt x="225" y="107"/>
                      <a:pt x="225" y="107"/>
                      <a:pt x="226" y="105"/>
                    </a:cubicBezTo>
                    <a:cubicBezTo>
                      <a:pt x="225" y="105"/>
                      <a:pt x="224" y="105"/>
                      <a:pt x="224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224" y="105"/>
                      <a:pt x="225" y="105"/>
                      <a:pt x="226" y="105"/>
                    </a:cubicBezTo>
                    <a:cubicBezTo>
                      <a:pt x="226" y="103"/>
                      <a:pt x="225" y="101"/>
                      <a:pt x="223" y="101"/>
                    </a:cubicBezTo>
                    <a:cubicBezTo>
                      <a:pt x="223" y="101"/>
                      <a:pt x="223" y="101"/>
                      <a:pt x="223" y="101"/>
                    </a:cubicBezTo>
                    <a:cubicBezTo>
                      <a:pt x="222" y="100"/>
                      <a:pt x="221" y="100"/>
                      <a:pt x="219" y="99"/>
                    </a:cubicBezTo>
                    <a:cubicBezTo>
                      <a:pt x="219" y="98"/>
                      <a:pt x="218" y="96"/>
                      <a:pt x="217" y="95"/>
                    </a:cubicBezTo>
                    <a:cubicBezTo>
                      <a:pt x="217" y="94"/>
                      <a:pt x="216" y="94"/>
                      <a:pt x="216" y="93"/>
                    </a:cubicBezTo>
                    <a:cubicBezTo>
                      <a:pt x="214" y="90"/>
                      <a:pt x="213" y="88"/>
                      <a:pt x="211" y="85"/>
                    </a:cubicBezTo>
                    <a:cubicBezTo>
                      <a:pt x="210" y="82"/>
                      <a:pt x="209" y="80"/>
                      <a:pt x="208" y="78"/>
                    </a:cubicBezTo>
                    <a:cubicBezTo>
                      <a:pt x="208" y="76"/>
                      <a:pt x="207" y="75"/>
                      <a:pt x="207" y="74"/>
                    </a:cubicBezTo>
                    <a:cubicBezTo>
                      <a:pt x="206" y="73"/>
                      <a:pt x="206" y="71"/>
                      <a:pt x="205" y="70"/>
                    </a:cubicBezTo>
                    <a:cubicBezTo>
                      <a:pt x="204" y="68"/>
                      <a:pt x="203" y="66"/>
                      <a:pt x="201" y="64"/>
                    </a:cubicBezTo>
                    <a:cubicBezTo>
                      <a:pt x="199" y="62"/>
                      <a:pt x="197" y="60"/>
                      <a:pt x="195" y="58"/>
                    </a:cubicBezTo>
                    <a:cubicBezTo>
                      <a:pt x="194" y="57"/>
                      <a:pt x="193" y="56"/>
                      <a:pt x="192" y="55"/>
                    </a:cubicBezTo>
                    <a:cubicBezTo>
                      <a:pt x="190" y="54"/>
                      <a:pt x="188" y="53"/>
                      <a:pt x="186" y="53"/>
                    </a:cubicBezTo>
                    <a:cubicBezTo>
                      <a:pt x="184" y="53"/>
                      <a:pt x="182" y="52"/>
                      <a:pt x="179" y="52"/>
                    </a:cubicBezTo>
                    <a:cubicBezTo>
                      <a:pt x="179" y="52"/>
                      <a:pt x="178" y="52"/>
                      <a:pt x="178" y="53"/>
                    </a:cubicBezTo>
                    <a:cubicBezTo>
                      <a:pt x="175" y="53"/>
                      <a:pt x="173" y="54"/>
                      <a:pt x="172" y="58"/>
                    </a:cubicBezTo>
                    <a:cubicBezTo>
                      <a:pt x="172" y="59"/>
                      <a:pt x="172" y="61"/>
                      <a:pt x="172" y="62"/>
                    </a:cubicBezTo>
                    <a:cubicBezTo>
                      <a:pt x="172" y="64"/>
                      <a:pt x="173" y="66"/>
                      <a:pt x="173" y="68"/>
                    </a:cubicBezTo>
                    <a:cubicBezTo>
                      <a:pt x="173" y="69"/>
                      <a:pt x="174" y="70"/>
                      <a:pt x="174" y="71"/>
                    </a:cubicBezTo>
                    <a:cubicBezTo>
                      <a:pt x="175" y="71"/>
                      <a:pt x="175" y="70"/>
                      <a:pt x="175" y="70"/>
                    </a:cubicBezTo>
                    <a:cubicBezTo>
                      <a:pt x="175" y="70"/>
                      <a:pt x="176" y="70"/>
                      <a:pt x="176" y="70"/>
                    </a:cubicBezTo>
                    <a:cubicBezTo>
                      <a:pt x="177" y="70"/>
                      <a:pt x="177" y="70"/>
                      <a:pt x="178" y="70"/>
                    </a:cubicBezTo>
                    <a:cubicBezTo>
                      <a:pt x="177" y="70"/>
                      <a:pt x="177" y="70"/>
                      <a:pt x="176" y="70"/>
                    </a:cubicBezTo>
                    <a:cubicBezTo>
                      <a:pt x="176" y="70"/>
                      <a:pt x="175" y="70"/>
                      <a:pt x="175" y="70"/>
                    </a:cubicBezTo>
                    <a:cubicBezTo>
                      <a:pt x="175" y="70"/>
                      <a:pt x="175" y="71"/>
                      <a:pt x="174" y="71"/>
                    </a:cubicBezTo>
                    <a:cubicBezTo>
                      <a:pt x="175" y="73"/>
                      <a:pt x="176" y="74"/>
                      <a:pt x="176" y="76"/>
                    </a:cubicBezTo>
                    <a:cubicBezTo>
                      <a:pt x="177" y="78"/>
                      <a:pt x="178" y="80"/>
                      <a:pt x="180" y="82"/>
                    </a:cubicBezTo>
                    <a:cubicBezTo>
                      <a:pt x="182" y="83"/>
                      <a:pt x="183" y="85"/>
                      <a:pt x="185" y="86"/>
                    </a:cubicBezTo>
                    <a:cubicBezTo>
                      <a:pt x="185" y="87"/>
                      <a:pt x="186" y="87"/>
                      <a:pt x="186" y="88"/>
                    </a:cubicBezTo>
                    <a:cubicBezTo>
                      <a:pt x="187" y="88"/>
                      <a:pt x="187" y="89"/>
                      <a:pt x="187" y="89"/>
                    </a:cubicBezTo>
                    <a:cubicBezTo>
                      <a:pt x="189" y="91"/>
                      <a:pt x="191" y="93"/>
                      <a:pt x="193" y="94"/>
                    </a:cubicBezTo>
                    <a:cubicBezTo>
                      <a:pt x="194" y="95"/>
                      <a:pt x="194" y="95"/>
                      <a:pt x="195" y="96"/>
                    </a:cubicBezTo>
                    <a:cubicBezTo>
                      <a:pt x="196" y="97"/>
                      <a:pt x="197" y="98"/>
                      <a:pt x="198" y="98"/>
                    </a:cubicBezTo>
                    <a:cubicBezTo>
                      <a:pt x="199" y="98"/>
                      <a:pt x="199" y="98"/>
                      <a:pt x="199" y="98"/>
                    </a:cubicBezTo>
                    <a:cubicBezTo>
                      <a:pt x="202" y="100"/>
                      <a:pt x="205" y="101"/>
                      <a:pt x="207" y="103"/>
                    </a:cubicBezTo>
                    <a:cubicBezTo>
                      <a:pt x="207" y="103"/>
                      <a:pt x="207" y="103"/>
                      <a:pt x="207" y="103"/>
                    </a:cubicBezTo>
                    <a:cubicBezTo>
                      <a:pt x="210" y="104"/>
                      <a:pt x="212" y="105"/>
                      <a:pt x="214" y="106"/>
                    </a:cubicBezTo>
                    <a:cubicBezTo>
                      <a:pt x="215" y="106"/>
                      <a:pt x="216" y="107"/>
                      <a:pt x="217" y="107"/>
                    </a:cubicBezTo>
                    <a:cubicBezTo>
                      <a:pt x="214" y="107"/>
                      <a:pt x="211" y="107"/>
                      <a:pt x="209" y="106"/>
                    </a:cubicBezTo>
                    <a:cubicBezTo>
                      <a:pt x="206" y="106"/>
                      <a:pt x="203" y="106"/>
                      <a:pt x="200" y="105"/>
                    </a:cubicBezTo>
                    <a:cubicBezTo>
                      <a:pt x="199" y="106"/>
                      <a:pt x="198" y="106"/>
                      <a:pt x="197" y="106"/>
                    </a:cubicBezTo>
                    <a:cubicBezTo>
                      <a:pt x="197" y="106"/>
                      <a:pt x="197" y="107"/>
                      <a:pt x="197" y="107"/>
                    </a:cubicBezTo>
                    <a:cubicBezTo>
                      <a:pt x="197" y="107"/>
                      <a:pt x="198" y="108"/>
                      <a:pt x="199" y="108"/>
                    </a:cubicBezTo>
                    <a:cubicBezTo>
                      <a:pt x="198" y="108"/>
                      <a:pt x="197" y="107"/>
                      <a:pt x="197" y="107"/>
                    </a:cubicBezTo>
                    <a:cubicBezTo>
                      <a:pt x="197" y="107"/>
                      <a:pt x="197" y="106"/>
                      <a:pt x="197" y="106"/>
                    </a:cubicBezTo>
                    <a:cubicBezTo>
                      <a:pt x="196" y="106"/>
                      <a:pt x="195" y="105"/>
                      <a:pt x="195" y="105"/>
                    </a:cubicBezTo>
                    <a:cubicBezTo>
                      <a:pt x="192" y="104"/>
                      <a:pt x="190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7" y="103"/>
                      <a:pt x="186" y="103"/>
                      <a:pt x="186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3" y="102"/>
                      <a:pt x="182" y="102"/>
                      <a:pt x="181" y="102"/>
                    </a:cubicBezTo>
                    <a:cubicBezTo>
                      <a:pt x="180" y="102"/>
                      <a:pt x="180" y="101"/>
                      <a:pt x="179" y="101"/>
                    </a:cubicBezTo>
                    <a:cubicBezTo>
                      <a:pt x="178" y="100"/>
                      <a:pt x="176" y="99"/>
                      <a:pt x="174" y="98"/>
                    </a:cubicBezTo>
                    <a:cubicBezTo>
                      <a:pt x="173" y="97"/>
                      <a:pt x="172" y="95"/>
                      <a:pt x="171" y="94"/>
                    </a:cubicBezTo>
                    <a:cubicBezTo>
                      <a:pt x="170" y="93"/>
                      <a:pt x="169" y="91"/>
                      <a:pt x="169" y="90"/>
                    </a:cubicBezTo>
                    <a:cubicBezTo>
                      <a:pt x="167" y="88"/>
                      <a:pt x="166" y="86"/>
                      <a:pt x="164" y="84"/>
                    </a:cubicBezTo>
                    <a:cubicBezTo>
                      <a:pt x="164" y="83"/>
                      <a:pt x="163" y="82"/>
                      <a:pt x="163" y="82"/>
                    </a:cubicBezTo>
                    <a:cubicBezTo>
                      <a:pt x="162" y="81"/>
                      <a:pt x="161" y="79"/>
                      <a:pt x="160" y="77"/>
                    </a:cubicBezTo>
                    <a:cubicBezTo>
                      <a:pt x="160" y="76"/>
                      <a:pt x="159" y="75"/>
                      <a:pt x="158" y="74"/>
                    </a:cubicBezTo>
                    <a:cubicBezTo>
                      <a:pt x="157" y="73"/>
                      <a:pt x="156" y="72"/>
                      <a:pt x="155" y="71"/>
                    </a:cubicBezTo>
                    <a:cubicBezTo>
                      <a:pt x="154" y="68"/>
                      <a:pt x="152" y="67"/>
                      <a:pt x="150" y="64"/>
                    </a:cubicBezTo>
                    <a:cubicBezTo>
                      <a:pt x="149" y="63"/>
                      <a:pt x="147" y="62"/>
                      <a:pt x="144" y="62"/>
                    </a:cubicBezTo>
                    <a:cubicBezTo>
                      <a:pt x="142" y="62"/>
                      <a:pt x="139" y="63"/>
                      <a:pt x="137" y="63"/>
                    </a:cubicBezTo>
                    <a:cubicBezTo>
                      <a:pt x="136" y="64"/>
                      <a:pt x="135" y="64"/>
                      <a:pt x="134" y="64"/>
                    </a:cubicBezTo>
                    <a:cubicBezTo>
                      <a:pt x="134" y="65"/>
                      <a:pt x="132" y="65"/>
                      <a:pt x="132" y="66"/>
                    </a:cubicBezTo>
                    <a:cubicBezTo>
                      <a:pt x="131" y="68"/>
                      <a:pt x="131" y="70"/>
                      <a:pt x="132" y="72"/>
                    </a:cubicBezTo>
                    <a:cubicBezTo>
                      <a:pt x="132" y="74"/>
                      <a:pt x="132" y="76"/>
                      <a:pt x="133" y="77"/>
                    </a:cubicBezTo>
                    <a:cubicBezTo>
                      <a:pt x="134" y="78"/>
                      <a:pt x="134" y="79"/>
                      <a:pt x="134" y="80"/>
                    </a:cubicBezTo>
                    <a:cubicBezTo>
                      <a:pt x="134" y="81"/>
                      <a:pt x="135" y="82"/>
                      <a:pt x="135" y="82"/>
                    </a:cubicBezTo>
                    <a:cubicBezTo>
                      <a:pt x="135" y="82"/>
                      <a:pt x="136" y="82"/>
                      <a:pt x="136" y="82"/>
                    </a:cubicBezTo>
                    <a:cubicBezTo>
                      <a:pt x="136" y="82"/>
                      <a:pt x="135" y="82"/>
                      <a:pt x="135" y="82"/>
                    </a:cubicBezTo>
                    <a:cubicBezTo>
                      <a:pt x="137" y="84"/>
                      <a:pt x="138" y="86"/>
                      <a:pt x="140" y="88"/>
                    </a:cubicBezTo>
                    <a:cubicBezTo>
                      <a:pt x="141" y="88"/>
                      <a:pt x="141" y="89"/>
                      <a:pt x="142" y="90"/>
                    </a:cubicBezTo>
                    <a:cubicBezTo>
                      <a:pt x="143" y="91"/>
                      <a:pt x="144" y="91"/>
                      <a:pt x="145" y="92"/>
                    </a:cubicBezTo>
                    <a:cubicBezTo>
                      <a:pt x="145" y="92"/>
                      <a:pt x="144" y="92"/>
                      <a:pt x="144" y="92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2" y="91"/>
                      <a:pt x="141" y="91"/>
                      <a:pt x="140" y="90"/>
                    </a:cubicBezTo>
                    <a:cubicBezTo>
                      <a:pt x="138" y="90"/>
                      <a:pt x="137" y="89"/>
                      <a:pt x="135" y="89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3" y="87"/>
                      <a:pt x="132" y="87"/>
                      <a:pt x="130" y="86"/>
                    </a:cubicBezTo>
                    <a:cubicBezTo>
                      <a:pt x="130" y="86"/>
                      <a:pt x="129" y="86"/>
                      <a:pt x="129" y="85"/>
                    </a:cubicBezTo>
                    <a:cubicBezTo>
                      <a:pt x="128" y="85"/>
                      <a:pt x="127" y="84"/>
                      <a:pt x="126" y="83"/>
                    </a:cubicBezTo>
                    <a:cubicBezTo>
                      <a:pt x="126" y="82"/>
                      <a:pt x="125" y="82"/>
                      <a:pt x="124" y="81"/>
                    </a:cubicBezTo>
                    <a:cubicBezTo>
                      <a:pt x="123" y="80"/>
                      <a:pt x="122" y="78"/>
                      <a:pt x="122" y="77"/>
                    </a:cubicBezTo>
                    <a:cubicBezTo>
                      <a:pt x="120" y="74"/>
                      <a:pt x="119" y="72"/>
                      <a:pt x="118" y="69"/>
                    </a:cubicBezTo>
                    <a:cubicBezTo>
                      <a:pt x="117" y="67"/>
                      <a:pt x="116" y="65"/>
                      <a:pt x="115" y="63"/>
                    </a:cubicBezTo>
                    <a:cubicBezTo>
                      <a:pt x="114" y="62"/>
                      <a:pt x="113" y="60"/>
                      <a:pt x="113" y="59"/>
                    </a:cubicBezTo>
                    <a:cubicBezTo>
                      <a:pt x="113" y="58"/>
                      <a:pt x="112" y="58"/>
                      <a:pt x="112" y="58"/>
                    </a:cubicBezTo>
                    <a:cubicBezTo>
                      <a:pt x="112" y="57"/>
                      <a:pt x="111" y="56"/>
                      <a:pt x="111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09" y="52"/>
                      <a:pt x="106" y="48"/>
                      <a:pt x="102" y="50"/>
                    </a:cubicBezTo>
                    <a:cubicBezTo>
                      <a:pt x="101" y="50"/>
                      <a:pt x="99" y="50"/>
                      <a:pt x="98" y="52"/>
                    </a:cubicBezTo>
                    <a:cubicBezTo>
                      <a:pt x="97" y="53"/>
                      <a:pt x="95" y="55"/>
                      <a:pt x="95" y="57"/>
                    </a:cubicBezTo>
                    <a:cubicBezTo>
                      <a:pt x="95" y="58"/>
                      <a:pt x="96" y="60"/>
                      <a:pt x="96" y="61"/>
                    </a:cubicBezTo>
                    <a:cubicBezTo>
                      <a:pt x="96" y="62"/>
                      <a:pt x="96" y="63"/>
                      <a:pt x="96" y="64"/>
                    </a:cubicBezTo>
                    <a:cubicBezTo>
                      <a:pt x="96" y="64"/>
                      <a:pt x="96" y="65"/>
                      <a:pt x="96" y="66"/>
                    </a:cubicBezTo>
                    <a:cubicBezTo>
                      <a:pt x="96" y="68"/>
                      <a:pt x="96" y="69"/>
                      <a:pt x="97" y="71"/>
                    </a:cubicBezTo>
                    <a:cubicBezTo>
                      <a:pt x="97" y="72"/>
                      <a:pt x="96" y="71"/>
                      <a:pt x="96" y="71"/>
                    </a:cubicBezTo>
                    <a:cubicBezTo>
                      <a:pt x="95" y="71"/>
                      <a:pt x="94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1" y="69"/>
                      <a:pt x="89" y="68"/>
                      <a:pt x="88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6" y="66"/>
                      <a:pt x="85" y="66"/>
                      <a:pt x="85" y="65"/>
                    </a:cubicBezTo>
                    <a:cubicBezTo>
                      <a:pt x="84" y="65"/>
                      <a:pt x="84" y="65"/>
                      <a:pt x="84" y="64"/>
                    </a:cubicBezTo>
                    <a:cubicBezTo>
                      <a:pt x="85" y="63"/>
                      <a:pt x="84" y="62"/>
                      <a:pt x="83" y="60"/>
                    </a:cubicBezTo>
                    <a:cubicBezTo>
                      <a:pt x="81" y="56"/>
                      <a:pt x="79" y="51"/>
                      <a:pt x="77" y="46"/>
                    </a:cubicBezTo>
                    <a:cubicBezTo>
                      <a:pt x="77" y="44"/>
                      <a:pt x="77" y="43"/>
                      <a:pt x="77" y="41"/>
                    </a:cubicBezTo>
                    <a:cubicBezTo>
                      <a:pt x="77" y="38"/>
                      <a:pt x="76" y="35"/>
                      <a:pt x="74" y="32"/>
                    </a:cubicBezTo>
                    <a:cubicBezTo>
                      <a:pt x="73" y="30"/>
                      <a:pt x="71" y="28"/>
                      <a:pt x="70" y="26"/>
                    </a:cubicBezTo>
                    <a:cubicBezTo>
                      <a:pt x="67" y="23"/>
                      <a:pt x="62" y="23"/>
                      <a:pt x="59" y="25"/>
                    </a:cubicBezTo>
                    <a:cubicBezTo>
                      <a:pt x="58" y="25"/>
                      <a:pt x="58" y="25"/>
                      <a:pt x="57" y="26"/>
                    </a:cubicBezTo>
                    <a:cubicBezTo>
                      <a:pt x="55" y="26"/>
                      <a:pt x="54" y="29"/>
                      <a:pt x="55" y="31"/>
                    </a:cubicBezTo>
                    <a:cubicBezTo>
                      <a:pt x="56" y="33"/>
                      <a:pt x="57" y="35"/>
                      <a:pt x="58" y="38"/>
                    </a:cubicBezTo>
                    <a:cubicBezTo>
                      <a:pt x="58" y="38"/>
                      <a:pt x="58" y="39"/>
                      <a:pt x="58" y="39"/>
                    </a:cubicBezTo>
                    <a:cubicBezTo>
                      <a:pt x="58" y="41"/>
                      <a:pt x="59" y="43"/>
                      <a:pt x="61" y="44"/>
                    </a:cubicBezTo>
                    <a:cubicBezTo>
                      <a:pt x="62" y="46"/>
                      <a:pt x="62" y="47"/>
                      <a:pt x="64" y="48"/>
                    </a:cubicBezTo>
                    <a:cubicBezTo>
                      <a:pt x="65" y="49"/>
                      <a:pt x="66" y="49"/>
                      <a:pt x="67" y="50"/>
                    </a:cubicBezTo>
                    <a:cubicBezTo>
                      <a:pt x="68" y="51"/>
                      <a:pt x="69" y="51"/>
                      <a:pt x="69" y="52"/>
                    </a:cubicBezTo>
                    <a:cubicBezTo>
                      <a:pt x="70" y="53"/>
                      <a:pt x="72" y="55"/>
                      <a:pt x="73" y="57"/>
                    </a:cubicBezTo>
                    <a:cubicBezTo>
                      <a:pt x="74" y="57"/>
                      <a:pt x="75" y="59"/>
                      <a:pt x="77" y="59"/>
                    </a:cubicBezTo>
                    <a:cubicBezTo>
                      <a:pt x="77" y="59"/>
                      <a:pt x="77" y="61"/>
                      <a:pt x="78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4" y="59"/>
                      <a:pt x="71" y="57"/>
                      <a:pt x="68" y="56"/>
                    </a:cubicBezTo>
                    <a:cubicBezTo>
                      <a:pt x="67" y="55"/>
                      <a:pt x="65" y="54"/>
                      <a:pt x="64" y="53"/>
                    </a:cubicBezTo>
                    <a:cubicBezTo>
                      <a:pt x="62" y="51"/>
                      <a:pt x="60" y="50"/>
                      <a:pt x="58" y="48"/>
                    </a:cubicBezTo>
                    <a:cubicBezTo>
                      <a:pt x="57" y="47"/>
                      <a:pt x="56" y="46"/>
                      <a:pt x="55" y="45"/>
                    </a:cubicBezTo>
                    <a:cubicBezTo>
                      <a:pt x="53" y="45"/>
                      <a:pt x="52" y="44"/>
                      <a:pt x="51" y="43"/>
                    </a:cubicBezTo>
                    <a:cubicBezTo>
                      <a:pt x="49" y="41"/>
                      <a:pt x="47" y="39"/>
                      <a:pt x="45" y="38"/>
                    </a:cubicBezTo>
                    <a:cubicBezTo>
                      <a:pt x="43" y="37"/>
                      <a:pt x="42" y="35"/>
                      <a:pt x="40" y="34"/>
                    </a:cubicBezTo>
                    <a:cubicBezTo>
                      <a:pt x="39" y="34"/>
                      <a:pt x="39" y="33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1"/>
                    </a:cubicBezTo>
                    <a:cubicBezTo>
                      <a:pt x="37" y="31"/>
                      <a:pt x="37" y="31"/>
                      <a:pt x="36" y="31"/>
                    </a:cubicBezTo>
                    <a:cubicBezTo>
                      <a:pt x="36" y="30"/>
                      <a:pt x="36" y="30"/>
                      <a:pt x="35" y="29"/>
                    </a:cubicBezTo>
                    <a:cubicBezTo>
                      <a:pt x="34" y="28"/>
                      <a:pt x="33" y="26"/>
                      <a:pt x="32" y="24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4" y="23"/>
                      <a:pt x="34" y="23"/>
                    </a:cubicBezTo>
                    <a:cubicBezTo>
                      <a:pt x="33" y="22"/>
                      <a:pt x="33" y="21"/>
                      <a:pt x="33" y="20"/>
                    </a:cubicBezTo>
                    <a:cubicBezTo>
                      <a:pt x="33" y="19"/>
                      <a:pt x="32" y="17"/>
                      <a:pt x="31" y="16"/>
                    </a:cubicBezTo>
                    <a:cubicBezTo>
                      <a:pt x="30" y="13"/>
                      <a:pt x="29" y="12"/>
                      <a:pt x="27" y="10"/>
                    </a:cubicBezTo>
                    <a:cubicBezTo>
                      <a:pt x="25" y="9"/>
                      <a:pt x="24" y="8"/>
                      <a:pt x="23" y="7"/>
                    </a:cubicBezTo>
                    <a:cubicBezTo>
                      <a:pt x="21" y="6"/>
                      <a:pt x="20" y="5"/>
                      <a:pt x="18" y="4"/>
                    </a:cubicBezTo>
                    <a:cubicBezTo>
                      <a:pt x="14" y="2"/>
                      <a:pt x="10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3" y="11"/>
                      <a:pt x="3" y="13"/>
                      <a:pt x="4" y="14"/>
                    </a:cubicBezTo>
                    <a:cubicBezTo>
                      <a:pt x="7" y="16"/>
                      <a:pt x="9" y="18"/>
                      <a:pt x="11" y="20"/>
                    </a:cubicBezTo>
                    <a:cubicBezTo>
                      <a:pt x="14" y="23"/>
                      <a:pt x="18" y="25"/>
                      <a:pt x="22" y="26"/>
                    </a:cubicBezTo>
                    <a:cubicBezTo>
                      <a:pt x="22" y="27"/>
                      <a:pt x="23" y="27"/>
                      <a:pt x="24" y="28"/>
                    </a:cubicBezTo>
                    <a:cubicBezTo>
                      <a:pt x="26" y="29"/>
                      <a:pt x="29" y="31"/>
                      <a:pt x="31" y="33"/>
                    </a:cubicBezTo>
                    <a:cubicBezTo>
                      <a:pt x="31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1" y="33"/>
                      <a:pt x="31" y="33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7" y="38"/>
                      <a:pt x="38" y="39"/>
                      <a:pt x="39" y="39"/>
                    </a:cubicBezTo>
                    <a:cubicBezTo>
                      <a:pt x="42" y="42"/>
                      <a:pt x="46" y="45"/>
                      <a:pt x="50" y="48"/>
                    </a:cubicBezTo>
                    <a:cubicBezTo>
                      <a:pt x="52" y="50"/>
                      <a:pt x="55" y="52"/>
                      <a:pt x="56" y="54"/>
                    </a:cubicBezTo>
                    <a:cubicBezTo>
                      <a:pt x="54" y="53"/>
                      <a:pt x="50" y="53"/>
                      <a:pt x="47" y="53"/>
                    </a:cubicBezTo>
                    <a:cubicBezTo>
                      <a:pt x="44" y="52"/>
                      <a:pt x="42" y="52"/>
                      <a:pt x="39" y="52"/>
                    </a:cubicBezTo>
                    <a:cubicBezTo>
                      <a:pt x="38" y="52"/>
                      <a:pt x="37" y="52"/>
                      <a:pt x="36" y="52"/>
                    </a:cubicBezTo>
                    <a:cubicBezTo>
                      <a:pt x="36" y="52"/>
                      <a:pt x="35" y="52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3"/>
                      <a:pt x="32" y="54"/>
                      <a:pt x="30" y="55"/>
                    </a:cubicBezTo>
                    <a:cubicBezTo>
                      <a:pt x="30" y="55"/>
                      <a:pt x="29" y="56"/>
                      <a:pt x="29" y="57"/>
                    </a:cubicBezTo>
                    <a:cubicBezTo>
                      <a:pt x="26" y="60"/>
                      <a:pt x="27" y="64"/>
                      <a:pt x="31" y="66"/>
                    </a:cubicBezTo>
                    <a:cubicBezTo>
                      <a:pt x="32" y="66"/>
                      <a:pt x="33" y="67"/>
                      <a:pt x="34" y="67"/>
                    </a:cubicBezTo>
                    <a:cubicBezTo>
                      <a:pt x="36" y="68"/>
                      <a:pt x="39" y="68"/>
                      <a:pt x="41" y="68"/>
                    </a:cubicBezTo>
                    <a:cubicBezTo>
                      <a:pt x="41" y="68"/>
                      <a:pt x="41" y="67"/>
                      <a:pt x="41" y="67"/>
                    </a:cubicBezTo>
                    <a:cubicBezTo>
                      <a:pt x="41" y="66"/>
                      <a:pt x="41" y="66"/>
                      <a:pt x="42" y="66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1" y="67"/>
                      <a:pt x="41" y="68"/>
                      <a:pt x="41" y="68"/>
                    </a:cubicBezTo>
                    <a:cubicBezTo>
                      <a:pt x="42" y="68"/>
                      <a:pt x="43" y="68"/>
                      <a:pt x="44" y="69"/>
                    </a:cubicBezTo>
                    <a:cubicBezTo>
                      <a:pt x="47" y="69"/>
                      <a:pt x="49" y="69"/>
                      <a:pt x="52" y="70"/>
                    </a:cubicBezTo>
                    <a:cubicBezTo>
                      <a:pt x="53" y="70"/>
                      <a:pt x="55" y="70"/>
                      <a:pt x="56" y="70"/>
                    </a:cubicBezTo>
                    <a:cubicBezTo>
                      <a:pt x="56" y="70"/>
                      <a:pt x="57" y="70"/>
                      <a:pt x="58" y="70"/>
                    </a:cubicBezTo>
                    <a:cubicBezTo>
                      <a:pt x="61" y="70"/>
                      <a:pt x="64" y="70"/>
                      <a:pt x="67" y="69"/>
                    </a:cubicBezTo>
                    <a:cubicBezTo>
                      <a:pt x="68" y="69"/>
                      <a:pt x="69" y="69"/>
                      <a:pt x="69" y="69"/>
                    </a:cubicBezTo>
                    <a:cubicBezTo>
                      <a:pt x="70" y="69"/>
                      <a:pt x="70" y="68"/>
                      <a:pt x="71" y="68"/>
                    </a:cubicBezTo>
                    <a:cubicBezTo>
                      <a:pt x="73" y="68"/>
                      <a:pt x="74" y="68"/>
                      <a:pt x="75" y="68"/>
                    </a:cubicBezTo>
                    <a:cubicBezTo>
                      <a:pt x="76" y="68"/>
                      <a:pt x="77" y="68"/>
                      <a:pt x="78" y="68"/>
                    </a:cubicBezTo>
                    <a:cubicBezTo>
                      <a:pt x="79" y="68"/>
                      <a:pt x="80" y="69"/>
                      <a:pt x="81" y="69"/>
                    </a:cubicBezTo>
                    <a:cubicBezTo>
                      <a:pt x="82" y="70"/>
                      <a:pt x="83" y="70"/>
                      <a:pt x="84" y="71"/>
                    </a:cubicBezTo>
                    <a:cubicBezTo>
                      <a:pt x="84" y="71"/>
                      <a:pt x="85" y="71"/>
                      <a:pt x="85" y="71"/>
                    </a:cubicBezTo>
                    <a:cubicBezTo>
                      <a:pt x="87" y="72"/>
                      <a:pt x="89" y="73"/>
                      <a:pt x="91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4" y="76"/>
                      <a:pt x="95" y="77"/>
                      <a:pt x="96" y="78"/>
                    </a:cubicBezTo>
                    <a:cubicBezTo>
                      <a:pt x="98" y="78"/>
                      <a:pt x="99" y="79"/>
                      <a:pt x="100" y="80"/>
                    </a:cubicBezTo>
                    <a:cubicBezTo>
                      <a:pt x="100" y="80"/>
                      <a:pt x="100" y="81"/>
                      <a:pt x="100" y="81"/>
                    </a:cubicBezTo>
                    <a:cubicBezTo>
                      <a:pt x="98" y="81"/>
                      <a:pt x="96" y="81"/>
                      <a:pt x="94" y="81"/>
                    </a:cubicBezTo>
                    <a:cubicBezTo>
                      <a:pt x="92" y="81"/>
                      <a:pt x="90" y="81"/>
                      <a:pt x="88" y="82"/>
                    </a:cubicBezTo>
                    <a:cubicBezTo>
                      <a:pt x="85" y="82"/>
                      <a:pt x="82" y="82"/>
                      <a:pt x="79" y="82"/>
                    </a:cubicBezTo>
                    <a:cubicBezTo>
                      <a:pt x="78" y="83"/>
                      <a:pt x="78" y="83"/>
                      <a:pt x="77" y="83"/>
                    </a:cubicBezTo>
                    <a:cubicBezTo>
                      <a:pt x="76" y="83"/>
                      <a:pt x="76" y="84"/>
                      <a:pt x="75" y="84"/>
                    </a:cubicBezTo>
                    <a:cubicBezTo>
                      <a:pt x="72" y="85"/>
                      <a:pt x="70" y="86"/>
                      <a:pt x="68" y="88"/>
                    </a:cubicBezTo>
                    <a:cubicBezTo>
                      <a:pt x="67" y="90"/>
                      <a:pt x="67" y="91"/>
                      <a:pt x="67" y="92"/>
                    </a:cubicBezTo>
                    <a:cubicBezTo>
                      <a:pt x="67" y="93"/>
                      <a:pt x="66" y="94"/>
                      <a:pt x="67" y="95"/>
                    </a:cubicBezTo>
                    <a:cubicBezTo>
                      <a:pt x="68" y="96"/>
                      <a:pt x="69" y="98"/>
                      <a:pt x="69" y="99"/>
                    </a:cubicBezTo>
                    <a:cubicBezTo>
                      <a:pt x="71" y="100"/>
                      <a:pt x="72" y="101"/>
                      <a:pt x="74" y="102"/>
                    </a:cubicBezTo>
                    <a:cubicBezTo>
                      <a:pt x="74" y="102"/>
                      <a:pt x="75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80" y="103"/>
                      <a:pt x="84" y="104"/>
                      <a:pt x="87" y="102"/>
                    </a:cubicBezTo>
                    <a:cubicBezTo>
                      <a:pt x="88" y="101"/>
                      <a:pt x="88" y="100"/>
                      <a:pt x="89" y="100"/>
                    </a:cubicBezTo>
                    <a:cubicBezTo>
                      <a:pt x="89" y="99"/>
                      <a:pt x="90" y="99"/>
                      <a:pt x="90" y="99"/>
                    </a:cubicBezTo>
                    <a:cubicBezTo>
                      <a:pt x="93" y="99"/>
                      <a:pt x="96" y="98"/>
                      <a:pt x="99" y="96"/>
                    </a:cubicBezTo>
                    <a:cubicBezTo>
                      <a:pt x="100" y="95"/>
                      <a:pt x="102" y="95"/>
                      <a:pt x="103" y="94"/>
                    </a:cubicBezTo>
                    <a:cubicBezTo>
                      <a:pt x="104" y="93"/>
                      <a:pt x="106" y="93"/>
                      <a:pt x="107" y="92"/>
                    </a:cubicBezTo>
                    <a:cubicBezTo>
                      <a:pt x="108" y="91"/>
                      <a:pt x="109" y="90"/>
                      <a:pt x="111" y="90"/>
                    </a:cubicBezTo>
                    <a:cubicBezTo>
                      <a:pt x="112" y="90"/>
                      <a:pt x="113" y="90"/>
                      <a:pt x="114" y="89"/>
                    </a:cubicBezTo>
                    <a:cubicBezTo>
                      <a:pt x="116" y="89"/>
                      <a:pt x="117" y="89"/>
                      <a:pt x="118" y="89"/>
                    </a:cubicBezTo>
                    <a:cubicBezTo>
                      <a:pt x="118" y="89"/>
                      <a:pt x="119" y="89"/>
                      <a:pt x="119" y="89"/>
                    </a:cubicBezTo>
                    <a:cubicBezTo>
                      <a:pt x="120" y="89"/>
                      <a:pt x="121" y="90"/>
                      <a:pt x="122" y="90"/>
                    </a:cubicBezTo>
                    <a:cubicBezTo>
                      <a:pt x="124" y="89"/>
                      <a:pt x="125" y="90"/>
                      <a:pt x="126" y="91"/>
                    </a:cubicBezTo>
                    <a:cubicBezTo>
                      <a:pt x="127" y="91"/>
                      <a:pt x="128" y="91"/>
                      <a:pt x="128" y="91"/>
                    </a:cubicBezTo>
                    <a:cubicBezTo>
                      <a:pt x="129" y="92"/>
                      <a:pt x="131" y="92"/>
                      <a:pt x="132" y="93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2" y="92"/>
                      <a:pt x="132" y="92"/>
                      <a:pt x="132" y="93"/>
                    </a:cubicBezTo>
                    <a:cubicBezTo>
                      <a:pt x="132" y="93"/>
                      <a:pt x="132" y="93"/>
                      <a:pt x="132" y="93"/>
                    </a:cubicBezTo>
                    <a:cubicBezTo>
                      <a:pt x="132" y="93"/>
                      <a:pt x="133" y="93"/>
                      <a:pt x="133" y="93"/>
                    </a:cubicBezTo>
                    <a:cubicBezTo>
                      <a:pt x="134" y="93"/>
                      <a:pt x="135" y="94"/>
                      <a:pt x="136" y="95"/>
                    </a:cubicBezTo>
                    <a:cubicBezTo>
                      <a:pt x="138" y="95"/>
                      <a:pt x="140" y="96"/>
                      <a:pt x="142" y="97"/>
                    </a:cubicBezTo>
                    <a:cubicBezTo>
                      <a:pt x="145" y="99"/>
                      <a:pt x="149" y="100"/>
                      <a:pt x="153" y="102"/>
                    </a:cubicBezTo>
                    <a:cubicBezTo>
                      <a:pt x="155" y="102"/>
                      <a:pt x="157" y="103"/>
                      <a:pt x="158" y="104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8" y="105"/>
                      <a:pt x="158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4" y="106"/>
                      <a:pt x="151" y="105"/>
                      <a:pt x="147" y="105"/>
                    </a:cubicBezTo>
                    <a:cubicBezTo>
                      <a:pt x="144" y="105"/>
                      <a:pt x="141" y="105"/>
                      <a:pt x="137" y="105"/>
                    </a:cubicBezTo>
                    <a:cubicBezTo>
                      <a:pt x="135" y="105"/>
                      <a:pt x="134" y="105"/>
                      <a:pt x="132" y="106"/>
                    </a:cubicBezTo>
                    <a:cubicBezTo>
                      <a:pt x="130" y="106"/>
                      <a:pt x="128" y="106"/>
                      <a:pt x="126" y="107"/>
                    </a:cubicBezTo>
                    <a:cubicBezTo>
                      <a:pt x="122" y="108"/>
                      <a:pt x="119" y="109"/>
                      <a:pt x="115" y="110"/>
                    </a:cubicBezTo>
                    <a:cubicBezTo>
                      <a:pt x="114" y="110"/>
                      <a:pt x="114" y="111"/>
                      <a:pt x="113" y="112"/>
                    </a:cubicBezTo>
                    <a:cubicBezTo>
                      <a:pt x="113" y="112"/>
                      <a:pt x="112" y="113"/>
                      <a:pt x="112" y="113"/>
                    </a:cubicBezTo>
                    <a:cubicBezTo>
                      <a:pt x="110" y="113"/>
                      <a:pt x="109" y="117"/>
                      <a:pt x="110" y="119"/>
                    </a:cubicBezTo>
                    <a:cubicBezTo>
                      <a:pt x="110" y="120"/>
                      <a:pt x="111" y="121"/>
                      <a:pt x="111" y="122"/>
                    </a:cubicBezTo>
                    <a:cubicBezTo>
                      <a:pt x="112" y="122"/>
                      <a:pt x="113" y="123"/>
                      <a:pt x="113" y="123"/>
                    </a:cubicBezTo>
                    <a:cubicBezTo>
                      <a:pt x="114" y="124"/>
                      <a:pt x="115" y="125"/>
                      <a:pt x="116" y="126"/>
                    </a:cubicBezTo>
                    <a:cubicBezTo>
                      <a:pt x="117" y="127"/>
                      <a:pt x="118" y="127"/>
                      <a:pt x="119" y="127"/>
                    </a:cubicBezTo>
                    <a:cubicBezTo>
                      <a:pt x="121" y="128"/>
                      <a:pt x="122" y="130"/>
                      <a:pt x="124" y="130"/>
                    </a:cubicBezTo>
                    <a:cubicBezTo>
                      <a:pt x="126" y="131"/>
                      <a:pt x="128" y="131"/>
                      <a:pt x="130" y="131"/>
                    </a:cubicBezTo>
                    <a:cubicBezTo>
                      <a:pt x="131" y="130"/>
                      <a:pt x="132" y="130"/>
                      <a:pt x="133" y="130"/>
                    </a:cubicBezTo>
                    <a:cubicBezTo>
                      <a:pt x="134" y="130"/>
                      <a:pt x="134" y="130"/>
                      <a:pt x="135" y="130"/>
                    </a:cubicBezTo>
                    <a:cubicBezTo>
                      <a:pt x="137" y="129"/>
                      <a:pt x="140" y="129"/>
                      <a:pt x="142" y="127"/>
                    </a:cubicBezTo>
                    <a:cubicBezTo>
                      <a:pt x="146" y="125"/>
                      <a:pt x="150" y="124"/>
                      <a:pt x="153" y="120"/>
                    </a:cubicBezTo>
                    <a:cubicBezTo>
                      <a:pt x="153" y="120"/>
                      <a:pt x="153" y="120"/>
                      <a:pt x="154" y="120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6" y="118"/>
                      <a:pt x="157" y="117"/>
                      <a:pt x="159" y="116"/>
                    </a:cubicBezTo>
                    <a:cubicBezTo>
                      <a:pt x="160" y="114"/>
                      <a:pt x="161" y="113"/>
                      <a:pt x="163" y="112"/>
                    </a:cubicBezTo>
                    <a:cubicBezTo>
                      <a:pt x="164" y="111"/>
                      <a:pt x="166" y="110"/>
                      <a:pt x="167" y="109"/>
                    </a:cubicBezTo>
                    <a:cubicBezTo>
                      <a:pt x="168" y="109"/>
                      <a:pt x="169" y="109"/>
                      <a:pt x="169" y="109"/>
                    </a:cubicBezTo>
                    <a:cubicBezTo>
                      <a:pt x="170" y="107"/>
                      <a:pt x="172" y="108"/>
                      <a:pt x="173" y="108"/>
                    </a:cubicBezTo>
                    <a:cubicBezTo>
                      <a:pt x="174" y="109"/>
                      <a:pt x="175" y="109"/>
                      <a:pt x="176" y="109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8" y="109"/>
                      <a:pt x="180" y="110"/>
                      <a:pt x="182" y="110"/>
                    </a:cubicBezTo>
                    <a:cubicBezTo>
                      <a:pt x="183" y="110"/>
                      <a:pt x="183" y="110"/>
                      <a:pt x="183" y="110"/>
                    </a:cubicBezTo>
                    <a:cubicBezTo>
                      <a:pt x="185" y="111"/>
                      <a:pt x="188" y="112"/>
                      <a:pt x="190" y="112"/>
                    </a:cubicBezTo>
                    <a:cubicBezTo>
                      <a:pt x="192" y="112"/>
                      <a:pt x="193" y="113"/>
                      <a:pt x="194" y="112"/>
                    </a:cubicBezTo>
                    <a:cubicBezTo>
                      <a:pt x="197" y="113"/>
                      <a:pt x="199" y="113"/>
                      <a:pt x="201" y="113"/>
                    </a:cubicBezTo>
                    <a:cubicBezTo>
                      <a:pt x="202" y="113"/>
                      <a:pt x="204" y="113"/>
                      <a:pt x="205" y="113"/>
                    </a:cubicBezTo>
                    <a:cubicBezTo>
                      <a:pt x="205" y="113"/>
                      <a:pt x="205" y="113"/>
                      <a:pt x="205" y="114"/>
                    </a:cubicBezTo>
                    <a:cubicBezTo>
                      <a:pt x="205" y="114"/>
                      <a:pt x="204" y="114"/>
                      <a:pt x="204" y="114"/>
                    </a:cubicBezTo>
                    <a:cubicBezTo>
                      <a:pt x="204" y="114"/>
                      <a:pt x="204" y="114"/>
                      <a:pt x="203" y="115"/>
                    </a:cubicBezTo>
                    <a:cubicBezTo>
                      <a:pt x="203" y="115"/>
                      <a:pt x="203" y="115"/>
                      <a:pt x="203" y="115"/>
                    </a:cubicBezTo>
                    <a:cubicBezTo>
                      <a:pt x="204" y="115"/>
                      <a:pt x="204" y="115"/>
                      <a:pt x="204" y="115"/>
                    </a:cubicBezTo>
                    <a:cubicBezTo>
                      <a:pt x="204" y="115"/>
                      <a:pt x="204" y="116"/>
                      <a:pt x="205" y="116"/>
                    </a:cubicBezTo>
                    <a:cubicBezTo>
                      <a:pt x="204" y="117"/>
                      <a:pt x="204" y="117"/>
                      <a:pt x="204" y="117"/>
                    </a:cubicBezTo>
                    <a:cubicBezTo>
                      <a:pt x="204" y="117"/>
                      <a:pt x="204" y="117"/>
                      <a:pt x="205" y="116"/>
                    </a:cubicBezTo>
                    <a:cubicBezTo>
                      <a:pt x="204" y="116"/>
                      <a:pt x="204" y="115"/>
                      <a:pt x="204" y="115"/>
                    </a:cubicBezTo>
                    <a:cubicBezTo>
                      <a:pt x="204" y="115"/>
                      <a:pt x="204" y="115"/>
                      <a:pt x="203" y="115"/>
                    </a:cubicBezTo>
                    <a:cubicBezTo>
                      <a:pt x="201" y="115"/>
                      <a:pt x="200" y="116"/>
                      <a:pt x="198" y="116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4" y="118"/>
                      <a:pt x="191" y="119"/>
                      <a:pt x="188" y="120"/>
                    </a:cubicBezTo>
                    <a:cubicBezTo>
                      <a:pt x="185" y="121"/>
                      <a:pt x="183" y="122"/>
                      <a:pt x="181" y="123"/>
                    </a:cubicBezTo>
                    <a:cubicBezTo>
                      <a:pt x="180" y="124"/>
                      <a:pt x="178" y="125"/>
                      <a:pt x="177" y="126"/>
                    </a:cubicBezTo>
                    <a:cubicBezTo>
                      <a:pt x="175" y="127"/>
                      <a:pt x="174" y="127"/>
                      <a:pt x="173" y="128"/>
                    </a:cubicBezTo>
                    <a:cubicBezTo>
                      <a:pt x="172" y="129"/>
                      <a:pt x="171" y="129"/>
                      <a:pt x="171" y="130"/>
                    </a:cubicBezTo>
                    <a:cubicBezTo>
                      <a:pt x="170" y="130"/>
                      <a:pt x="169" y="131"/>
                      <a:pt x="168" y="131"/>
                    </a:cubicBezTo>
                    <a:cubicBezTo>
                      <a:pt x="166" y="133"/>
                      <a:pt x="165" y="135"/>
                      <a:pt x="163" y="136"/>
                    </a:cubicBezTo>
                    <a:cubicBezTo>
                      <a:pt x="163" y="137"/>
                      <a:pt x="162" y="138"/>
                      <a:pt x="162" y="140"/>
                    </a:cubicBezTo>
                    <a:cubicBezTo>
                      <a:pt x="162" y="140"/>
                      <a:pt x="161" y="141"/>
                      <a:pt x="161" y="141"/>
                    </a:cubicBezTo>
                    <a:cubicBezTo>
                      <a:pt x="161" y="142"/>
                      <a:pt x="160" y="142"/>
                      <a:pt x="160" y="143"/>
                    </a:cubicBezTo>
                    <a:cubicBezTo>
                      <a:pt x="159" y="145"/>
                      <a:pt x="160" y="147"/>
                      <a:pt x="161" y="148"/>
                    </a:cubicBezTo>
                    <a:cubicBezTo>
                      <a:pt x="162" y="149"/>
                      <a:pt x="163" y="150"/>
                      <a:pt x="164" y="150"/>
                    </a:cubicBezTo>
                    <a:cubicBezTo>
                      <a:pt x="165" y="151"/>
                      <a:pt x="166" y="151"/>
                      <a:pt x="166" y="151"/>
                    </a:cubicBezTo>
                    <a:cubicBezTo>
                      <a:pt x="168" y="151"/>
                      <a:pt x="169" y="151"/>
                      <a:pt x="170" y="151"/>
                    </a:cubicBezTo>
                    <a:cubicBezTo>
                      <a:pt x="172" y="151"/>
                      <a:pt x="174" y="151"/>
                      <a:pt x="176" y="151"/>
                    </a:cubicBezTo>
                    <a:cubicBezTo>
                      <a:pt x="177" y="152"/>
                      <a:pt x="178" y="152"/>
                      <a:pt x="180" y="152"/>
                    </a:cubicBezTo>
                    <a:cubicBezTo>
                      <a:pt x="181" y="151"/>
                      <a:pt x="183" y="151"/>
                      <a:pt x="185" y="151"/>
                    </a:cubicBezTo>
                    <a:cubicBezTo>
                      <a:pt x="187" y="150"/>
                      <a:pt x="189" y="150"/>
                      <a:pt x="190" y="148"/>
                    </a:cubicBezTo>
                    <a:cubicBezTo>
                      <a:pt x="193" y="147"/>
                      <a:pt x="195" y="146"/>
                      <a:pt x="197" y="145"/>
                    </a:cubicBezTo>
                    <a:cubicBezTo>
                      <a:pt x="197" y="145"/>
                      <a:pt x="197" y="145"/>
                      <a:pt x="198" y="145"/>
                    </a:cubicBezTo>
                    <a:cubicBezTo>
                      <a:pt x="199" y="144"/>
                      <a:pt x="201" y="143"/>
                      <a:pt x="202" y="142"/>
                    </a:cubicBezTo>
                    <a:cubicBezTo>
                      <a:pt x="204" y="141"/>
                      <a:pt x="206" y="139"/>
                      <a:pt x="207" y="138"/>
                    </a:cubicBezTo>
                    <a:cubicBezTo>
                      <a:pt x="209" y="135"/>
                      <a:pt x="212" y="133"/>
                      <a:pt x="214" y="130"/>
                    </a:cubicBezTo>
                    <a:cubicBezTo>
                      <a:pt x="216" y="127"/>
                      <a:pt x="219" y="123"/>
                      <a:pt x="221" y="120"/>
                    </a:cubicBezTo>
                    <a:cubicBezTo>
                      <a:pt x="222" y="119"/>
                      <a:pt x="223" y="117"/>
                      <a:pt x="224" y="116"/>
                    </a:cubicBezTo>
                    <a:cubicBezTo>
                      <a:pt x="225" y="115"/>
                      <a:pt x="226" y="114"/>
                      <a:pt x="226" y="112"/>
                    </a:cubicBezTo>
                    <a:cubicBezTo>
                      <a:pt x="227" y="112"/>
                      <a:pt x="227" y="112"/>
                      <a:pt x="227" y="112"/>
                    </a:cubicBezTo>
                    <a:cubicBezTo>
                      <a:pt x="228" y="112"/>
                      <a:pt x="228" y="112"/>
                      <a:pt x="229" y="112"/>
                    </a:cubicBezTo>
                    <a:cubicBezTo>
                      <a:pt x="230" y="112"/>
                      <a:pt x="231" y="112"/>
                      <a:pt x="232" y="112"/>
                    </a:cubicBezTo>
                    <a:cubicBezTo>
                      <a:pt x="232" y="112"/>
                      <a:pt x="232" y="112"/>
                      <a:pt x="232" y="112"/>
                    </a:cubicBezTo>
                    <a:cubicBezTo>
                      <a:pt x="234" y="111"/>
                      <a:pt x="237" y="111"/>
                      <a:pt x="240" y="111"/>
                    </a:cubicBezTo>
                    <a:cubicBezTo>
                      <a:pt x="240" y="111"/>
                      <a:pt x="241" y="111"/>
                      <a:pt x="241" y="111"/>
                    </a:cubicBezTo>
                    <a:cubicBezTo>
                      <a:pt x="245" y="110"/>
                      <a:pt x="249" y="110"/>
                      <a:pt x="254" y="109"/>
                    </a:cubicBezTo>
                    <a:cubicBezTo>
                      <a:pt x="255" y="109"/>
                      <a:pt x="257" y="109"/>
                      <a:pt x="259" y="109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5" y="105"/>
                      <a:pt x="250" y="106"/>
                      <a:pt x="246" y="106"/>
                    </a:cubicBezTo>
                    <a:cubicBezTo>
                      <a:pt x="244" y="107"/>
                      <a:pt x="242" y="107"/>
                      <a:pt x="240" y="107"/>
                    </a:cubicBezTo>
                    <a:close/>
                    <a:moveTo>
                      <a:pt x="188" y="66"/>
                    </a:move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lose/>
                    <a:moveTo>
                      <a:pt x="189" y="73"/>
                    </a:moveTo>
                    <a:cubicBezTo>
                      <a:pt x="189" y="73"/>
                      <a:pt x="189" y="73"/>
                      <a:pt x="188" y="72"/>
                    </a:cubicBezTo>
                    <a:cubicBezTo>
                      <a:pt x="189" y="73"/>
                      <a:pt x="189" y="73"/>
                      <a:pt x="189" y="73"/>
                    </a:cubicBezTo>
                    <a:close/>
                    <a:moveTo>
                      <a:pt x="192" y="72"/>
                    </a:moveTo>
                    <a:cubicBezTo>
                      <a:pt x="192" y="73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2" y="73"/>
                      <a:pt x="192" y="72"/>
                    </a:cubicBezTo>
                    <a:cubicBezTo>
                      <a:pt x="193" y="73"/>
                      <a:pt x="193" y="73"/>
                      <a:pt x="193" y="73"/>
                    </a:cubicBezTo>
                    <a:cubicBezTo>
                      <a:pt x="194" y="73"/>
                      <a:pt x="195" y="73"/>
                      <a:pt x="196" y="72"/>
                    </a:cubicBezTo>
                    <a:cubicBezTo>
                      <a:pt x="195" y="73"/>
                      <a:pt x="194" y="73"/>
                      <a:pt x="193" y="73"/>
                    </a:cubicBezTo>
                    <a:cubicBezTo>
                      <a:pt x="193" y="73"/>
                      <a:pt x="193" y="73"/>
                      <a:pt x="192" y="72"/>
                    </a:cubicBezTo>
                    <a:close/>
                    <a:moveTo>
                      <a:pt x="198" y="84"/>
                    </a:moveTo>
                    <a:cubicBezTo>
                      <a:pt x="196" y="82"/>
                      <a:pt x="195" y="80"/>
                      <a:pt x="193" y="77"/>
                    </a:cubicBezTo>
                    <a:cubicBezTo>
                      <a:pt x="195" y="80"/>
                      <a:pt x="196" y="82"/>
                      <a:pt x="198" y="84"/>
                    </a:cubicBezTo>
                    <a:cubicBezTo>
                      <a:pt x="198" y="85"/>
                      <a:pt x="199" y="85"/>
                      <a:pt x="199" y="85"/>
                    </a:cubicBezTo>
                    <a:cubicBezTo>
                      <a:pt x="199" y="85"/>
                      <a:pt x="198" y="85"/>
                      <a:pt x="198" y="84"/>
                    </a:cubicBezTo>
                    <a:close/>
                    <a:moveTo>
                      <a:pt x="31" y="20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0"/>
                      <a:pt x="29" y="19"/>
                      <a:pt x="29" y="19"/>
                    </a:cubicBezTo>
                    <a:cubicBezTo>
                      <a:pt x="29" y="19"/>
                      <a:pt x="30" y="20"/>
                      <a:pt x="31" y="20"/>
                    </a:cubicBezTo>
                    <a:close/>
                    <a:moveTo>
                      <a:pt x="25" y="20"/>
                    </a:moveTo>
                    <a:cubicBezTo>
                      <a:pt x="23" y="18"/>
                      <a:pt x="21" y="16"/>
                      <a:pt x="19" y="14"/>
                    </a:cubicBezTo>
                    <a:cubicBezTo>
                      <a:pt x="18" y="13"/>
                      <a:pt x="17" y="11"/>
                      <a:pt x="16" y="10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7" y="11"/>
                      <a:pt x="18" y="13"/>
                      <a:pt x="19" y="14"/>
                    </a:cubicBezTo>
                    <a:cubicBezTo>
                      <a:pt x="21" y="16"/>
                      <a:pt x="23" y="18"/>
                      <a:pt x="25" y="20"/>
                    </a:cubicBezTo>
                    <a:cubicBezTo>
                      <a:pt x="27" y="21"/>
                      <a:pt x="28" y="22"/>
                      <a:pt x="29" y="23"/>
                    </a:cubicBezTo>
                    <a:cubicBezTo>
                      <a:pt x="28" y="22"/>
                      <a:pt x="27" y="21"/>
                      <a:pt x="25" y="20"/>
                    </a:cubicBezTo>
                    <a:close/>
                    <a:moveTo>
                      <a:pt x="31" y="29"/>
                    </a:move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1" y="29"/>
                    </a:cubicBezTo>
                    <a:cubicBezTo>
                      <a:pt x="31" y="30"/>
                      <a:pt x="32" y="31"/>
                      <a:pt x="32" y="32"/>
                    </a:cubicBezTo>
                    <a:cubicBezTo>
                      <a:pt x="32" y="31"/>
                      <a:pt x="31" y="30"/>
                      <a:pt x="31" y="29"/>
                    </a:cubicBezTo>
                    <a:close/>
                    <a:moveTo>
                      <a:pt x="41" y="59"/>
                    </a:moveTo>
                    <a:cubicBezTo>
                      <a:pt x="41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60"/>
                      <a:pt x="40" y="60"/>
                    </a:cubicBezTo>
                    <a:cubicBezTo>
                      <a:pt x="41" y="60"/>
                      <a:pt x="41" y="59"/>
                      <a:pt x="41" y="59"/>
                    </a:cubicBezTo>
                    <a:close/>
                    <a:moveTo>
                      <a:pt x="42" y="62"/>
                    </a:moveTo>
                    <a:cubicBezTo>
                      <a:pt x="41" y="62"/>
                      <a:pt x="40" y="61"/>
                      <a:pt x="39" y="61"/>
                    </a:cubicBezTo>
                    <a:cubicBezTo>
                      <a:pt x="40" y="61"/>
                      <a:pt x="41" y="62"/>
                      <a:pt x="42" y="62"/>
                    </a:cubicBezTo>
                    <a:cubicBezTo>
                      <a:pt x="43" y="63"/>
                      <a:pt x="43" y="63"/>
                      <a:pt x="44" y="63"/>
                    </a:cubicBezTo>
                    <a:cubicBezTo>
                      <a:pt x="43" y="63"/>
                      <a:pt x="43" y="63"/>
                      <a:pt x="42" y="62"/>
                    </a:cubicBezTo>
                    <a:close/>
                    <a:moveTo>
                      <a:pt x="59" y="60"/>
                    </a:move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8" y="60"/>
                      <a:pt x="58" y="60"/>
                    </a:cubicBezTo>
                    <a:cubicBezTo>
                      <a:pt x="58" y="60"/>
                      <a:pt x="59" y="60"/>
                      <a:pt x="59" y="60"/>
                    </a:cubicBezTo>
                    <a:close/>
                    <a:moveTo>
                      <a:pt x="54" y="64"/>
                    </a:move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6" y="64"/>
                      <a:pt x="58" y="64"/>
                      <a:pt x="60" y="64"/>
                    </a:cubicBezTo>
                    <a:cubicBezTo>
                      <a:pt x="58" y="64"/>
                      <a:pt x="56" y="64"/>
                      <a:pt x="54" y="64"/>
                    </a:cubicBezTo>
                    <a:close/>
                    <a:moveTo>
                      <a:pt x="82" y="92"/>
                    </a:moveTo>
                    <a:cubicBezTo>
                      <a:pt x="82" y="92"/>
                      <a:pt x="82" y="92"/>
                      <a:pt x="81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3" y="91"/>
                      <a:pt x="82" y="92"/>
                    </a:cubicBezTo>
                    <a:close/>
                    <a:moveTo>
                      <a:pt x="90" y="96"/>
                    </a:move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lose/>
                    <a:moveTo>
                      <a:pt x="112" y="83"/>
                    </a:moveTo>
                    <a:cubicBezTo>
                      <a:pt x="112" y="83"/>
                      <a:pt x="112" y="82"/>
                      <a:pt x="112" y="82"/>
                    </a:cubicBezTo>
                    <a:cubicBezTo>
                      <a:pt x="112" y="82"/>
                      <a:pt x="112" y="83"/>
                      <a:pt x="112" y="83"/>
                    </a:cubicBezTo>
                    <a:close/>
                    <a:moveTo>
                      <a:pt x="113" y="79"/>
                    </a:moveTo>
                    <a:cubicBezTo>
                      <a:pt x="113" y="80"/>
                      <a:pt x="113" y="80"/>
                      <a:pt x="112" y="81"/>
                    </a:cubicBezTo>
                    <a:cubicBezTo>
                      <a:pt x="113" y="80"/>
                      <a:pt x="113" y="80"/>
                      <a:pt x="113" y="79"/>
                    </a:cubicBezTo>
                    <a:close/>
                    <a:moveTo>
                      <a:pt x="142" y="93"/>
                    </a:move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3"/>
                      <a:pt x="142" y="92"/>
                      <a:pt x="142" y="92"/>
                    </a:cubicBezTo>
                    <a:cubicBezTo>
                      <a:pt x="142" y="92"/>
                      <a:pt x="142" y="93"/>
                      <a:pt x="142" y="93"/>
                    </a:cubicBezTo>
                    <a:close/>
                    <a:moveTo>
                      <a:pt x="150" y="71"/>
                    </a:move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lose/>
                    <a:moveTo>
                      <a:pt x="153" y="75"/>
                    </a:moveTo>
                    <a:cubicBezTo>
                      <a:pt x="152" y="76"/>
                      <a:pt x="151" y="78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78"/>
                      <a:pt x="152" y="76"/>
                      <a:pt x="153" y="75"/>
                    </a:cubicBezTo>
                    <a:close/>
                    <a:moveTo>
                      <a:pt x="149" y="84"/>
                    </a:moveTo>
                    <a:cubicBezTo>
                      <a:pt x="149" y="84"/>
                      <a:pt x="149" y="84"/>
                      <a:pt x="149" y="84"/>
                    </a:cubicBezTo>
                    <a:cubicBezTo>
                      <a:pt x="150" y="86"/>
                      <a:pt x="152" y="88"/>
                      <a:pt x="153" y="90"/>
                    </a:cubicBezTo>
                    <a:cubicBezTo>
                      <a:pt x="152" y="88"/>
                      <a:pt x="150" y="86"/>
                      <a:pt x="149" y="84"/>
                    </a:cubicBezTo>
                    <a:close/>
                    <a:moveTo>
                      <a:pt x="126" y="119"/>
                    </a:moveTo>
                    <a:cubicBezTo>
                      <a:pt x="126" y="119"/>
                      <a:pt x="127" y="120"/>
                      <a:pt x="127" y="120"/>
                    </a:cubicBezTo>
                    <a:cubicBezTo>
                      <a:pt x="127" y="120"/>
                      <a:pt x="126" y="119"/>
                      <a:pt x="126" y="119"/>
                    </a:cubicBezTo>
                    <a:close/>
                    <a:moveTo>
                      <a:pt x="131" y="122"/>
                    </a:moveTo>
                    <a:cubicBezTo>
                      <a:pt x="130" y="122"/>
                      <a:pt x="130" y="122"/>
                      <a:pt x="130" y="122"/>
                    </a:cubicBezTo>
                    <a:cubicBezTo>
                      <a:pt x="130" y="122"/>
                      <a:pt x="130" y="122"/>
                      <a:pt x="131" y="122"/>
                    </a:cubicBezTo>
                    <a:close/>
                    <a:moveTo>
                      <a:pt x="134" y="115"/>
                    </a:moveTo>
                    <a:cubicBezTo>
                      <a:pt x="134" y="115"/>
                      <a:pt x="133" y="116"/>
                      <a:pt x="133" y="116"/>
                    </a:cubicBezTo>
                    <a:cubicBezTo>
                      <a:pt x="133" y="116"/>
                      <a:pt x="134" y="115"/>
                      <a:pt x="134" y="115"/>
                    </a:cubicBezTo>
                    <a:cubicBezTo>
                      <a:pt x="137" y="114"/>
                      <a:pt x="141" y="112"/>
                      <a:pt x="144" y="110"/>
                    </a:cubicBezTo>
                    <a:cubicBezTo>
                      <a:pt x="141" y="112"/>
                      <a:pt x="137" y="114"/>
                      <a:pt x="134" y="115"/>
                    </a:cubicBezTo>
                    <a:close/>
                    <a:moveTo>
                      <a:pt x="146" y="116"/>
                    </a:moveTo>
                    <a:cubicBezTo>
                      <a:pt x="146" y="116"/>
                      <a:pt x="146" y="115"/>
                      <a:pt x="145" y="115"/>
                    </a:cubicBezTo>
                    <a:cubicBezTo>
                      <a:pt x="146" y="115"/>
                      <a:pt x="146" y="116"/>
                      <a:pt x="146" y="116"/>
                    </a:cubicBezTo>
                    <a:cubicBezTo>
                      <a:pt x="148" y="115"/>
                      <a:pt x="149" y="114"/>
                      <a:pt x="151" y="113"/>
                    </a:cubicBezTo>
                    <a:cubicBezTo>
                      <a:pt x="149" y="114"/>
                      <a:pt x="148" y="115"/>
                      <a:pt x="146" y="116"/>
                    </a:cubicBezTo>
                    <a:close/>
                    <a:moveTo>
                      <a:pt x="175" y="133"/>
                    </a:moveTo>
                    <a:cubicBezTo>
                      <a:pt x="175" y="133"/>
                      <a:pt x="174" y="133"/>
                      <a:pt x="174" y="134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6" y="133"/>
                      <a:pt x="176" y="133"/>
                      <a:pt x="176" y="134"/>
                    </a:cubicBezTo>
                    <a:cubicBezTo>
                      <a:pt x="176" y="133"/>
                      <a:pt x="176" y="133"/>
                      <a:pt x="175" y="133"/>
                    </a:cubicBezTo>
                    <a:close/>
                    <a:moveTo>
                      <a:pt x="207" y="113"/>
                    </a:moveTo>
                    <a:cubicBezTo>
                      <a:pt x="207" y="113"/>
                      <a:pt x="207" y="113"/>
                      <a:pt x="206" y="113"/>
                    </a:cubicBezTo>
                    <a:cubicBezTo>
                      <a:pt x="206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lose/>
                    <a:moveTo>
                      <a:pt x="216" y="98"/>
                    </a:moveTo>
                    <a:cubicBezTo>
                      <a:pt x="216" y="98"/>
                      <a:pt x="216" y="98"/>
                      <a:pt x="216" y="98"/>
                    </a:cubicBezTo>
                    <a:cubicBezTo>
                      <a:pt x="214" y="97"/>
                      <a:pt x="213" y="95"/>
                      <a:pt x="212" y="94"/>
                    </a:cubicBezTo>
                    <a:cubicBezTo>
                      <a:pt x="213" y="95"/>
                      <a:pt x="214" y="97"/>
                      <a:pt x="216" y="98"/>
                    </a:cubicBezTo>
                    <a:close/>
                    <a:moveTo>
                      <a:pt x="214" y="101"/>
                    </a:moveTo>
                    <a:cubicBezTo>
                      <a:pt x="213" y="100"/>
                      <a:pt x="212" y="99"/>
                      <a:pt x="212" y="99"/>
                    </a:cubicBezTo>
                    <a:cubicBezTo>
                      <a:pt x="212" y="99"/>
                      <a:pt x="213" y="100"/>
                      <a:pt x="214" y="101"/>
                    </a:cubicBezTo>
                    <a:cubicBezTo>
                      <a:pt x="216" y="102"/>
                      <a:pt x="218" y="104"/>
                      <a:pt x="219" y="106"/>
                    </a:cubicBezTo>
                    <a:cubicBezTo>
                      <a:pt x="218" y="104"/>
                      <a:pt x="216" y="102"/>
                      <a:pt x="21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sp>
        <p:nvSpPr>
          <p:cNvPr id="6" name="TextBox 71">
            <a:extLst>
              <a:ext uri="{FF2B5EF4-FFF2-40B4-BE49-F238E27FC236}">
                <a16:creationId xmlns:a16="http://schemas.microsoft.com/office/drawing/2014/main" id="{9FD5C334-0533-4E26-96CD-20CAE3F8459B}"/>
              </a:ext>
            </a:extLst>
          </p:cNvPr>
          <p:cNvSpPr txBox="1"/>
          <p:nvPr/>
        </p:nvSpPr>
        <p:spPr>
          <a:xfrm>
            <a:off x="3556337" y="1607603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3E8780-9CF1-496B-95E9-35D04601DFAB}"/>
              </a:ext>
            </a:extLst>
          </p:cNvPr>
          <p:cNvSpPr/>
          <p:nvPr/>
        </p:nvSpPr>
        <p:spPr>
          <a:xfrm>
            <a:off x="3810796" y="1128025"/>
            <a:ext cx="27673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pc="300" sz="36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cs charset="-78" panose="02040503050201020203" pitchFamily="18" typeface="Adobe Arabic"/>
                <a:sym charset="-122" panose="00000500000000000000" pitchFamily="2" typeface="inpin heiti"/>
              </a:rPr>
              <a:t>—04—</a:t>
            </a:r>
          </a:p>
        </p:txBody>
      </p:sp>
    </p:spTree>
    <p:extLst>
      <p:ext uri="{BB962C8B-B14F-4D97-AF65-F5344CB8AC3E}">
        <p14:creationId val="138016544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1D7F9DB-DD81-4CF6-BA6E-45F277A416EF}"/>
              </a:ext>
            </a:extLst>
          </p:cNvPr>
          <p:cNvSpPr/>
          <p:nvPr/>
        </p:nvSpPr>
        <p:spPr>
          <a:xfrm>
            <a:off x="5782181" y="1034863"/>
            <a:ext cx="1437848" cy="251052"/>
          </a:xfrm>
          <a:prstGeom prst="rect">
            <a:avLst/>
          </a:prstGeom>
          <a:noFill/>
          <a:ln cap="flat" w="12700">
            <a:noFill/>
            <a:prstDash val="sysDot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numCol="1" rIns="0" tIns="0" wrap="square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algn="l"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 algn="l"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11" name="直接连接符 10">
            <a:extLst>
              <a:ext uri="{FF2B5EF4-FFF2-40B4-BE49-F238E27FC236}">
                <a16:creationId xmlns:a16="http://schemas.microsoft.com/office/drawing/2014/main" id="{E24210E5-3083-4D8F-84D9-6A20E57E9D9C}"/>
              </a:ext>
            </a:extLst>
          </p:cNvPr>
          <p:cNvSpPr/>
          <p:nvPr/>
        </p:nvSpPr>
        <p:spPr>
          <a:xfrm flipV="1">
            <a:off x="5734303" y="954647"/>
            <a:ext cx="1737986" cy="1"/>
          </a:xfrm>
          <a:prstGeom prst="line">
            <a:avLst/>
          </a:prstGeom>
          <a:noFill/>
          <a:ln cap="flat" w="19050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anchor="ctr" bIns="35719" lIns="35719" numCol="1" rIns="35719" tIns="35719" wrap="square">
            <a:noAutofit/>
          </a:bodyPr>
          <a:lstStyle/>
          <a:p>
            <a:pPr lvl="0"/>
            <a:endParaRPr sz="900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49174" y="2637366"/>
            <a:ext cx="913153" cy="910802"/>
            <a:chOff x="3149174" y="3159760"/>
            <a:chExt cx="913153" cy="910802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DAE5B31-6FE3-49BE-A66D-AD422F8665F8}"/>
                </a:ext>
              </a:extLst>
            </p:cNvPr>
            <p:cNvSpPr/>
            <p:nvPr/>
          </p:nvSpPr>
          <p:spPr>
            <a:xfrm flipV="1" rot="1625199">
              <a:off x="3309661" y="3236306"/>
              <a:ext cx="580638" cy="5802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4" w="21002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cap="flat" w="19050">
              <a:noFill/>
              <a:miter lim="400000"/>
            </a:ln>
            <a:effectLst/>
          </p:spPr>
          <p:txBody>
            <a:bodyPr anchor="ctr" bIns="26789" lIns="26789" numCol="1" rIns="26789" tIns="26789" wrap="square">
              <a:noAutofit/>
            </a:bodyPr>
            <a:lstStyle/>
            <a:p>
              <a:pPr lvl="0"/>
              <a:endParaRPr sz="9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786218B-A615-4A37-8B26-4D2424FB1F45}"/>
                </a:ext>
              </a:extLst>
            </p:cNvPr>
            <p:cNvSpPr/>
            <p:nvPr/>
          </p:nvSpPr>
          <p:spPr>
            <a:xfrm rot="60000">
              <a:off x="3149174" y="3159760"/>
              <a:ext cx="913153" cy="9108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24" w="20761">
                  <a:moveTo>
                    <a:pt x="16007" y="18283"/>
                  </a:moveTo>
                  <a:cubicBezTo>
                    <a:pt x="17050" y="16026"/>
                    <a:pt x="18075" y="13761"/>
                    <a:pt x="19068" y="11481"/>
                  </a:cubicBezTo>
                  <a:cubicBezTo>
                    <a:pt x="19753" y="9907"/>
                    <a:pt x="20534" y="8322"/>
                    <a:pt x="20723" y="6594"/>
                  </a:cubicBezTo>
                  <a:cubicBezTo>
                    <a:pt x="20895" y="5026"/>
                    <a:pt x="20481" y="3364"/>
                    <a:pt x="19468" y="2136"/>
                  </a:cubicBezTo>
                  <a:cubicBezTo>
                    <a:pt x="18063" y="434"/>
                    <a:pt x="15974" y="-154"/>
                    <a:pt x="13847" y="34"/>
                  </a:cubicBezTo>
                  <a:cubicBezTo>
                    <a:pt x="13240" y="88"/>
                    <a:pt x="12631" y="177"/>
                    <a:pt x="12032" y="292"/>
                  </a:cubicBezTo>
                  <a:cubicBezTo>
                    <a:pt x="10726" y="542"/>
                    <a:pt x="9426" y="832"/>
                    <a:pt x="8128" y="1119"/>
                  </a:cubicBezTo>
                  <a:cubicBezTo>
                    <a:pt x="7356" y="1290"/>
                    <a:pt x="6585" y="1464"/>
                    <a:pt x="5814" y="1640"/>
                  </a:cubicBezTo>
                  <a:cubicBezTo>
                    <a:pt x="4865" y="1857"/>
                    <a:pt x="3917" y="2079"/>
                    <a:pt x="2969" y="2303"/>
                  </a:cubicBezTo>
                  <a:cubicBezTo>
                    <a:pt x="1900" y="2556"/>
                    <a:pt x="1107" y="2922"/>
                    <a:pt x="576" y="3385"/>
                  </a:cubicBezTo>
                  <a:cubicBezTo>
                    <a:pt x="-705" y="4501"/>
                    <a:pt x="-63" y="8368"/>
                    <a:pt x="4701" y="14206"/>
                  </a:cubicBezTo>
                  <a:cubicBezTo>
                    <a:pt x="9463" y="20043"/>
                    <a:pt x="13121" y="21446"/>
                    <a:pt x="14470" y="20413"/>
                  </a:cubicBezTo>
                  <a:cubicBezTo>
                    <a:pt x="15029" y="19985"/>
                    <a:pt x="15545" y="19280"/>
                    <a:pt x="16007" y="18283"/>
                  </a:cubicBezTo>
                  <a:close/>
                </a:path>
              </a:pathLst>
            </a:custGeom>
            <a:noFill/>
            <a:ln cap="flat" w="19050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anchor="ctr" bIns="26789" lIns="26789" numCol="1" rIns="26789" tIns="26789" wrap="square">
              <a:noAutofit/>
            </a:bodyPr>
            <a:lstStyle/>
            <a:p>
              <a:pPr lvl="0"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pPr>
              <a:endParaRPr sz="36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987CF1F-BC6F-4308-A44C-0AC68C915EB6}"/>
                </a:ext>
              </a:extLst>
            </p:cNvPr>
            <p:cNvSpPr/>
            <p:nvPr/>
          </p:nvSpPr>
          <p:spPr>
            <a:xfrm>
              <a:off x="3526614" y="3427257"/>
              <a:ext cx="310520" cy="31315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01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13846" y="1542106"/>
            <a:ext cx="858144" cy="949948"/>
            <a:chOff x="3013846" y="2064500"/>
            <a:chExt cx="858144" cy="949948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1D997C-B190-4ED9-A4D5-26E6FA98E2B6}"/>
                </a:ext>
              </a:extLst>
            </p:cNvPr>
            <p:cNvSpPr/>
            <p:nvPr/>
          </p:nvSpPr>
          <p:spPr>
            <a:xfrm rot="18557932">
              <a:off x="3079878" y="2325950"/>
              <a:ext cx="580638" cy="5802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4" w="21002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C7E13D70-1395-4ADE-8EDE-FD9AF3E8084F}"/>
                </a:ext>
              </a:extLst>
            </p:cNvPr>
            <p:cNvSpPr/>
            <p:nvPr/>
          </p:nvSpPr>
          <p:spPr>
            <a:xfrm rot="60000">
              <a:off x="3013846" y="2064500"/>
              <a:ext cx="858144" cy="9499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55" w="20378">
                  <a:moveTo>
                    <a:pt x="4821" y="21029"/>
                  </a:moveTo>
                  <a:cubicBezTo>
                    <a:pt x="7341" y="20448"/>
                    <a:pt x="9857" y="19848"/>
                    <a:pt x="12364" y="19214"/>
                  </a:cubicBezTo>
                  <a:cubicBezTo>
                    <a:pt x="14094" y="18776"/>
                    <a:pt x="15896" y="18405"/>
                    <a:pt x="17429" y="17491"/>
                  </a:cubicBezTo>
                  <a:cubicBezTo>
                    <a:pt x="18820" y="16662"/>
                    <a:pt x="19908" y="15325"/>
                    <a:pt x="20249" y="13793"/>
                  </a:cubicBezTo>
                  <a:cubicBezTo>
                    <a:pt x="20723" y="11668"/>
                    <a:pt x="19843" y="9700"/>
                    <a:pt x="18304" y="8178"/>
                  </a:cubicBezTo>
                  <a:cubicBezTo>
                    <a:pt x="17865" y="7744"/>
                    <a:pt x="17395" y="7331"/>
                    <a:pt x="16911" y="6940"/>
                  </a:cubicBezTo>
                  <a:cubicBezTo>
                    <a:pt x="15857" y="6088"/>
                    <a:pt x="14774" y="5266"/>
                    <a:pt x="13694" y="4443"/>
                  </a:cubicBezTo>
                  <a:cubicBezTo>
                    <a:pt x="13052" y="3954"/>
                    <a:pt x="12408" y="3467"/>
                    <a:pt x="11762" y="2982"/>
                  </a:cubicBezTo>
                  <a:cubicBezTo>
                    <a:pt x="10967" y="2385"/>
                    <a:pt x="10168" y="1791"/>
                    <a:pt x="9368" y="1200"/>
                  </a:cubicBezTo>
                  <a:cubicBezTo>
                    <a:pt x="8466" y="532"/>
                    <a:pt x="7650" y="146"/>
                    <a:pt x="6927" y="21"/>
                  </a:cubicBezTo>
                  <a:cubicBezTo>
                    <a:pt x="5183" y="-280"/>
                    <a:pt x="2445" y="2586"/>
                    <a:pt x="784" y="9830"/>
                  </a:cubicBezTo>
                  <a:cubicBezTo>
                    <a:pt x="-877" y="17073"/>
                    <a:pt x="360" y="20748"/>
                    <a:pt x="2081" y="21152"/>
                  </a:cubicBezTo>
                  <a:cubicBezTo>
                    <a:pt x="2795" y="21320"/>
                    <a:pt x="3706" y="21286"/>
                    <a:pt x="4821" y="21029"/>
                  </a:cubicBezTo>
                  <a:close/>
                </a:path>
              </a:pathLst>
            </a:custGeom>
            <a:noFill/>
            <a:ln cap="flat" w="19050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anchor="ctr" bIns="26789" lIns="26789" numCol="1" rIns="26789" tIns="26789" wrap="square">
              <a:noAutofit/>
            </a:bodyPr>
            <a:lstStyle/>
            <a:p>
              <a:pPr lvl="0"/>
              <a:endParaRPr sz="9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A245DBC-5473-4590-9EAA-7CB1B8937CA3}"/>
                </a:ext>
              </a:extLst>
            </p:cNvPr>
            <p:cNvSpPr/>
            <p:nvPr/>
          </p:nvSpPr>
          <p:spPr>
            <a:xfrm>
              <a:off x="3256788" y="2427182"/>
              <a:ext cx="310520" cy="31315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02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14746" y="763357"/>
            <a:ext cx="894652" cy="894017"/>
            <a:chOff x="3514746" y="1285751"/>
            <a:chExt cx="894652" cy="894017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620E830-BB98-4157-A82D-01B628164B55}"/>
                </a:ext>
              </a:extLst>
            </p:cNvPr>
            <p:cNvSpPr/>
            <p:nvPr/>
          </p:nvSpPr>
          <p:spPr>
            <a:xfrm rot="60000">
              <a:off x="3701707" y="1442647"/>
              <a:ext cx="580638" cy="5802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4" w="21002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cap="flat" w="19050">
              <a:noFill/>
              <a:miter lim="400000"/>
            </a:ln>
            <a:effectLst/>
          </p:spPr>
          <p:txBody>
            <a:bodyPr anchor="ctr" bIns="26789" lIns="26789" numCol="1" rIns="26789" tIns="26789" wrap="square">
              <a:noAutofit/>
            </a:bodyPr>
            <a:lstStyle/>
            <a:p>
              <a:pPr lvl="0"/>
              <a:endParaRPr sz="9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E9D77B8-8319-4B41-B541-2A7AD64873D1}"/>
                </a:ext>
              </a:extLst>
            </p:cNvPr>
            <p:cNvSpPr/>
            <p:nvPr/>
          </p:nvSpPr>
          <p:spPr>
            <a:xfrm rot="60000">
              <a:off x="3514746" y="1285751"/>
              <a:ext cx="894652" cy="89401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4" w="21002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noFill/>
            <a:ln cap="flat" w="19050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anchor="ctr" bIns="26789" lIns="26789" numCol="1" rIns="26789" tIns="26789" wrap="square">
              <a:noAutofit/>
            </a:bodyPr>
            <a:lstStyle/>
            <a:p>
              <a:pPr lvl="0"/>
              <a:endParaRPr sz="9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F17357E-C288-4C17-90C7-C6ECD2A24B88}"/>
                </a:ext>
              </a:extLst>
            </p:cNvPr>
            <p:cNvSpPr/>
            <p:nvPr/>
          </p:nvSpPr>
          <p:spPr>
            <a:xfrm>
              <a:off x="3910154" y="1586445"/>
              <a:ext cx="310520" cy="31315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03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98662" y="779493"/>
            <a:ext cx="900602" cy="890862"/>
            <a:chOff x="4698662" y="1301887"/>
            <a:chExt cx="900602" cy="890862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DF4FEB-2079-4664-9D1D-3021E6BF3339}"/>
                </a:ext>
              </a:extLst>
            </p:cNvPr>
            <p:cNvSpPr/>
            <p:nvPr/>
          </p:nvSpPr>
          <p:spPr>
            <a:xfrm flipH="1" rot="21540000">
              <a:off x="4828683" y="1442647"/>
              <a:ext cx="580638" cy="5802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4" w="21002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1FA2C5E-08C6-40A2-BB37-E2716CCF89C6}"/>
                </a:ext>
              </a:extLst>
            </p:cNvPr>
            <p:cNvSpPr/>
            <p:nvPr/>
          </p:nvSpPr>
          <p:spPr>
            <a:xfrm rot="60000">
              <a:off x="4698662" y="1301887"/>
              <a:ext cx="900602" cy="8908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59" w="21012">
                  <a:moveTo>
                    <a:pt x="1" y="3733"/>
                  </a:moveTo>
                  <a:cubicBezTo>
                    <a:pt x="40" y="6242"/>
                    <a:pt x="101" y="8751"/>
                    <a:pt x="198" y="11259"/>
                  </a:cubicBezTo>
                  <a:cubicBezTo>
                    <a:pt x="264" y="12990"/>
                    <a:pt x="246" y="14775"/>
                    <a:pt x="841" y="16429"/>
                  </a:cubicBezTo>
                  <a:cubicBezTo>
                    <a:pt x="1380" y="17930"/>
                    <a:pt x="2502" y="19260"/>
                    <a:pt x="3984" y="19932"/>
                  </a:cubicBezTo>
                  <a:cubicBezTo>
                    <a:pt x="6041" y="20864"/>
                    <a:pt x="8234" y="20483"/>
                    <a:pt x="10117" y="19380"/>
                  </a:cubicBezTo>
                  <a:cubicBezTo>
                    <a:pt x="10654" y="19065"/>
                    <a:pt x="11178" y="18717"/>
                    <a:pt x="11680" y="18350"/>
                  </a:cubicBezTo>
                  <a:cubicBezTo>
                    <a:pt x="12777" y="17550"/>
                    <a:pt x="13849" y="16717"/>
                    <a:pt x="14922" y="15887"/>
                  </a:cubicBezTo>
                  <a:cubicBezTo>
                    <a:pt x="15559" y="15393"/>
                    <a:pt x="16195" y="14897"/>
                    <a:pt x="16829" y="14399"/>
                  </a:cubicBezTo>
                  <a:cubicBezTo>
                    <a:pt x="17611" y="13786"/>
                    <a:pt x="18389" y="13168"/>
                    <a:pt x="19165" y="12549"/>
                  </a:cubicBezTo>
                  <a:cubicBezTo>
                    <a:pt x="20041" y="11851"/>
                    <a:pt x="20611" y="11170"/>
                    <a:pt x="20897" y="10517"/>
                  </a:cubicBezTo>
                  <a:cubicBezTo>
                    <a:pt x="21584" y="8941"/>
                    <a:pt x="19270" y="5706"/>
                    <a:pt x="12268" y="2485"/>
                  </a:cubicBezTo>
                  <a:cubicBezTo>
                    <a:pt x="5268" y="-736"/>
                    <a:pt x="1262" y="-409"/>
                    <a:pt x="475" y="1121"/>
                  </a:cubicBezTo>
                  <a:cubicBezTo>
                    <a:pt x="148" y="1756"/>
                    <a:pt x="-16" y="2624"/>
                    <a:pt x="1" y="3733"/>
                  </a:cubicBezTo>
                  <a:close/>
                </a:path>
              </a:pathLst>
            </a:custGeom>
            <a:noFill/>
            <a:ln cap="flat" w="19050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anchor="ctr" bIns="26789" lIns="26789" numCol="1" rIns="26789" tIns="26789" wrap="square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45EB2CF-F9DB-45B6-A4AC-BF1B560BECD6}"/>
                </a:ext>
              </a:extLst>
            </p:cNvPr>
            <p:cNvSpPr/>
            <p:nvPr/>
          </p:nvSpPr>
          <p:spPr>
            <a:xfrm>
              <a:off x="4938055" y="1586446"/>
              <a:ext cx="310519" cy="31315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04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58166" y="1519410"/>
            <a:ext cx="861640" cy="946235"/>
            <a:chOff x="5258166" y="2041804"/>
            <a:chExt cx="861640" cy="946235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8A7F7E17-C041-4772-A58A-A0EA647170B8}"/>
                </a:ext>
              </a:extLst>
            </p:cNvPr>
            <p:cNvSpPr/>
            <p:nvPr/>
          </p:nvSpPr>
          <p:spPr>
            <a:xfrm flipH="1" rot="3042067">
              <a:off x="5461304" y="2325950"/>
              <a:ext cx="580638" cy="5802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4" w="21002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cap="flat" w="19050">
              <a:noFill/>
              <a:miter lim="400000"/>
            </a:ln>
            <a:effectLst/>
          </p:spPr>
          <p:txBody>
            <a:bodyPr anchor="ctr" bIns="26789" lIns="26789" numCol="1" rIns="26789" tIns="26789" wrap="square">
              <a:noAutofit/>
            </a:bodyPr>
            <a:lstStyle/>
            <a:p>
              <a:pPr lvl="0"/>
              <a:endParaRPr sz="9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CEE3086-65D6-4220-A091-32811C6A1A2E}"/>
                </a:ext>
              </a:extLst>
            </p:cNvPr>
            <p:cNvSpPr/>
            <p:nvPr/>
          </p:nvSpPr>
          <p:spPr>
            <a:xfrm rot="60000">
              <a:off x="5258166" y="2041804"/>
              <a:ext cx="861640" cy="9462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29" w="20462">
                  <a:moveTo>
                    <a:pt x="10730" y="1262"/>
                  </a:moveTo>
                  <a:cubicBezTo>
                    <a:pt x="8726" y="2820"/>
                    <a:pt x="6735" y="4393"/>
                    <a:pt x="4769" y="5994"/>
                  </a:cubicBezTo>
                  <a:cubicBezTo>
                    <a:pt x="3412" y="7098"/>
                    <a:pt x="1958" y="8172"/>
                    <a:pt x="998" y="9627"/>
                  </a:cubicBezTo>
                  <a:cubicBezTo>
                    <a:pt x="126" y="10946"/>
                    <a:pt x="-237" y="12599"/>
                    <a:pt x="160" y="14124"/>
                  </a:cubicBezTo>
                  <a:cubicBezTo>
                    <a:pt x="712" y="16237"/>
                    <a:pt x="2411" y="17654"/>
                    <a:pt x="4499" y="18398"/>
                  </a:cubicBezTo>
                  <a:cubicBezTo>
                    <a:pt x="5094" y="18610"/>
                    <a:pt x="5708" y="18792"/>
                    <a:pt x="6323" y="18946"/>
                  </a:cubicBezTo>
                  <a:cubicBezTo>
                    <a:pt x="7666" y="19283"/>
                    <a:pt x="9020" y="19582"/>
                    <a:pt x="10373" y="19883"/>
                  </a:cubicBezTo>
                  <a:cubicBezTo>
                    <a:pt x="11176" y="20061"/>
                    <a:pt x="11980" y="20237"/>
                    <a:pt x="12785" y="20411"/>
                  </a:cubicBezTo>
                  <a:cubicBezTo>
                    <a:pt x="13778" y="20624"/>
                    <a:pt x="14770" y="20833"/>
                    <a:pt x="15764" y="21040"/>
                  </a:cubicBezTo>
                  <a:cubicBezTo>
                    <a:pt x="16884" y="21272"/>
                    <a:pt x="17797" y="21287"/>
                    <a:pt x="18506" y="21103"/>
                  </a:cubicBezTo>
                  <a:cubicBezTo>
                    <a:pt x="20216" y="20661"/>
                    <a:pt x="21363" y="16950"/>
                    <a:pt x="19524" y="9724"/>
                  </a:cubicBezTo>
                  <a:cubicBezTo>
                    <a:pt x="17685" y="2499"/>
                    <a:pt x="14878" y="-313"/>
                    <a:pt x="13141" y="27"/>
                  </a:cubicBezTo>
                  <a:cubicBezTo>
                    <a:pt x="12421" y="168"/>
                    <a:pt x="11616" y="573"/>
                    <a:pt x="10730" y="1262"/>
                  </a:cubicBezTo>
                  <a:close/>
                </a:path>
              </a:pathLst>
            </a:custGeom>
            <a:noFill/>
            <a:ln cap="flat" w="19050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anchor="ctr" bIns="26789" lIns="26789" numCol="1" rIns="26789" tIns="26789" wrap="square">
              <a:noAutofit/>
            </a:bodyPr>
            <a:lstStyle/>
            <a:p>
              <a:pPr lvl="0"/>
              <a:endParaRPr sz="9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D3D38E2-FBB8-465F-85F5-9381C5DB784C}"/>
                </a:ext>
              </a:extLst>
            </p:cNvPr>
            <p:cNvSpPr/>
            <p:nvPr/>
          </p:nvSpPr>
          <p:spPr>
            <a:xfrm>
              <a:off x="5566409" y="2427182"/>
              <a:ext cx="310519" cy="31315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05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76188" y="2666505"/>
            <a:ext cx="911301" cy="910311"/>
            <a:chOff x="5076188" y="3188899"/>
            <a:chExt cx="911301" cy="91031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A90EA0-A995-4CA0-BC1C-002875CA9E48}"/>
                </a:ext>
              </a:extLst>
            </p:cNvPr>
            <p:cNvSpPr/>
            <p:nvPr/>
          </p:nvSpPr>
          <p:spPr>
            <a:xfrm flipH="1" flipV="1" rot="19974800">
              <a:off x="5249220" y="3263352"/>
              <a:ext cx="580638" cy="5802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4" w="21002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85833376-3085-43CC-92D5-AC143C00B3AB}"/>
                </a:ext>
              </a:extLst>
            </p:cNvPr>
            <p:cNvSpPr/>
            <p:nvPr/>
          </p:nvSpPr>
          <p:spPr>
            <a:xfrm rot="60000">
              <a:off x="5076188" y="3188899"/>
              <a:ext cx="911301" cy="9103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8" w="20646">
                  <a:moveTo>
                    <a:pt x="17625" y="2056"/>
                  </a:moveTo>
                  <a:cubicBezTo>
                    <a:pt x="15204" y="1539"/>
                    <a:pt x="12777" y="1043"/>
                    <a:pt x="10344" y="581"/>
                  </a:cubicBezTo>
                  <a:cubicBezTo>
                    <a:pt x="8665" y="262"/>
                    <a:pt x="6953" y="-148"/>
                    <a:pt x="5233" y="53"/>
                  </a:cubicBezTo>
                  <a:cubicBezTo>
                    <a:pt x="3673" y="234"/>
                    <a:pt x="2151" y="1009"/>
                    <a:pt x="1184" y="2272"/>
                  </a:cubicBezTo>
                  <a:cubicBezTo>
                    <a:pt x="-156" y="4023"/>
                    <a:pt x="-264" y="6195"/>
                    <a:pt x="390" y="8232"/>
                  </a:cubicBezTo>
                  <a:cubicBezTo>
                    <a:pt x="577" y="8812"/>
                    <a:pt x="799" y="9388"/>
                    <a:pt x="1043" y="9947"/>
                  </a:cubicBezTo>
                  <a:cubicBezTo>
                    <a:pt x="1575" y="11167"/>
                    <a:pt x="2145" y="12372"/>
                    <a:pt x="2712" y="13577"/>
                  </a:cubicBezTo>
                  <a:cubicBezTo>
                    <a:pt x="3049" y="14292"/>
                    <a:pt x="3389" y="15007"/>
                    <a:pt x="3730" y="15721"/>
                  </a:cubicBezTo>
                  <a:cubicBezTo>
                    <a:pt x="4152" y="16600"/>
                    <a:pt x="4577" y="17477"/>
                    <a:pt x="5005" y="18353"/>
                  </a:cubicBezTo>
                  <a:cubicBezTo>
                    <a:pt x="5488" y="19340"/>
                    <a:pt x="6019" y="20034"/>
                    <a:pt x="6586" y="20450"/>
                  </a:cubicBezTo>
                  <a:cubicBezTo>
                    <a:pt x="7953" y="21452"/>
                    <a:pt x="11565" y="19963"/>
                    <a:pt x="16175" y="14009"/>
                  </a:cubicBezTo>
                  <a:cubicBezTo>
                    <a:pt x="20785" y="8056"/>
                    <a:pt x="21336" y="4170"/>
                    <a:pt x="20035" y="3083"/>
                  </a:cubicBezTo>
                  <a:cubicBezTo>
                    <a:pt x="19495" y="2632"/>
                    <a:pt x="18696" y="2284"/>
                    <a:pt x="17625" y="2056"/>
                  </a:cubicBezTo>
                  <a:close/>
                </a:path>
              </a:pathLst>
            </a:custGeom>
            <a:noFill/>
            <a:ln cap="flat" w="19050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anchor="ctr" bIns="26789" lIns="26789" numCol="1" rIns="26789" tIns="26789" wrap="square">
              <a:noAutofit/>
            </a:bodyPr>
            <a:lstStyle/>
            <a:p>
              <a:pPr lvl="0"/>
              <a:endParaRPr sz="9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E6ECB1A-D154-4EBD-B624-E6F5ABF2C17A}"/>
                </a:ext>
              </a:extLst>
            </p:cNvPr>
            <p:cNvSpPr/>
            <p:nvPr/>
          </p:nvSpPr>
          <p:spPr>
            <a:xfrm>
              <a:off x="5372609" y="3434746"/>
              <a:ext cx="310520" cy="31315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06</a:t>
              </a:r>
            </a:p>
          </p:txBody>
        </p:sp>
      </p:grp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42BD8870-1D6E-46E8-93CE-74E1870BB665}"/>
              </a:ext>
            </a:extLst>
          </p:cNvPr>
          <p:cNvSpPr/>
          <p:nvPr/>
        </p:nvSpPr>
        <p:spPr>
          <a:xfrm>
            <a:off x="4226231" y="1946875"/>
            <a:ext cx="667658" cy="695412"/>
          </a:xfrm>
          <a:custGeom>
            <a:gdLst>
              <a:gd fmla="*/ 582177 w 584267" name="connsiteX0"/>
              <a:gd fmla="*/ 293917 h 608556" name="connsiteY0"/>
              <a:gd fmla="*/ 583869 w 584267" name="connsiteX1"/>
              <a:gd fmla="*/ 302971 h 608556" name="connsiteY1"/>
              <a:gd fmla="*/ 279094 w 584267" name="connsiteX2"/>
              <a:gd fmla="*/ 594692 h 608556" name="connsiteY2"/>
              <a:gd fmla="*/ 274201 w 584267" name="connsiteX3"/>
              <a:gd fmla="*/ 594173 h 608556" name="connsiteY3"/>
              <a:gd fmla="*/ 481444 w 584267" name="connsiteX4"/>
              <a:gd fmla="*/ 395362 h 608556" name="connsiteY4"/>
              <a:gd fmla="*/ 482901 w 584267" name="connsiteX5"/>
              <a:gd fmla="*/ 382579 h 608556" name="connsiteY5"/>
              <a:gd fmla="*/ 473950 w 584267" name="connsiteX6"/>
              <a:gd fmla="*/ 392556 h 608556" name="connsiteY6"/>
              <a:gd fmla="*/ 261711 w 584267" name="connsiteX7"/>
              <a:gd fmla="*/ 583988 h 608556" name="connsiteY7"/>
              <a:gd fmla="*/ 259837 w 584267" name="connsiteX8"/>
              <a:gd fmla="*/ 575778 h 608556" name="connsiteY8"/>
              <a:gd fmla="*/ 259837 w 584267" name="connsiteX9"/>
              <a:gd fmla="*/ 464577 h 608556" name="connsiteY9"/>
              <a:gd fmla="*/ 267019 w 584267" name="connsiteX10"/>
              <a:gd fmla="*/ 427579 h 608556" name="connsiteY10"/>
              <a:gd fmla="*/ 360492 w 584267" name="connsiteX11"/>
              <a:gd fmla="*/ 347971 h 608556" name="connsiteY11"/>
              <a:gd fmla="*/ 572210 w 584267" name="connsiteX12"/>
              <a:gd fmla="*/ 296632 h 608556" name="connsiteY12"/>
              <a:gd fmla="*/ 582177 w 584267" name="connsiteX13"/>
              <a:gd fmla="*/ 293917 h 608556" name="connsiteY13"/>
              <a:gd fmla="*/ 274656 w 584267" name="connsiteX14"/>
              <a:gd fmla="*/ 289106 h 608556" name="connsiteY14"/>
              <a:gd fmla="*/ 323064 w 584267" name="connsiteX15"/>
              <a:gd fmla="*/ 289106 h 608556" name="connsiteY15"/>
              <a:gd fmla="*/ 323064 w 584267" name="connsiteX16"/>
              <a:gd fmla="*/ 331845 h 608556" name="connsiteY16"/>
              <a:gd fmla="*/ 274656 w 584267" name="connsiteX17"/>
              <a:gd fmla="*/ 367928 h 608556" name="connsiteY17"/>
              <a:gd fmla="*/ 207690 w 584267" name="connsiteX18"/>
              <a:gd fmla="*/ 289106 h 608556" name="connsiteY18"/>
              <a:gd fmla="*/ 256098 w 584267" name="connsiteX19"/>
              <a:gd fmla="*/ 289106 h 608556" name="connsiteY19"/>
              <a:gd fmla="*/ 256098 w 584267" name="connsiteX20"/>
              <a:gd fmla="*/ 390148 h 608556" name="connsiteY20"/>
              <a:gd fmla="*/ 251413 w 584267" name="connsiteX21"/>
              <a:gd fmla="*/ 397424 h 608556" name="connsiteY21"/>
              <a:gd fmla="*/ 244230 w 584267" name="connsiteX22"/>
              <a:gd fmla="*/ 397424 h 608556" name="connsiteY22"/>
              <a:gd fmla="*/ 207690 w 584267" name="connsiteX23"/>
              <a:gd fmla="*/ 354388 h 608556" name="connsiteY23"/>
              <a:gd fmla="*/ 32007 w 584267" name="connsiteX24"/>
              <a:gd fmla="*/ 259919 h 608556" name="connsiteY24"/>
              <a:gd fmla="*/ 41076 w 584267" name="connsiteX25"/>
              <a:gd fmla="*/ 266907 h 608556" name="connsiteY25"/>
              <a:gd fmla="*/ 137781 w 584267" name="connsiteX26"/>
              <a:gd fmla="*/ 344838 h 608556" name="connsiteY26"/>
              <a:gd fmla="*/ 240315 w 584267" name="connsiteX27"/>
              <a:gd fmla="*/ 447188 h 608556" name="connsiteY27"/>
              <a:gd fmla="*/ 245936 w 584267" name="connsiteX28"/>
              <a:gd fmla="*/ 484802 h 608556" name="connsiteY28"/>
              <a:gd fmla="*/ 245936 w 584267" name="connsiteX29"/>
              <a:gd fmla="*/ 592762 h 608556" name="connsiteY29"/>
              <a:gd fmla="*/ 243854 w 584267" name="connsiteX30"/>
              <a:gd fmla="*/ 601075 h 608556" name="connsiteY30"/>
              <a:gd fmla="*/ 64914 w 584267" name="connsiteX31"/>
              <a:gd fmla="*/ 379959 h 608556" name="connsiteY31"/>
              <a:gd fmla="*/ 58668 w 584267" name="connsiteX32"/>
              <a:gd fmla="*/ 368322 h 608556" name="connsiteY32"/>
              <a:gd fmla="*/ 57523 w 584267" name="connsiteX33"/>
              <a:gd fmla="*/ 381102 h 608556" name="connsiteY33"/>
              <a:gd fmla="*/ 225637 w 584267" name="connsiteX34"/>
              <a:gd fmla="*/ 608556 h 608556" name="connsiteY34"/>
              <a:gd fmla="*/ 32852 w 584267" name="connsiteX35"/>
              <a:gd fmla="*/ 465579 h 608556" name="connsiteY35"/>
              <a:gd fmla="*/ 24108 w 584267" name="connsiteX36"/>
              <a:gd fmla="*/ 266803 h 608556" name="connsiteY36"/>
              <a:gd fmla="*/ 32007 w 584267" name="connsiteX37"/>
              <a:gd fmla="*/ 259919 h 608556" name="connsiteY37"/>
              <a:gd fmla="*/ 274656 w 584267" name="connsiteX38"/>
              <a:gd fmla="*/ 196948 h 608556" name="connsiteY38"/>
              <a:gd fmla="*/ 276946 w 584267" name="connsiteX39"/>
              <a:gd fmla="*/ 196948 h 608556" name="connsiteY39"/>
              <a:gd fmla="*/ 323064 w 584267" name="connsiteX40"/>
              <a:gd fmla="*/ 243106 h 608556" name="connsiteY40"/>
              <a:gd fmla="*/ 323064 w 584267" name="connsiteX41"/>
              <a:gd fmla="*/ 270759 h 608556" name="connsiteY41"/>
              <a:gd fmla="*/ 274656 w 584267" name="connsiteX42"/>
              <a:gd fmla="*/ 270759 h 608556" name="connsiteY42"/>
              <a:gd fmla="*/ 253808 w 584267" name="connsiteX43"/>
              <a:gd fmla="*/ 196948 h 608556" name="connsiteY43"/>
              <a:gd fmla="*/ 256098 w 584267" name="connsiteX44"/>
              <a:gd fmla="*/ 196948 h 608556" name="connsiteY44"/>
              <a:gd fmla="*/ 256098 w 584267" name="connsiteX45"/>
              <a:gd fmla="*/ 270759 h 608556" name="connsiteY45"/>
              <a:gd fmla="*/ 207690 w 584267" name="connsiteX46"/>
              <a:gd fmla="*/ 270759 h 608556" name="connsiteY46"/>
              <a:gd fmla="*/ 207690 w 584267" name="connsiteX47"/>
              <a:gd fmla="*/ 243106 h 608556" name="connsiteY47"/>
              <a:gd fmla="*/ 253808 w 584267" name="connsiteX48"/>
              <a:gd fmla="*/ 196948 h 608556" name="connsiteY48"/>
              <a:gd fmla="*/ 267670 w 584267" name="connsiteX49"/>
              <a:gd fmla="*/ 0 h 608556" name="connsiteY49"/>
              <a:gd fmla="*/ 312522 w 584267" name="connsiteX50"/>
              <a:gd fmla="*/ 15795 h 608556" name="connsiteY50"/>
              <a:gd fmla="*/ 445310 w 584267" name="connsiteX51"/>
              <a:gd fmla="*/ 125946 h 608556" name="connsiteY51"/>
              <a:gd fmla="*/ 479860 w 584267" name="connsiteX52"/>
              <a:gd fmla="*/ 199622 h 608556" name="connsiteY52"/>
              <a:gd fmla="*/ 479860 w 584267" name="connsiteX53"/>
              <a:gd fmla="*/ 283378 h 608556" name="connsiteY53"/>
              <a:gd fmla="*/ 406077 w 584267" name="connsiteX54"/>
              <a:gd fmla="*/ 296992 h 608556" name="connsiteY54"/>
              <a:gd fmla="*/ 406077 w 584267" name="connsiteX55"/>
              <a:gd fmla="*/ 199622 h 608556" name="connsiteY55"/>
              <a:gd fmla="*/ 398064 w 584267" name="connsiteX56"/>
              <a:gd fmla="*/ 182580 h 608556" name="connsiteY56"/>
              <a:gd fmla="*/ 267670 w 584267" name="connsiteX57"/>
              <a:gd fmla="*/ 74403 h 608556" name="connsiteY57"/>
              <a:gd fmla="*/ 137276 w 584267" name="connsiteX58"/>
              <a:gd fmla="*/ 182580 h 608556" name="connsiteY58"/>
              <a:gd fmla="*/ 129263 w 584267" name="connsiteX59"/>
              <a:gd fmla="*/ 199622 h 608556" name="connsiteY59"/>
              <a:gd fmla="*/ 129263 w 584267" name="connsiteX60"/>
              <a:gd fmla="*/ 307383 h 608556" name="connsiteY60"/>
              <a:gd fmla="*/ 55480 w 584267" name="connsiteX61"/>
              <a:gd fmla="*/ 245657 h 608556" name="connsiteY61"/>
              <a:gd fmla="*/ 55480 w 584267" name="connsiteX62"/>
              <a:gd fmla="*/ 199622 h 608556" name="connsiteY62"/>
              <a:gd fmla="*/ 90134 w 584267" name="connsiteX63"/>
              <a:gd fmla="*/ 125946 h 608556" name="connsiteY63"/>
              <a:gd fmla="*/ 222818 w 584267" name="connsiteX64"/>
              <a:gd fmla="*/ 15795 h 608556" name="connsiteY64"/>
              <a:gd fmla="*/ 267670 w 584267" name="connsiteX65"/>
              <a:gd fmla="*/ 0 h 608556" name="connsiteY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b="b" l="l" r="r" t="t"/>
            <a:pathLst>
              <a:path h="608556" w="584267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cap="flat" w="12700">
            <a:noFill/>
            <a:miter lim="400000"/>
          </a:ln>
          <a:effectLst/>
        </p:spPr>
        <p:txBody>
          <a:bodyPr anchor="b" bIns="26789" lIns="26789" numCol="1" rIns="26789" tIns="26789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lvl="0"/>
            <a:endParaRPr sz="900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00D454E-ED94-429C-A6F2-A62A98A4F200}"/>
              </a:ext>
            </a:extLst>
          </p:cNvPr>
          <p:cNvSpPr/>
          <p:nvPr/>
        </p:nvSpPr>
        <p:spPr>
          <a:xfrm>
            <a:off x="6221262" y="2102922"/>
            <a:ext cx="1437848" cy="251052"/>
          </a:xfrm>
          <a:prstGeom prst="rect">
            <a:avLst/>
          </a:prstGeom>
          <a:noFill/>
          <a:ln cap="flat" w="12700">
            <a:noFill/>
            <a:prstDash val="sysDot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numCol="1" rIns="0" tIns="0" wrap="square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algn="l"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 algn="l"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26" name="直接连接符 25">
            <a:extLst>
              <a:ext uri="{FF2B5EF4-FFF2-40B4-BE49-F238E27FC236}">
                <a16:creationId xmlns:a16="http://schemas.microsoft.com/office/drawing/2014/main" id="{799808BC-9C00-465B-A2E9-F16206BFBF61}"/>
              </a:ext>
            </a:extLst>
          </p:cNvPr>
          <p:cNvSpPr/>
          <p:nvPr/>
        </p:nvSpPr>
        <p:spPr>
          <a:xfrm flipV="1">
            <a:off x="6215481" y="2022706"/>
            <a:ext cx="1737986" cy="1"/>
          </a:xfrm>
          <a:prstGeom prst="line">
            <a:avLst/>
          </a:prstGeom>
          <a:noFill/>
          <a:ln cap="flat" w="19050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anchor="ctr" bIns="35719" lIns="35719" numCol="1" rIns="35719" tIns="35719" wrap="square">
            <a:noAutofit/>
          </a:bodyPr>
          <a:lstStyle/>
          <a:p>
            <a:pPr lvl="0"/>
            <a:endParaRPr sz="900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818F6D5-F8F7-4F97-9E09-837C2FA017F8}"/>
              </a:ext>
            </a:extLst>
          </p:cNvPr>
          <p:cNvSpPr/>
          <p:nvPr/>
        </p:nvSpPr>
        <p:spPr>
          <a:xfrm>
            <a:off x="5751623" y="3571996"/>
            <a:ext cx="1437848" cy="251052"/>
          </a:xfrm>
          <a:prstGeom prst="rect">
            <a:avLst/>
          </a:prstGeom>
          <a:noFill/>
          <a:ln cap="flat" w="12700">
            <a:noFill/>
            <a:prstDash val="sysDot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numCol="1" rIns="0" tIns="0" wrap="square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algn="l"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 algn="l"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28" name="直接连接符 27">
            <a:extLst>
              <a:ext uri="{FF2B5EF4-FFF2-40B4-BE49-F238E27FC236}">
                <a16:creationId xmlns:a16="http://schemas.microsoft.com/office/drawing/2014/main" id="{C60CBB79-2BEE-4CEF-A9E9-D8E5BDBB5903}"/>
              </a:ext>
            </a:extLst>
          </p:cNvPr>
          <p:cNvSpPr/>
          <p:nvPr/>
        </p:nvSpPr>
        <p:spPr>
          <a:xfrm flipV="1">
            <a:off x="5734303" y="3491780"/>
            <a:ext cx="1737986" cy="1"/>
          </a:xfrm>
          <a:prstGeom prst="line">
            <a:avLst/>
          </a:prstGeom>
          <a:noFill/>
          <a:ln cap="flat" w="19050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anchor="ctr" bIns="35719" lIns="35719" numCol="1" rIns="35719" tIns="35719" wrap="square">
            <a:noAutofit/>
          </a:bodyPr>
          <a:lstStyle/>
          <a:p>
            <a:pPr lvl="0"/>
            <a:endParaRPr sz="900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30C8C26-4F61-4CDF-B04D-D1528B17C71F}"/>
              </a:ext>
            </a:extLst>
          </p:cNvPr>
          <p:cNvSpPr/>
          <p:nvPr/>
        </p:nvSpPr>
        <p:spPr>
          <a:xfrm>
            <a:off x="1893952" y="1034863"/>
            <a:ext cx="1437848" cy="251052"/>
          </a:xfrm>
          <a:prstGeom prst="rect">
            <a:avLst/>
          </a:prstGeom>
          <a:noFill/>
          <a:ln cap="flat" w="12700">
            <a:noFill/>
            <a:prstDash val="sysDot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numCol="1" rIns="0" tIns="0" wrap="square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30" name="直接连接符 29">
            <a:extLst>
              <a:ext uri="{FF2B5EF4-FFF2-40B4-BE49-F238E27FC236}">
                <a16:creationId xmlns:a16="http://schemas.microsoft.com/office/drawing/2014/main" id="{4C130ACC-89DF-49AE-9689-196DAFD93488}"/>
              </a:ext>
            </a:extLst>
          </p:cNvPr>
          <p:cNvSpPr/>
          <p:nvPr/>
        </p:nvSpPr>
        <p:spPr>
          <a:xfrm flipV="1">
            <a:off x="1593815" y="954647"/>
            <a:ext cx="1737986" cy="1"/>
          </a:xfrm>
          <a:prstGeom prst="line">
            <a:avLst/>
          </a:prstGeom>
          <a:noFill/>
          <a:ln cap="flat" w="19050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anchor="ctr" bIns="35719" lIns="35719" numCol="1" rIns="35719" tIns="35719" wrap="square">
            <a:noAutofit/>
          </a:bodyPr>
          <a:lstStyle/>
          <a:p>
            <a:pPr algn="r" lvl="0"/>
            <a:endParaRPr sz="900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30AFB66-E0E3-4092-BBF1-026C57849989}"/>
              </a:ext>
            </a:extLst>
          </p:cNvPr>
          <p:cNvSpPr/>
          <p:nvPr/>
        </p:nvSpPr>
        <p:spPr>
          <a:xfrm>
            <a:off x="1480290" y="2102922"/>
            <a:ext cx="1437848" cy="251052"/>
          </a:xfrm>
          <a:prstGeom prst="rect">
            <a:avLst/>
          </a:prstGeom>
          <a:noFill/>
          <a:ln cap="flat" w="12700">
            <a:noFill/>
            <a:prstDash val="sysDot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numCol="1" rIns="0" tIns="0" wrap="square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32" name="直接连接符 31">
            <a:extLst>
              <a:ext uri="{FF2B5EF4-FFF2-40B4-BE49-F238E27FC236}">
                <a16:creationId xmlns:a16="http://schemas.microsoft.com/office/drawing/2014/main" id="{EBDA73EF-39A0-4082-AC72-F80B7D4D1E61}"/>
              </a:ext>
            </a:extLst>
          </p:cNvPr>
          <p:cNvSpPr/>
          <p:nvPr/>
        </p:nvSpPr>
        <p:spPr>
          <a:xfrm flipV="1">
            <a:off x="1180153" y="2022706"/>
            <a:ext cx="1737986" cy="1"/>
          </a:xfrm>
          <a:prstGeom prst="line">
            <a:avLst/>
          </a:prstGeom>
          <a:noFill/>
          <a:ln cap="flat" w="19050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anchor="ctr" bIns="35719" lIns="35719" numCol="1" rIns="35719" tIns="35719" wrap="square">
            <a:noAutofit/>
          </a:bodyPr>
          <a:lstStyle/>
          <a:p>
            <a:pPr algn="r" lvl="0"/>
            <a:endParaRPr sz="900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92E3392-EE4C-47AB-AB8B-2949B656E157}"/>
              </a:ext>
            </a:extLst>
          </p:cNvPr>
          <p:cNvSpPr/>
          <p:nvPr/>
        </p:nvSpPr>
        <p:spPr>
          <a:xfrm>
            <a:off x="1989149" y="3571996"/>
            <a:ext cx="1437848" cy="251052"/>
          </a:xfrm>
          <a:prstGeom prst="rect">
            <a:avLst/>
          </a:prstGeom>
          <a:noFill/>
          <a:ln cap="flat" w="12700">
            <a:noFill/>
            <a:prstDash val="sysDot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numCol="1" rIns="0" tIns="0" wrap="square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34" name="直接连接符 33">
            <a:extLst>
              <a:ext uri="{FF2B5EF4-FFF2-40B4-BE49-F238E27FC236}">
                <a16:creationId xmlns:a16="http://schemas.microsoft.com/office/drawing/2014/main" id="{A0D00C32-25B4-4951-B168-19F6734521A0}"/>
              </a:ext>
            </a:extLst>
          </p:cNvPr>
          <p:cNvSpPr/>
          <p:nvPr/>
        </p:nvSpPr>
        <p:spPr>
          <a:xfrm flipV="1">
            <a:off x="1689012" y="3491780"/>
            <a:ext cx="1737986" cy="1"/>
          </a:xfrm>
          <a:prstGeom prst="line">
            <a:avLst/>
          </a:prstGeom>
          <a:noFill/>
          <a:ln cap="flat" w="19050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anchor="ctr" bIns="35719" lIns="35719" numCol="1" rIns="35719" tIns="35719" wrap="square">
            <a:noAutofit/>
          </a:bodyPr>
          <a:lstStyle/>
          <a:p>
            <a:pPr algn="r" lvl="0"/>
            <a:endParaRPr sz="900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35" name="文本框 32">
            <a:extLst>
              <a:ext uri="{FF2B5EF4-FFF2-40B4-BE49-F238E27FC236}">
                <a16:creationId xmlns:a16="http://schemas.microsoft.com/office/drawing/2014/main" id="{22A52624-837D-4219-9207-FA8AC8DE3189}"/>
              </a:ext>
            </a:extLst>
          </p:cNvPr>
          <p:cNvSpPr txBox="1"/>
          <p:nvPr/>
        </p:nvSpPr>
        <p:spPr>
          <a:xfrm>
            <a:off x="2162368" y="69954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accent3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36" name="文本框 33">
            <a:extLst>
              <a:ext uri="{FF2B5EF4-FFF2-40B4-BE49-F238E27FC236}">
                <a16:creationId xmlns:a16="http://schemas.microsoft.com/office/drawing/2014/main" id="{8A8C58DD-E471-4459-AF49-0D610EFB7F45}"/>
              </a:ext>
            </a:extLst>
          </p:cNvPr>
          <p:cNvSpPr txBox="1"/>
          <p:nvPr/>
        </p:nvSpPr>
        <p:spPr>
          <a:xfrm>
            <a:off x="1740174" y="176412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37" name="文本框 34">
            <a:extLst>
              <a:ext uri="{FF2B5EF4-FFF2-40B4-BE49-F238E27FC236}">
                <a16:creationId xmlns:a16="http://schemas.microsoft.com/office/drawing/2014/main" id="{9B0E9658-361B-4B96-96D7-A00B119D3B04}"/>
              </a:ext>
            </a:extLst>
          </p:cNvPr>
          <p:cNvSpPr txBox="1"/>
          <p:nvPr/>
        </p:nvSpPr>
        <p:spPr>
          <a:xfrm>
            <a:off x="2117347" y="325833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accent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38" name="文本框 35">
            <a:extLst>
              <a:ext uri="{FF2B5EF4-FFF2-40B4-BE49-F238E27FC236}">
                <a16:creationId xmlns:a16="http://schemas.microsoft.com/office/drawing/2014/main" id="{092A20E3-FF05-4E58-82EB-47948BF6B69A}"/>
              </a:ext>
            </a:extLst>
          </p:cNvPr>
          <p:cNvSpPr txBox="1"/>
          <p:nvPr/>
        </p:nvSpPr>
        <p:spPr>
          <a:xfrm>
            <a:off x="5671310" y="69954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solidFill>
                  <a:schemeClr val="accent4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39" name="文本框 36">
            <a:extLst>
              <a:ext uri="{FF2B5EF4-FFF2-40B4-BE49-F238E27FC236}">
                <a16:creationId xmlns:a16="http://schemas.microsoft.com/office/drawing/2014/main" id="{099323E3-441A-4868-8812-6C4EB4EFDA41}"/>
              </a:ext>
            </a:extLst>
          </p:cNvPr>
          <p:cNvSpPr txBox="1"/>
          <p:nvPr/>
        </p:nvSpPr>
        <p:spPr>
          <a:xfrm>
            <a:off x="5831558" y="325833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40" name="文本框 37">
            <a:extLst>
              <a:ext uri="{FF2B5EF4-FFF2-40B4-BE49-F238E27FC236}">
                <a16:creationId xmlns:a16="http://schemas.microsoft.com/office/drawing/2014/main" id="{14A94EF7-AE56-432D-B84B-32138E3D7CB9}"/>
              </a:ext>
            </a:extLst>
          </p:cNvPr>
          <p:cNvSpPr txBox="1"/>
          <p:nvPr/>
        </p:nvSpPr>
        <p:spPr>
          <a:xfrm>
            <a:off x="6142589" y="176412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solidFill>
                  <a:schemeClr val="accent5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BB2A48CD-47EF-45C5-A418-2D2770A15D56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228541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0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D91A7525-654A-469D-AC68-AC288EED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0620"/>
          <a:stretch>
            <a:fillRect/>
          </a:stretch>
        </p:blipFill>
        <p:spPr>
          <a:xfrm flipH="1" rot="5400000">
            <a:off x="-1384418" y="1384419"/>
            <a:ext cx="5180598" cy="241176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91214" y="1166555"/>
            <a:ext cx="3433114" cy="577103"/>
            <a:chOff x="3832941" y="825037"/>
            <a:chExt cx="3433114" cy="577103"/>
          </a:xfrm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90241A0B-65CD-4D66-99B2-1A325728E705}"/>
                </a:ext>
              </a:extLst>
            </p:cNvPr>
            <p:cNvSpPr/>
            <p:nvPr/>
          </p:nvSpPr>
          <p:spPr bwMode="auto">
            <a:xfrm>
              <a:off x="3832941" y="825037"/>
              <a:ext cx="506011" cy="577103"/>
            </a:xfrm>
            <a:custGeom>
              <a:gdLst>
                <a:gd fmla="*/ 573 w 1146" name="T0"/>
                <a:gd fmla="*/ 0 h 1307" name="T1"/>
                <a:gd fmla="*/ 1146 w 1146" name="T2"/>
                <a:gd fmla="*/ 287 h 1307" name="T3"/>
                <a:gd fmla="*/ 1146 w 1146" name="T4"/>
                <a:gd fmla="*/ 1021 h 1307" name="T5"/>
                <a:gd fmla="*/ 573 w 1146" name="T6"/>
                <a:gd fmla="*/ 1307 h 1307" name="T7"/>
                <a:gd fmla="*/ 0 w 1146" name="T8"/>
                <a:gd fmla="*/ 1021 h 1307" name="T9"/>
                <a:gd fmla="*/ 0 w 1146" name="T10"/>
                <a:gd fmla="*/ 287 h 1307" name="T11"/>
                <a:gd fmla="*/ 573 w 1146" name="T12"/>
                <a:gd fmla="*/ 0 h 13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07" w="1146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28575">
              <a:noFill/>
            </a:ln>
            <a:extLst/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01</a:t>
              </a:r>
            </a:p>
          </p:txBody>
        </p: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F0221978-957C-479B-AA7B-C115DF4E6A48}"/>
                </a:ext>
              </a:extLst>
            </p:cNvPr>
            <p:cNvGrpSpPr/>
            <p:nvPr/>
          </p:nvGrpSpPr>
          <p:grpSpPr>
            <a:xfrm>
              <a:off x="4591958" y="907101"/>
              <a:ext cx="2674097" cy="422424"/>
              <a:chOff x="3943834" y="704409"/>
              <a:chExt cx="3962574" cy="563232"/>
            </a:xfrm>
          </p:grpSpPr>
          <p:sp>
            <p:nvSpPr>
              <p:cNvPr id="21" name="TextBox 16">
                <a:extLst>
                  <a:ext uri="{FF2B5EF4-FFF2-40B4-BE49-F238E27FC236}">
                    <a16:creationId xmlns:a16="http://schemas.microsoft.com/office/drawing/2014/main" id="{8E6A8C22-0A63-4118-B129-A12519C7CDFC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anchor="b" anchorCtr="0" bIns="0" lIns="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accent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标题文本预设</a:t>
                </a:r>
              </a:p>
            </p:txBody>
          </p:sp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B3ED8D04-499F-496E-8D3D-4BDF64BB4F70}"/>
                  </a:ext>
                </a:extLst>
              </p:cNvPr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anchor="ctr" anchorCtr="0" bIns="0" lIns="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091214" y="1923678"/>
            <a:ext cx="3433114" cy="577103"/>
            <a:chOff x="3832941" y="1797145"/>
            <a:chExt cx="3433114" cy="577103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3468A3E0-FF38-4720-85BF-ABBB88D344BD}"/>
                </a:ext>
              </a:extLst>
            </p:cNvPr>
            <p:cNvSpPr/>
            <p:nvPr/>
          </p:nvSpPr>
          <p:spPr bwMode="auto">
            <a:xfrm>
              <a:off x="3832941" y="1797145"/>
              <a:ext cx="506011" cy="577103"/>
            </a:xfrm>
            <a:custGeom>
              <a:gdLst>
                <a:gd fmla="*/ 573 w 1146" name="T0"/>
                <a:gd fmla="*/ 0 h 1307" name="T1"/>
                <a:gd fmla="*/ 1146 w 1146" name="T2"/>
                <a:gd fmla="*/ 287 h 1307" name="T3"/>
                <a:gd fmla="*/ 1146 w 1146" name="T4"/>
                <a:gd fmla="*/ 1021 h 1307" name="T5"/>
                <a:gd fmla="*/ 573 w 1146" name="T6"/>
                <a:gd fmla="*/ 1307 h 1307" name="T7"/>
                <a:gd fmla="*/ 0 w 1146" name="T8"/>
                <a:gd fmla="*/ 1021 h 1307" name="T9"/>
                <a:gd fmla="*/ 0 w 1146" name="T10"/>
                <a:gd fmla="*/ 287 h 1307" name="T11"/>
                <a:gd fmla="*/ 573 w 1146" name="T12"/>
                <a:gd fmla="*/ 0 h 13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07" w="1146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8575">
              <a:noFill/>
            </a:ln>
            <a:extLst/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02</a:t>
              </a:r>
            </a:p>
          </p:txBody>
        </p:sp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739A276C-5F5D-4C89-BBA4-563A40FBBF76}"/>
                </a:ext>
              </a:extLst>
            </p:cNvPr>
            <p:cNvGrpSpPr/>
            <p:nvPr/>
          </p:nvGrpSpPr>
          <p:grpSpPr>
            <a:xfrm>
              <a:off x="4591958" y="1877634"/>
              <a:ext cx="2674097" cy="422424"/>
              <a:chOff x="3943834" y="704409"/>
              <a:chExt cx="3962574" cy="563232"/>
            </a:xfrm>
          </p:grpSpPr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36BB22C4-0E22-4CD5-9A58-050E022EA43D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anchor="b" anchorCtr="0" bIns="0" lIns="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accent2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标题文本预设</a:t>
                </a: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98801DF9-60DF-424D-A649-0C263E289E82}"/>
                  </a:ext>
                </a:extLst>
              </p:cNvPr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anchor="ctr" anchorCtr="0" bIns="0" lIns="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91214" y="2677684"/>
            <a:ext cx="3433114" cy="577103"/>
            <a:chOff x="3832941" y="2769253"/>
            <a:chExt cx="3433114" cy="577103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359A526C-5980-4BE5-998C-E7C91873F294}"/>
                </a:ext>
              </a:extLst>
            </p:cNvPr>
            <p:cNvSpPr/>
            <p:nvPr/>
          </p:nvSpPr>
          <p:spPr bwMode="auto">
            <a:xfrm>
              <a:off x="3832941" y="2769253"/>
              <a:ext cx="506011" cy="577103"/>
            </a:xfrm>
            <a:custGeom>
              <a:gdLst>
                <a:gd fmla="*/ 573 w 1146" name="T0"/>
                <a:gd fmla="*/ 0 h 1307" name="T1"/>
                <a:gd fmla="*/ 1146 w 1146" name="T2"/>
                <a:gd fmla="*/ 287 h 1307" name="T3"/>
                <a:gd fmla="*/ 1146 w 1146" name="T4"/>
                <a:gd fmla="*/ 1021 h 1307" name="T5"/>
                <a:gd fmla="*/ 573 w 1146" name="T6"/>
                <a:gd fmla="*/ 1307 h 1307" name="T7"/>
                <a:gd fmla="*/ 0 w 1146" name="T8"/>
                <a:gd fmla="*/ 1021 h 1307" name="T9"/>
                <a:gd fmla="*/ 0 w 1146" name="T10"/>
                <a:gd fmla="*/ 287 h 1307" name="T11"/>
                <a:gd fmla="*/ 573 w 1146" name="T12"/>
                <a:gd fmla="*/ 0 h 13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07" w="1146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28575">
              <a:noFill/>
            </a:ln>
            <a:extLst/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03</a:t>
              </a:r>
            </a:p>
          </p:txBody>
        </p: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ED61B5DB-5A8E-484D-AE2D-6DBCCE50DDAC}"/>
                </a:ext>
              </a:extLst>
            </p:cNvPr>
            <p:cNvGrpSpPr/>
            <p:nvPr/>
          </p:nvGrpSpPr>
          <p:grpSpPr>
            <a:xfrm>
              <a:off x="4591958" y="2848167"/>
              <a:ext cx="2674097" cy="422424"/>
              <a:chOff x="3943834" y="704409"/>
              <a:chExt cx="3962574" cy="563232"/>
            </a:xfrm>
          </p:grpSpPr>
          <p:sp>
            <p:nvSpPr>
              <p:cNvPr id="17" name="TextBox 22">
                <a:extLst>
                  <a:ext uri="{FF2B5EF4-FFF2-40B4-BE49-F238E27FC236}">
                    <a16:creationId xmlns:a16="http://schemas.microsoft.com/office/drawing/2014/main" id="{6EFB407A-8E24-46E1-BCC1-2A6D6DA35E53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anchor="b" anchorCtr="0" bIns="0" lIns="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accent3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标题文本预设</a:t>
                </a:r>
              </a:p>
            </p:txBody>
          </p:sp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32B9C665-E16E-4CC1-891D-6B8F0FA7C162}"/>
                  </a:ext>
                </a:extLst>
              </p:cNvPr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anchor="ctr" anchorCtr="0" bIns="0" lIns="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091214" y="3434807"/>
            <a:ext cx="3433114" cy="577103"/>
            <a:chOff x="3832941" y="3741361"/>
            <a:chExt cx="3433114" cy="577103"/>
          </a:xfrm>
        </p:grpSpPr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FB3E01B6-9B3B-49E6-9E35-9F7527C9274A}"/>
                </a:ext>
              </a:extLst>
            </p:cNvPr>
            <p:cNvSpPr/>
            <p:nvPr/>
          </p:nvSpPr>
          <p:spPr bwMode="auto">
            <a:xfrm>
              <a:off x="3832941" y="3741361"/>
              <a:ext cx="506011" cy="577103"/>
            </a:xfrm>
            <a:custGeom>
              <a:gdLst>
                <a:gd fmla="*/ 573 w 1146" name="T0"/>
                <a:gd fmla="*/ 0 h 1307" name="T1"/>
                <a:gd fmla="*/ 1146 w 1146" name="T2"/>
                <a:gd fmla="*/ 287 h 1307" name="T3"/>
                <a:gd fmla="*/ 1146 w 1146" name="T4"/>
                <a:gd fmla="*/ 1021 h 1307" name="T5"/>
                <a:gd fmla="*/ 573 w 1146" name="T6"/>
                <a:gd fmla="*/ 1307 h 1307" name="T7"/>
                <a:gd fmla="*/ 0 w 1146" name="T8"/>
                <a:gd fmla="*/ 1021 h 1307" name="T9"/>
                <a:gd fmla="*/ 0 w 1146" name="T10"/>
                <a:gd fmla="*/ 287 h 1307" name="T11"/>
                <a:gd fmla="*/ 573 w 1146" name="T12"/>
                <a:gd fmla="*/ 0 h 13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07" w="1146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28575">
              <a:noFill/>
            </a:ln>
            <a:extLst/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04</a:t>
              </a:r>
            </a:p>
          </p:txBody>
        </p:sp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0C7FCD3F-93DA-49FD-B761-0B3A9539C529}"/>
                </a:ext>
              </a:extLst>
            </p:cNvPr>
            <p:cNvGrpSpPr/>
            <p:nvPr/>
          </p:nvGrpSpPr>
          <p:grpSpPr>
            <a:xfrm>
              <a:off x="4591958" y="3818701"/>
              <a:ext cx="2674097" cy="422424"/>
              <a:chOff x="3943834" y="704409"/>
              <a:chExt cx="3962574" cy="563232"/>
            </a:xfrm>
          </p:grpSpPr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64ACFACE-AF83-427E-831C-BF16384CC62F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anchor="b" anchorCtr="0" bIns="0" lIns="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accent4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标题文本预设</a:t>
                </a:r>
              </a:p>
            </p:txBody>
          </p:sp>
          <p:sp>
            <p:nvSpPr>
              <p:cNvPr id="16" name="TextBox 26">
                <a:extLst>
                  <a:ext uri="{FF2B5EF4-FFF2-40B4-BE49-F238E27FC236}">
                    <a16:creationId xmlns:a16="http://schemas.microsoft.com/office/drawing/2014/main" id="{0A75E667-6535-4D3D-A041-E1C3447B4AFD}"/>
                  </a:ext>
                </a:extLst>
              </p:cNvPr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anchor="ctr" anchorCtr="0" bIns="0" lIns="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F3D3D2-12DF-46D9-A05F-A87BDF8B8127}"/>
              </a:ext>
            </a:extLst>
          </p:cNvPr>
          <p:cNvGrpSpPr/>
          <p:nvPr/>
        </p:nvGrpSpPr>
        <p:grpSpPr>
          <a:xfrm>
            <a:off x="1474827" y="1902744"/>
            <a:ext cx="1117781" cy="1117781"/>
            <a:chOff x="1474827" y="1902744"/>
            <a:chExt cx="1117781" cy="111778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F6D83A8-6F48-4D90-A369-F121431A7A74}"/>
                </a:ext>
              </a:extLst>
            </p:cNvPr>
            <p:cNvSpPr/>
            <p:nvPr/>
          </p:nvSpPr>
          <p:spPr>
            <a:xfrm>
              <a:off x="1474827" y="1902744"/>
              <a:ext cx="1117781" cy="1117781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6553C2-0E4F-4396-8BF3-C790A03A9571}"/>
                </a:ext>
              </a:extLst>
            </p:cNvPr>
            <p:cNvGrpSpPr/>
            <p:nvPr/>
          </p:nvGrpSpPr>
          <p:grpSpPr>
            <a:xfrm>
              <a:off x="1547664" y="2211710"/>
              <a:ext cx="1006456" cy="641090"/>
              <a:chOff x="863909" y="699459"/>
              <a:chExt cx="1341941" cy="854786"/>
            </a:xfrm>
          </p:grpSpPr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1006C3DE-8B83-49A2-B43C-507D47AB3D25}"/>
                  </a:ext>
                </a:extLst>
              </p:cNvPr>
              <p:cNvSpPr txBox="1"/>
              <p:nvPr/>
            </p:nvSpPr>
            <p:spPr>
              <a:xfrm>
                <a:off x="909706" y="1315012"/>
                <a:ext cx="1296144" cy="239233"/>
              </a:xfrm>
              <a:prstGeom prst="rect">
                <a:avLst/>
              </a:prstGeom>
              <a:noFill/>
            </p:spPr>
            <p:txBody>
              <a:bodyPr anchor="ctr" anchorCtr="1" bIns="0" lIns="72000" rIns="72000" tIns="0" wrap="square">
                <a:normAutofit fontScale="85000" lnSpcReduction="10000"/>
              </a:bodyPr>
              <a:lstStyle/>
              <a:p>
                <a:pPr algn="ctr"/>
                <a:r>
                  <a:rPr altLang="zh-CN" lang="en-US" sz="1400">
                    <a:solidFill>
                      <a:srgbClr val="45B549"/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CONTENTS</a:t>
                </a:r>
              </a:p>
            </p:txBody>
          </p:sp>
          <p:sp>
            <p:nvSpPr>
              <p:cNvPr id="24" name="TextBox 6">
                <a:extLst>
                  <a:ext uri="{FF2B5EF4-FFF2-40B4-BE49-F238E27FC236}">
                    <a16:creationId xmlns:a16="http://schemas.microsoft.com/office/drawing/2014/main" id="{3CD34237-BF64-4315-9E83-894BEA09435B}"/>
                  </a:ext>
                </a:extLst>
              </p:cNvPr>
              <p:cNvSpPr txBox="1"/>
              <p:nvPr/>
            </p:nvSpPr>
            <p:spPr>
              <a:xfrm>
                <a:off x="863909" y="699459"/>
                <a:ext cx="1296144" cy="615553"/>
              </a:xfrm>
              <a:prstGeom prst="rect">
                <a:avLst/>
              </a:prstGeom>
              <a:noFill/>
            </p:spPr>
            <p:txBody>
              <a:bodyPr anchor="ctr" anchorCtr="1" bIns="0" lIns="0" rIns="0" tIns="0" wrap="square">
                <a:normAutofit fontScale="92500" lnSpcReduction="20000"/>
              </a:bodyPr>
              <a:lstStyle/>
              <a:p>
                <a:pPr algn="ctr"/>
                <a:r>
                  <a:rPr altLang="en-US" b="1" lang="zh-CN" sz="4000">
                    <a:solidFill>
                      <a:srgbClr val="45B549"/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目录</a:t>
                </a:r>
              </a:p>
            </p:txBody>
          </p:sp>
        </p:grpSp>
      </p:grpSp>
      <p:sp>
        <p:nvSpPr>
          <p:cNvPr id="30" name="Freeform 7">
            <a:extLst>
              <a:ext uri="{FF2B5EF4-FFF2-40B4-BE49-F238E27FC236}">
                <a16:creationId xmlns:a16="http://schemas.microsoft.com/office/drawing/2014/main" id="{EEECA4C1-0105-4AC9-BEED-FF106EC41983}"/>
              </a:ext>
            </a:extLst>
          </p:cNvPr>
          <p:cNvSpPr>
            <a:spLocks noEditPoints="1"/>
          </p:cNvSpPr>
          <p:nvPr/>
        </p:nvSpPr>
        <p:spPr bwMode="auto">
          <a:xfrm>
            <a:off x="657131" y="3679097"/>
            <a:ext cx="606425" cy="1501775"/>
          </a:xfrm>
          <a:custGeom>
            <a:gdLst>
              <a:gd fmla="*/ 53 w 96" name="T0"/>
              <a:gd fmla="*/ 212 h 237" name="T1"/>
              <a:gd fmla="*/ 54 w 96" name="T2"/>
              <a:gd fmla="*/ 204 h 237" name="T3"/>
              <a:gd fmla="*/ 58 w 96" name="T4"/>
              <a:gd fmla="*/ 188 h 237" name="T5"/>
              <a:gd fmla="*/ 75 w 96" name="T6"/>
              <a:gd fmla="*/ 172 h 237" name="T7"/>
              <a:gd fmla="*/ 95 w 96" name="T8"/>
              <a:gd fmla="*/ 148 h 237" name="T9"/>
              <a:gd fmla="*/ 91 w 96" name="T10"/>
              <a:gd fmla="*/ 132 h 237" name="T11"/>
              <a:gd fmla="*/ 71 w 96" name="T12"/>
              <a:gd fmla="*/ 138 h 237" name="T13"/>
              <a:gd fmla="*/ 56 w 96" name="T14"/>
              <a:gd fmla="*/ 166 h 237" name="T15"/>
              <a:gd fmla="*/ 52 w 96" name="T16"/>
              <a:gd fmla="*/ 151 h 237" name="T17"/>
              <a:gd fmla="*/ 51 w 96" name="T18"/>
              <a:gd fmla="*/ 131 h 237" name="T19"/>
              <a:gd fmla="*/ 58 w 96" name="T20"/>
              <a:gd fmla="*/ 118 h 237" name="T21"/>
              <a:gd fmla="*/ 70 w 96" name="T22"/>
              <a:gd fmla="*/ 89 h 237" name="T23"/>
              <a:gd fmla="*/ 70 w 96" name="T24"/>
              <a:gd fmla="*/ 84 h 237" name="T25"/>
              <a:gd fmla="*/ 64 w 96" name="T26"/>
              <a:gd fmla="*/ 64 h 237" name="T27"/>
              <a:gd fmla="*/ 54 w 96" name="T28"/>
              <a:gd fmla="*/ 70 h 237" name="T29"/>
              <a:gd fmla="*/ 41 w 96" name="T30"/>
              <a:gd fmla="*/ 86 h 237" name="T31"/>
              <a:gd fmla="*/ 32 w 96" name="T32"/>
              <a:gd fmla="*/ 55 h 237" name="T33"/>
              <a:gd fmla="*/ 30 w 96" name="T34"/>
              <a:gd fmla="*/ 38 h 237" name="T35"/>
              <a:gd fmla="*/ 16 w 96" name="T36"/>
              <a:gd fmla="*/ 1 h 237" name="T37"/>
              <a:gd fmla="*/ 4 w 96" name="T38"/>
              <a:gd fmla="*/ 29 h 237" name="T39"/>
              <a:gd fmla="*/ 18 w 96" name="T40"/>
              <a:gd fmla="*/ 51 h 237" name="T41"/>
              <a:gd fmla="*/ 26 w 96" name="T42"/>
              <a:gd fmla="*/ 57 h 237" name="T43"/>
              <a:gd fmla="*/ 28 w 96" name="T44"/>
              <a:gd fmla="*/ 61 h 237" name="T45"/>
              <a:gd fmla="*/ 34 w 96" name="T46"/>
              <a:gd fmla="*/ 84 h 237" name="T47"/>
              <a:gd fmla="*/ 41 w 96" name="T48"/>
              <a:gd fmla="*/ 113 h 237" name="T49"/>
              <a:gd fmla="*/ 40 w 96" name="T50"/>
              <a:gd fmla="*/ 118 h 237" name="T51"/>
              <a:gd fmla="*/ 31 w 96" name="T52"/>
              <a:gd fmla="*/ 97 h 237" name="T53"/>
              <a:gd fmla="*/ 9 w 96" name="T54"/>
              <a:gd fmla="*/ 83 h 237" name="T55"/>
              <a:gd fmla="*/ 18 w 96" name="T56"/>
              <a:gd fmla="*/ 116 h 237" name="T57"/>
              <a:gd fmla="*/ 44 w 96" name="T58"/>
              <a:gd fmla="*/ 138 h 237" name="T59"/>
              <a:gd fmla="*/ 45 w 96" name="T60"/>
              <a:gd fmla="*/ 151 h 237" name="T61"/>
              <a:gd fmla="*/ 39 w 96" name="T62"/>
              <a:gd fmla="*/ 153 h 237" name="T63"/>
              <a:gd fmla="*/ 20 w 96" name="T64"/>
              <a:gd fmla="*/ 147 h 237" name="T65"/>
              <a:gd fmla="*/ 20 w 96" name="T66"/>
              <a:gd fmla="*/ 168 h 237" name="T67"/>
              <a:gd fmla="*/ 39 w 96" name="T68"/>
              <a:gd fmla="*/ 191 h 237" name="T69"/>
              <a:gd fmla="*/ 46 w 96" name="T70"/>
              <a:gd fmla="*/ 207 h 237" name="T71"/>
              <a:gd fmla="*/ 46 w 96" name="T72"/>
              <a:gd fmla="*/ 226 h 237" name="T73"/>
              <a:gd fmla="*/ 42 w 96" name="T74"/>
              <a:gd fmla="*/ 220 h 237" name="T75"/>
              <a:gd fmla="*/ 37 w 96" name="T76"/>
              <a:gd fmla="*/ 208 h 237" name="T77"/>
              <a:gd fmla="*/ 16 w 96" name="T78"/>
              <a:gd fmla="*/ 200 h 237" name="T79"/>
              <a:gd fmla="*/ 13 w 96" name="T80"/>
              <a:gd fmla="*/ 230 h 237" name="T81"/>
              <a:gd fmla="*/ 34 w 96" name="T82"/>
              <a:gd fmla="*/ 229 h 237" name="T83"/>
              <a:gd fmla="*/ 54 w 96" name="T84"/>
              <a:gd fmla="*/ 227 h 237" name="T85"/>
              <a:gd fmla="*/ 80 w 96" name="T86"/>
              <a:gd fmla="*/ 162 h 237" name="T87"/>
              <a:gd fmla="*/ 79 w 96" name="T88"/>
              <a:gd fmla="*/ 149 h 237" name="T89"/>
              <a:gd fmla="*/ 64 w 96" name="T90"/>
              <a:gd fmla="*/ 83 h 237" name="T91"/>
              <a:gd fmla="*/ 60 w 96" name="T92"/>
              <a:gd fmla="*/ 80 h 237" name="T93"/>
              <a:gd fmla="*/ 60 w 96" name="T94"/>
              <a:gd fmla="*/ 80 h 237" name="T95"/>
              <a:gd fmla="*/ 60 w 96" name="T96"/>
              <a:gd fmla="*/ 99 h 237" name="T97"/>
              <a:gd fmla="*/ 52 w 96" name="T98"/>
              <a:gd fmla="*/ 103 h 237" name="T99"/>
              <a:gd fmla="*/ 52 w 96" name="T100"/>
              <a:gd fmla="*/ 103 h 237" name="T101"/>
              <a:gd fmla="*/ 11 w 96" name="T102"/>
              <a:gd fmla="*/ 17 h 237" name="T103"/>
              <a:gd fmla="*/ 17 w 96" name="T104"/>
              <a:gd fmla="*/ 46 h 237" name="T105"/>
              <a:gd fmla="*/ 17 w 96" name="T106"/>
              <a:gd fmla="*/ 47 h 237" name="T107"/>
              <a:gd fmla="*/ 12 w 96" name="T108"/>
              <a:gd fmla="*/ 22 h 237" name="T109"/>
              <a:gd fmla="*/ 19 w 96" name="T110"/>
              <a:gd fmla="*/ 39 h 237" name="T111"/>
              <a:gd fmla="*/ 29 w 96" name="T112"/>
              <a:gd fmla="*/ 50 h 237" name="T113"/>
              <a:gd fmla="*/ 17 w 96" name="T114"/>
              <a:gd fmla="*/ 224 h 237" name="T115"/>
              <a:gd fmla="*/ 23 w 96" name="T116"/>
              <a:gd fmla="*/ 222 h 237" name="T117"/>
              <a:gd fmla="*/ 19 w 96" name="T118"/>
              <a:gd fmla="*/ 230 h 237" name="T119"/>
              <a:gd fmla="*/ 48 w 96" name="T120"/>
              <a:gd fmla="*/ 225 h 237" name="T121"/>
              <a:gd fmla="*/ 46 w 96" name="T122"/>
              <a:gd fmla="*/ 181 h 237" name="T123"/>
              <a:gd fmla="*/ 52 w 96" name="T124"/>
              <a:gd fmla="*/ 182 h 237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36" w="96">
                <a:moveTo>
                  <a:pt x="53" y="219"/>
                </a:moveTo>
                <a:cubicBezTo>
                  <a:pt x="53" y="217"/>
                  <a:pt x="52" y="215"/>
                  <a:pt x="53" y="214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12"/>
                  <a:pt x="53" y="212"/>
                  <a:pt x="53" y="212"/>
                </a:cubicBezTo>
                <a:cubicBezTo>
                  <a:pt x="53" y="212"/>
                  <a:pt x="52" y="212"/>
                  <a:pt x="52" y="212"/>
                </a:cubicBezTo>
                <a:cubicBezTo>
                  <a:pt x="52" y="212"/>
                  <a:pt x="53" y="212"/>
                  <a:pt x="53" y="212"/>
                </a:cubicBezTo>
                <a:cubicBezTo>
                  <a:pt x="53" y="210"/>
                  <a:pt x="53" y="209"/>
                  <a:pt x="53" y="207"/>
                </a:cubicBezTo>
                <a:cubicBezTo>
                  <a:pt x="53" y="206"/>
                  <a:pt x="54" y="205"/>
                  <a:pt x="54" y="204"/>
                </a:cubicBezTo>
                <a:cubicBezTo>
                  <a:pt x="53" y="202"/>
                  <a:pt x="53" y="200"/>
                  <a:pt x="55" y="198"/>
                </a:cubicBezTo>
                <a:cubicBezTo>
                  <a:pt x="55" y="197"/>
                  <a:pt x="56" y="195"/>
                  <a:pt x="56" y="194"/>
                </a:cubicBezTo>
                <a:cubicBezTo>
                  <a:pt x="56" y="194"/>
                  <a:pt x="56" y="194"/>
                  <a:pt x="56" y="193"/>
                </a:cubicBezTo>
                <a:cubicBezTo>
                  <a:pt x="57" y="192"/>
                  <a:pt x="58" y="190"/>
                  <a:pt x="58" y="188"/>
                </a:cubicBezTo>
                <a:cubicBezTo>
                  <a:pt x="59" y="187"/>
                  <a:pt x="60" y="186"/>
                  <a:pt x="62" y="184"/>
                </a:cubicBezTo>
                <a:cubicBezTo>
                  <a:pt x="63" y="182"/>
                  <a:pt x="64" y="181"/>
                  <a:pt x="66" y="180"/>
                </a:cubicBezTo>
                <a:cubicBezTo>
                  <a:pt x="68" y="179"/>
                  <a:pt x="69" y="178"/>
                  <a:pt x="70" y="177"/>
                </a:cubicBezTo>
                <a:cubicBezTo>
                  <a:pt x="72" y="175"/>
                  <a:pt x="74" y="174"/>
                  <a:pt x="75" y="172"/>
                </a:cubicBezTo>
                <a:cubicBezTo>
                  <a:pt x="79" y="170"/>
                  <a:pt x="82" y="167"/>
                  <a:pt x="83" y="164"/>
                </a:cubicBezTo>
                <a:cubicBezTo>
                  <a:pt x="84" y="163"/>
                  <a:pt x="85" y="163"/>
                  <a:pt x="85" y="162"/>
                </a:cubicBezTo>
                <a:cubicBezTo>
                  <a:pt x="86" y="162"/>
                  <a:pt x="88" y="161"/>
                  <a:pt x="89" y="161"/>
                </a:cubicBezTo>
                <a:cubicBezTo>
                  <a:pt x="93" y="157"/>
                  <a:pt x="94" y="153"/>
                  <a:pt x="95" y="148"/>
                </a:cubicBezTo>
                <a:cubicBezTo>
                  <a:pt x="95" y="147"/>
                  <a:pt x="95" y="147"/>
                  <a:pt x="95" y="146"/>
                </a:cubicBezTo>
                <a:cubicBezTo>
                  <a:pt x="95" y="146"/>
                  <a:pt x="96" y="145"/>
                  <a:pt x="96" y="144"/>
                </a:cubicBezTo>
                <a:cubicBezTo>
                  <a:pt x="95" y="142"/>
                  <a:pt x="95" y="139"/>
                  <a:pt x="95" y="137"/>
                </a:cubicBezTo>
                <a:cubicBezTo>
                  <a:pt x="93" y="135"/>
                  <a:pt x="92" y="134"/>
                  <a:pt x="91" y="132"/>
                </a:cubicBezTo>
                <a:cubicBezTo>
                  <a:pt x="91" y="130"/>
                  <a:pt x="89" y="131"/>
                  <a:pt x="88" y="130"/>
                </a:cubicBezTo>
                <a:cubicBezTo>
                  <a:pt x="86" y="129"/>
                  <a:pt x="84" y="129"/>
                  <a:pt x="82" y="130"/>
                </a:cubicBezTo>
                <a:cubicBezTo>
                  <a:pt x="78" y="131"/>
                  <a:pt x="75" y="133"/>
                  <a:pt x="73" y="136"/>
                </a:cubicBezTo>
                <a:cubicBezTo>
                  <a:pt x="72" y="137"/>
                  <a:pt x="71" y="138"/>
                  <a:pt x="71" y="138"/>
                </a:cubicBezTo>
                <a:cubicBezTo>
                  <a:pt x="70" y="139"/>
                  <a:pt x="69" y="139"/>
                  <a:pt x="69" y="140"/>
                </a:cubicBezTo>
                <a:cubicBezTo>
                  <a:pt x="67" y="143"/>
                  <a:pt x="65" y="147"/>
                  <a:pt x="63" y="151"/>
                </a:cubicBezTo>
                <a:cubicBezTo>
                  <a:pt x="62" y="153"/>
                  <a:pt x="60" y="156"/>
                  <a:pt x="59" y="159"/>
                </a:cubicBezTo>
                <a:cubicBezTo>
                  <a:pt x="58" y="161"/>
                  <a:pt x="57" y="164"/>
                  <a:pt x="56" y="166"/>
                </a:cubicBezTo>
                <a:cubicBezTo>
                  <a:pt x="56" y="166"/>
                  <a:pt x="55" y="166"/>
                  <a:pt x="54" y="166"/>
                </a:cubicBezTo>
                <a:cubicBezTo>
                  <a:pt x="54" y="164"/>
                  <a:pt x="54" y="161"/>
                  <a:pt x="54" y="159"/>
                </a:cubicBezTo>
                <a:cubicBezTo>
                  <a:pt x="53" y="157"/>
                  <a:pt x="53" y="155"/>
                  <a:pt x="53" y="153"/>
                </a:cubicBezTo>
                <a:cubicBezTo>
                  <a:pt x="53" y="153"/>
                  <a:pt x="53" y="152"/>
                  <a:pt x="52" y="151"/>
                </a:cubicBezTo>
                <a:cubicBezTo>
                  <a:pt x="52" y="148"/>
                  <a:pt x="52" y="145"/>
                  <a:pt x="51" y="142"/>
                </a:cubicBezTo>
                <a:cubicBezTo>
                  <a:pt x="52" y="141"/>
                  <a:pt x="52" y="141"/>
                  <a:pt x="52" y="140"/>
                </a:cubicBezTo>
                <a:cubicBezTo>
                  <a:pt x="52" y="138"/>
                  <a:pt x="51" y="137"/>
                  <a:pt x="51" y="135"/>
                </a:cubicBezTo>
                <a:cubicBezTo>
                  <a:pt x="51" y="134"/>
                  <a:pt x="51" y="132"/>
                  <a:pt x="51" y="131"/>
                </a:cubicBezTo>
                <a:cubicBezTo>
                  <a:pt x="51" y="130"/>
                  <a:pt x="52" y="129"/>
                  <a:pt x="53" y="128"/>
                </a:cubicBezTo>
                <a:cubicBezTo>
                  <a:pt x="53" y="126"/>
                  <a:pt x="54" y="125"/>
                  <a:pt x="55" y="123"/>
                </a:cubicBezTo>
                <a:cubicBezTo>
                  <a:pt x="56" y="122"/>
                  <a:pt x="56" y="121"/>
                  <a:pt x="57" y="121"/>
                </a:cubicBezTo>
                <a:cubicBezTo>
                  <a:pt x="57" y="120"/>
                  <a:pt x="57" y="119"/>
                  <a:pt x="58" y="118"/>
                </a:cubicBezTo>
                <a:cubicBezTo>
                  <a:pt x="61" y="115"/>
                  <a:pt x="63" y="111"/>
                  <a:pt x="64" y="107"/>
                </a:cubicBezTo>
                <a:cubicBezTo>
                  <a:pt x="65" y="106"/>
                  <a:pt x="65" y="105"/>
                  <a:pt x="65" y="105"/>
                </a:cubicBezTo>
                <a:cubicBezTo>
                  <a:pt x="66" y="103"/>
                  <a:pt x="67" y="101"/>
                  <a:pt x="67" y="100"/>
                </a:cubicBezTo>
                <a:cubicBezTo>
                  <a:pt x="68" y="96"/>
                  <a:pt x="69" y="93"/>
                  <a:pt x="70" y="89"/>
                </a:cubicBezTo>
                <a:cubicBezTo>
                  <a:pt x="71" y="88"/>
                  <a:pt x="71" y="86"/>
                  <a:pt x="71" y="85"/>
                </a:cubicBezTo>
                <a:cubicBezTo>
                  <a:pt x="71" y="85"/>
                  <a:pt x="70" y="84"/>
                  <a:pt x="70" y="84"/>
                </a:cubicBezTo>
                <a:cubicBezTo>
                  <a:pt x="69" y="84"/>
                  <a:pt x="68" y="84"/>
                  <a:pt x="68" y="84"/>
                </a:cubicBezTo>
                <a:cubicBezTo>
                  <a:pt x="68" y="84"/>
                  <a:pt x="69" y="84"/>
                  <a:pt x="70" y="84"/>
                </a:cubicBezTo>
                <a:cubicBezTo>
                  <a:pt x="70" y="84"/>
                  <a:pt x="71" y="85"/>
                  <a:pt x="71" y="85"/>
                </a:cubicBezTo>
                <a:cubicBezTo>
                  <a:pt x="72" y="82"/>
                  <a:pt x="73" y="79"/>
                  <a:pt x="74" y="75"/>
                </a:cubicBezTo>
                <a:cubicBezTo>
                  <a:pt x="74" y="74"/>
                  <a:pt x="74" y="72"/>
                  <a:pt x="74" y="71"/>
                </a:cubicBezTo>
                <a:cubicBezTo>
                  <a:pt x="74" y="66"/>
                  <a:pt x="69" y="62"/>
                  <a:pt x="64" y="64"/>
                </a:cubicBezTo>
                <a:cubicBezTo>
                  <a:pt x="63" y="64"/>
                  <a:pt x="61" y="64"/>
                  <a:pt x="60" y="64"/>
                </a:cubicBezTo>
                <a:cubicBezTo>
                  <a:pt x="58" y="66"/>
                  <a:pt x="57" y="68"/>
                  <a:pt x="55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69"/>
                  <a:pt x="55" y="70"/>
                  <a:pt x="54" y="70"/>
                </a:cubicBezTo>
                <a:cubicBezTo>
                  <a:pt x="54" y="71"/>
                  <a:pt x="53" y="73"/>
                  <a:pt x="52" y="74"/>
                </a:cubicBezTo>
                <a:cubicBezTo>
                  <a:pt x="51" y="77"/>
                  <a:pt x="50" y="81"/>
                  <a:pt x="49" y="84"/>
                </a:cubicBezTo>
                <a:cubicBezTo>
                  <a:pt x="47" y="88"/>
                  <a:pt x="46" y="93"/>
                  <a:pt x="45" y="96"/>
                </a:cubicBezTo>
                <a:cubicBezTo>
                  <a:pt x="44" y="94"/>
                  <a:pt x="43" y="90"/>
                  <a:pt x="41" y="86"/>
                </a:cubicBezTo>
                <a:cubicBezTo>
                  <a:pt x="40" y="79"/>
                  <a:pt x="38" y="73"/>
                  <a:pt x="37" y="66"/>
                </a:cubicBezTo>
                <a:cubicBezTo>
                  <a:pt x="36" y="65"/>
                  <a:pt x="36" y="64"/>
                  <a:pt x="36" y="63"/>
                </a:cubicBezTo>
                <a:cubicBezTo>
                  <a:pt x="35" y="60"/>
                  <a:pt x="34" y="56"/>
                  <a:pt x="33" y="53"/>
                </a:cubicBezTo>
                <a:cubicBezTo>
                  <a:pt x="33" y="54"/>
                  <a:pt x="32" y="54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4"/>
                  <a:pt x="33" y="54"/>
                  <a:pt x="33" y="53"/>
                </a:cubicBezTo>
                <a:cubicBezTo>
                  <a:pt x="32" y="49"/>
                  <a:pt x="31" y="46"/>
                  <a:pt x="30" y="42"/>
                </a:cubicBezTo>
                <a:cubicBezTo>
                  <a:pt x="30" y="41"/>
                  <a:pt x="29" y="39"/>
                  <a:pt x="30" y="38"/>
                </a:cubicBezTo>
                <a:cubicBezTo>
                  <a:pt x="30" y="32"/>
                  <a:pt x="29" y="27"/>
                  <a:pt x="27" y="22"/>
                </a:cubicBezTo>
                <a:cubicBezTo>
                  <a:pt x="26" y="18"/>
                  <a:pt x="25" y="14"/>
                  <a:pt x="24" y="10"/>
                </a:cubicBezTo>
                <a:cubicBezTo>
                  <a:pt x="22" y="8"/>
                  <a:pt x="21" y="6"/>
                  <a:pt x="20" y="4"/>
                </a:cubicBezTo>
                <a:cubicBezTo>
                  <a:pt x="19" y="2"/>
                  <a:pt x="18" y="2"/>
                  <a:pt x="16" y="1"/>
                </a:cubicBezTo>
                <a:cubicBezTo>
                  <a:pt x="15" y="0"/>
                  <a:pt x="13" y="0"/>
                  <a:pt x="11" y="0"/>
                </a:cubicBezTo>
                <a:cubicBezTo>
                  <a:pt x="8" y="0"/>
                  <a:pt x="6" y="2"/>
                  <a:pt x="5" y="4"/>
                </a:cubicBezTo>
                <a:cubicBezTo>
                  <a:pt x="2" y="10"/>
                  <a:pt x="3" y="16"/>
                  <a:pt x="3" y="22"/>
                </a:cubicBezTo>
                <a:cubicBezTo>
                  <a:pt x="3" y="24"/>
                  <a:pt x="4" y="27"/>
                  <a:pt x="4" y="29"/>
                </a:cubicBezTo>
                <a:cubicBezTo>
                  <a:pt x="5" y="31"/>
                  <a:pt x="6" y="33"/>
                  <a:pt x="6" y="35"/>
                </a:cubicBezTo>
                <a:cubicBezTo>
                  <a:pt x="7" y="39"/>
                  <a:pt x="8" y="42"/>
                  <a:pt x="11" y="44"/>
                </a:cubicBezTo>
                <a:cubicBezTo>
                  <a:pt x="12" y="46"/>
                  <a:pt x="14" y="48"/>
                  <a:pt x="15" y="49"/>
                </a:cubicBezTo>
                <a:cubicBezTo>
                  <a:pt x="16" y="50"/>
                  <a:pt x="17" y="51"/>
                  <a:pt x="18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1"/>
                </a:cubicBezTo>
                <a:cubicBezTo>
                  <a:pt x="20" y="50"/>
                  <a:pt x="21" y="50"/>
                  <a:pt x="21" y="50"/>
                </a:cubicBezTo>
                <a:cubicBezTo>
                  <a:pt x="22" y="53"/>
                  <a:pt x="24" y="55"/>
                  <a:pt x="26" y="57"/>
                </a:cubicBezTo>
                <a:cubicBezTo>
                  <a:pt x="26" y="57"/>
                  <a:pt x="26" y="58"/>
                  <a:pt x="27" y="59"/>
                </a:cubicBezTo>
                <a:cubicBezTo>
                  <a:pt x="27" y="59"/>
                  <a:pt x="27" y="60"/>
                  <a:pt x="27" y="60"/>
                </a:cubicBezTo>
                <a:cubicBezTo>
                  <a:pt x="27" y="60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2"/>
                </a:cubicBezTo>
                <a:cubicBezTo>
                  <a:pt x="29" y="63"/>
                  <a:pt x="29" y="64"/>
                  <a:pt x="29" y="66"/>
                </a:cubicBezTo>
                <a:cubicBezTo>
                  <a:pt x="29" y="69"/>
                  <a:pt x="31" y="71"/>
                  <a:pt x="31" y="74"/>
                </a:cubicBezTo>
                <a:cubicBezTo>
                  <a:pt x="32" y="77"/>
                  <a:pt x="33" y="81"/>
                  <a:pt x="34" y="84"/>
                </a:cubicBezTo>
                <a:cubicBezTo>
                  <a:pt x="35" y="86"/>
                  <a:pt x="35" y="88"/>
                  <a:pt x="36" y="90"/>
                </a:cubicBezTo>
                <a:cubicBezTo>
                  <a:pt x="36" y="92"/>
                  <a:pt x="37" y="94"/>
                  <a:pt x="37" y="96"/>
                </a:cubicBezTo>
                <a:cubicBezTo>
                  <a:pt x="38" y="99"/>
                  <a:pt x="39" y="102"/>
                  <a:pt x="40" y="105"/>
                </a:cubicBezTo>
                <a:cubicBezTo>
                  <a:pt x="40" y="108"/>
                  <a:pt x="40" y="110"/>
                  <a:pt x="41" y="113"/>
                </a:cubicBezTo>
                <a:cubicBezTo>
                  <a:pt x="42" y="117"/>
                  <a:pt x="42" y="122"/>
                  <a:pt x="43" y="126"/>
                </a:cubicBezTo>
                <a:cubicBezTo>
                  <a:pt x="43" y="126"/>
                  <a:pt x="43" y="127"/>
                  <a:pt x="43" y="127"/>
                </a:cubicBezTo>
                <a:cubicBezTo>
                  <a:pt x="42" y="127"/>
                  <a:pt x="41" y="126"/>
                  <a:pt x="41" y="125"/>
                </a:cubicBezTo>
                <a:cubicBezTo>
                  <a:pt x="42" y="122"/>
                  <a:pt x="40" y="121"/>
                  <a:pt x="40" y="118"/>
                </a:cubicBezTo>
                <a:cubicBezTo>
                  <a:pt x="38" y="116"/>
                  <a:pt x="37" y="114"/>
                  <a:pt x="35" y="111"/>
                </a:cubicBezTo>
                <a:cubicBezTo>
                  <a:pt x="35" y="111"/>
                  <a:pt x="35" y="109"/>
                  <a:pt x="35" y="108"/>
                </a:cubicBezTo>
                <a:cubicBezTo>
                  <a:pt x="34" y="106"/>
                  <a:pt x="34" y="104"/>
                  <a:pt x="34" y="102"/>
                </a:cubicBezTo>
                <a:cubicBezTo>
                  <a:pt x="33" y="100"/>
                  <a:pt x="32" y="99"/>
                  <a:pt x="31" y="97"/>
                </a:cubicBezTo>
                <a:cubicBezTo>
                  <a:pt x="30" y="94"/>
                  <a:pt x="28" y="92"/>
                  <a:pt x="26" y="91"/>
                </a:cubicBezTo>
                <a:cubicBezTo>
                  <a:pt x="25" y="90"/>
                  <a:pt x="24" y="90"/>
                  <a:pt x="24" y="90"/>
                </a:cubicBezTo>
                <a:cubicBezTo>
                  <a:pt x="22" y="87"/>
                  <a:pt x="20" y="85"/>
                  <a:pt x="18" y="82"/>
                </a:cubicBezTo>
                <a:cubicBezTo>
                  <a:pt x="15" y="80"/>
                  <a:pt x="12" y="80"/>
                  <a:pt x="9" y="83"/>
                </a:cubicBezTo>
                <a:cubicBezTo>
                  <a:pt x="9" y="83"/>
                  <a:pt x="8" y="84"/>
                  <a:pt x="8" y="84"/>
                </a:cubicBezTo>
                <a:cubicBezTo>
                  <a:pt x="3" y="87"/>
                  <a:pt x="0" y="93"/>
                  <a:pt x="3" y="98"/>
                </a:cubicBezTo>
                <a:cubicBezTo>
                  <a:pt x="5" y="102"/>
                  <a:pt x="6" y="105"/>
                  <a:pt x="8" y="107"/>
                </a:cubicBezTo>
                <a:cubicBezTo>
                  <a:pt x="11" y="111"/>
                  <a:pt x="14" y="114"/>
                  <a:pt x="18" y="116"/>
                </a:cubicBezTo>
                <a:cubicBezTo>
                  <a:pt x="20" y="116"/>
                  <a:pt x="22" y="117"/>
                  <a:pt x="24" y="119"/>
                </a:cubicBezTo>
                <a:cubicBezTo>
                  <a:pt x="30" y="123"/>
                  <a:pt x="35" y="128"/>
                  <a:pt x="39" y="134"/>
                </a:cubicBezTo>
                <a:cubicBezTo>
                  <a:pt x="40" y="135"/>
                  <a:pt x="41" y="138"/>
                  <a:pt x="44" y="137"/>
                </a:cubicBezTo>
                <a:cubicBezTo>
                  <a:pt x="44" y="137"/>
                  <a:pt x="44" y="138"/>
                  <a:pt x="44" y="138"/>
                </a:cubicBezTo>
                <a:cubicBezTo>
                  <a:pt x="44" y="139"/>
                  <a:pt x="45" y="141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4" y="142"/>
                  <a:pt x="44" y="143"/>
                </a:cubicBezTo>
                <a:cubicBezTo>
                  <a:pt x="45" y="145"/>
                  <a:pt x="45" y="148"/>
                  <a:pt x="45" y="151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5" y="153"/>
                  <a:pt x="45" y="154"/>
                  <a:pt x="45" y="155"/>
                </a:cubicBezTo>
                <a:cubicBezTo>
                  <a:pt x="45" y="155"/>
                  <a:pt x="46" y="157"/>
                  <a:pt x="45" y="157"/>
                </a:cubicBezTo>
                <a:cubicBezTo>
                  <a:pt x="43" y="155"/>
                  <a:pt x="42" y="153"/>
                  <a:pt x="39" y="153"/>
                </a:cubicBezTo>
                <a:cubicBezTo>
                  <a:pt x="38" y="153"/>
                  <a:pt x="37" y="152"/>
                  <a:pt x="36" y="152"/>
                </a:cubicBezTo>
                <a:cubicBezTo>
                  <a:pt x="35" y="151"/>
                  <a:pt x="34" y="151"/>
                  <a:pt x="32" y="150"/>
                </a:cubicBezTo>
                <a:cubicBezTo>
                  <a:pt x="31" y="149"/>
                  <a:pt x="30" y="147"/>
                  <a:pt x="28" y="147"/>
                </a:cubicBezTo>
                <a:cubicBezTo>
                  <a:pt x="25" y="145"/>
                  <a:pt x="23" y="147"/>
                  <a:pt x="20" y="147"/>
                </a:cubicBezTo>
                <a:cubicBezTo>
                  <a:pt x="18" y="148"/>
                  <a:pt x="17" y="150"/>
                  <a:pt x="15" y="152"/>
                </a:cubicBezTo>
                <a:cubicBezTo>
                  <a:pt x="12" y="156"/>
                  <a:pt x="14" y="162"/>
                  <a:pt x="17" y="165"/>
                </a:cubicBezTo>
                <a:cubicBezTo>
                  <a:pt x="17" y="165"/>
                  <a:pt x="18" y="165"/>
                  <a:pt x="18" y="165"/>
                </a:cubicBezTo>
                <a:cubicBezTo>
                  <a:pt x="18" y="166"/>
                  <a:pt x="19" y="167"/>
                  <a:pt x="20" y="168"/>
                </a:cubicBezTo>
                <a:cubicBezTo>
                  <a:pt x="20" y="169"/>
                  <a:pt x="20" y="169"/>
                  <a:pt x="21" y="170"/>
                </a:cubicBezTo>
                <a:cubicBezTo>
                  <a:pt x="22" y="171"/>
                  <a:pt x="24" y="173"/>
                  <a:pt x="25" y="175"/>
                </a:cubicBezTo>
                <a:cubicBezTo>
                  <a:pt x="27" y="177"/>
                  <a:pt x="29" y="179"/>
                  <a:pt x="31" y="182"/>
                </a:cubicBezTo>
                <a:cubicBezTo>
                  <a:pt x="34" y="185"/>
                  <a:pt x="36" y="188"/>
                  <a:pt x="39" y="191"/>
                </a:cubicBezTo>
                <a:cubicBezTo>
                  <a:pt x="40" y="193"/>
                  <a:pt x="41" y="194"/>
                  <a:pt x="42" y="196"/>
                </a:cubicBezTo>
                <a:cubicBezTo>
                  <a:pt x="43" y="197"/>
                  <a:pt x="44" y="199"/>
                  <a:pt x="44" y="200"/>
                </a:cubicBezTo>
                <a:cubicBezTo>
                  <a:pt x="45" y="202"/>
                  <a:pt x="45" y="203"/>
                  <a:pt x="46" y="204"/>
                </a:cubicBezTo>
                <a:cubicBezTo>
                  <a:pt x="46" y="205"/>
                  <a:pt x="46" y="206"/>
                  <a:pt x="46" y="207"/>
                </a:cubicBezTo>
                <a:cubicBezTo>
                  <a:pt x="46" y="209"/>
                  <a:pt x="46" y="211"/>
                  <a:pt x="46" y="213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216"/>
                  <a:pt x="46" y="219"/>
                  <a:pt x="46" y="221"/>
                </a:cubicBezTo>
                <a:cubicBezTo>
                  <a:pt x="46" y="223"/>
                  <a:pt x="46" y="225"/>
                  <a:pt x="46" y="226"/>
                </a:cubicBezTo>
                <a:cubicBezTo>
                  <a:pt x="46" y="227"/>
                  <a:pt x="45" y="227"/>
                  <a:pt x="45" y="228"/>
                </a:cubicBezTo>
                <a:cubicBezTo>
                  <a:pt x="45" y="228"/>
                  <a:pt x="45" y="228"/>
                  <a:pt x="45" y="228"/>
                </a:cubicBezTo>
                <a:cubicBezTo>
                  <a:pt x="45" y="226"/>
                  <a:pt x="44" y="225"/>
                  <a:pt x="44" y="224"/>
                </a:cubicBezTo>
                <a:cubicBezTo>
                  <a:pt x="44" y="222"/>
                  <a:pt x="43" y="221"/>
                  <a:pt x="42" y="220"/>
                </a:cubicBezTo>
                <a:cubicBezTo>
                  <a:pt x="42" y="216"/>
                  <a:pt x="40" y="214"/>
                  <a:pt x="38" y="211"/>
                </a:cubicBezTo>
                <a:cubicBezTo>
                  <a:pt x="38" y="211"/>
                  <a:pt x="37" y="211"/>
                  <a:pt x="37" y="211"/>
                </a:cubicBezTo>
                <a:cubicBezTo>
                  <a:pt x="37" y="211"/>
                  <a:pt x="38" y="211"/>
                  <a:pt x="38" y="211"/>
                </a:cubicBezTo>
                <a:cubicBezTo>
                  <a:pt x="38" y="210"/>
                  <a:pt x="37" y="209"/>
                  <a:pt x="37" y="208"/>
                </a:cubicBezTo>
                <a:cubicBezTo>
                  <a:pt x="35" y="208"/>
                  <a:pt x="34" y="207"/>
                  <a:pt x="33" y="206"/>
                </a:cubicBezTo>
                <a:cubicBezTo>
                  <a:pt x="32" y="203"/>
                  <a:pt x="30" y="202"/>
                  <a:pt x="28" y="201"/>
                </a:cubicBezTo>
                <a:cubicBezTo>
                  <a:pt x="26" y="198"/>
                  <a:pt x="22" y="198"/>
                  <a:pt x="19" y="198"/>
                </a:cubicBezTo>
                <a:cubicBezTo>
                  <a:pt x="18" y="198"/>
                  <a:pt x="17" y="199"/>
                  <a:pt x="16" y="200"/>
                </a:cubicBezTo>
                <a:cubicBezTo>
                  <a:pt x="15" y="201"/>
                  <a:pt x="15" y="201"/>
                  <a:pt x="14" y="202"/>
                </a:cubicBezTo>
                <a:cubicBezTo>
                  <a:pt x="12" y="205"/>
                  <a:pt x="10" y="208"/>
                  <a:pt x="8" y="211"/>
                </a:cubicBezTo>
                <a:cubicBezTo>
                  <a:pt x="7" y="214"/>
                  <a:pt x="6" y="217"/>
                  <a:pt x="8" y="220"/>
                </a:cubicBezTo>
                <a:cubicBezTo>
                  <a:pt x="10" y="223"/>
                  <a:pt x="10" y="227"/>
                  <a:pt x="13" y="230"/>
                </a:cubicBezTo>
                <a:cubicBezTo>
                  <a:pt x="14" y="232"/>
                  <a:pt x="15" y="233"/>
                  <a:pt x="16" y="235"/>
                </a:cubicBezTo>
                <a:cubicBezTo>
                  <a:pt x="16" y="236"/>
                  <a:pt x="17" y="237"/>
                  <a:pt x="17" y="237"/>
                </a:cubicBezTo>
                <a:cubicBezTo>
                  <a:pt x="38" y="237"/>
                  <a:pt x="38" y="237"/>
                  <a:pt x="38" y="237"/>
                </a:cubicBezTo>
                <a:cubicBezTo>
                  <a:pt x="37" y="234"/>
                  <a:pt x="35" y="232"/>
                  <a:pt x="34" y="229"/>
                </a:cubicBezTo>
                <a:cubicBezTo>
                  <a:pt x="34" y="229"/>
                  <a:pt x="34" y="229"/>
                  <a:pt x="34" y="229"/>
                </a:cubicBezTo>
                <a:cubicBezTo>
                  <a:pt x="35" y="232"/>
                  <a:pt x="37" y="234"/>
                  <a:pt x="38" y="237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53" y="234"/>
                  <a:pt x="54" y="230"/>
                  <a:pt x="54" y="227"/>
                </a:cubicBezTo>
                <a:cubicBezTo>
                  <a:pt x="54" y="224"/>
                  <a:pt x="53" y="221"/>
                  <a:pt x="53" y="219"/>
                </a:cubicBezTo>
                <a:close/>
                <a:moveTo>
                  <a:pt x="80" y="162"/>
                </a:move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lose/>
                <a:moveTo>
                  <a:pt x="79" y="149"/>
                </a:moveTo>
                <a:cubicBezTo>
                  <a:pt x="79" y="149"/>
                  <a:pt x="79" y="149"/>
                  <a:pt x="79" y="148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78" y="150"/>
                  <a:pt x="77" y="151"/>
                  <a:pt x="77" y="152"/>
                </a:cubicBezTo>
                <a:cubicBezTo>
                  <a:pt x="77" y="151"/>
                  <a:pt x="78" y="150"/>
                  <a:pt x="79" y="149"/>
                </a:cubicBezTo>
                <a:close/>
                <a:moveTo>
                  <a:pt x="63" y="79"/>
                </a:moveTo>
                <a:cubicBezTo>
                  <a:pt x="63" y="80"/>
                  <a:pt x="64" y="82"/>
                  <a:pt x="64" y="83"/>
                </a:cubicBezTo>
                <a:cubicBezTo>
                  <a:pt x="63" y="84"/>
                  <a:pt x="63" y="85"/>
                  <a:pt x="63" y="86"/>
                </a:cubicBezTo>
                <a:cubicBezTo>
                  <a:pt x="63" y="85"/>
                  <a:pt x="63" y="84"/>
                  <a:pt x="64" y="83"/>
                </a:cubicBezTo>
                <a:cubicBezTo>
                  <a:pt x="64" y="82"/>
                  <a:pt x="63" y="80"/>
                  <a:pt x="63" y="79"/>
                </a:cubicBezTo>
                <a:close/>
                <a:moveTo>
                  <a:pt x="60" y="80"/>
                </a:moveTo>
                <a:cubicBezTo>
                  <a:pt x="60" y="80"/>
                  <a:pt x="61" y="80"/>
                  <a:pt x="61" y="79"/>
                </a:cubicBezTo>
                <a:cubicBezTo>
                  <a:pt x="61" y="80"/>
                  <a:pt x="60" y="80"/>
                  <a:pt x="60" y="80"/>
                </a:cubicBezTo>
                <a:cubicBezTo>
                  <a:pt x="60" y="81"/>
                  <a:pt x="60" y="81"/>
                  <a:pt x="60" y="81"/>
                </a:cubicBezTo>
                <a:cubicBezTo>
                  <a:pt x="60" y="81"/>
                  <a:pt x="60" y="81"/>
                  <a:pt x="60" y="80"/>
                </a:cubicBezTo>
                <a:close/>
                <a:moveTo>
                  <a:pt x="60" y="99"/>
                </a:moveTo>
                <a:cubicBezTo>
                  <a:pt x="60" y="99"/>
                  <a:pt x="60" y="99"/>
                  <a:pt x="60" y="99"/>
                </a:cubicBezTo>
                <a:cubicBezTo>
                  <a:pt x="60" y="96"/>
                  <a:pt x="61" y="93"/>
                  <a:pt x="62" y="91"/>
                </a:cubicBezTo>
                <a:cubicBezTo>
                  <a:pt x="61" y="93"/>
                  <a:pt x="60" y="96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58" y="101"/>
                  <a:pt x="57" y="104"/>
                  <a:pt x="56" y="107"/>
                </a:cubicBezTo>
                <a:cubicBezTo>
                  <a:pt x="57" y="104"/>
                  <a:pt x="58" y="101"/>
                  <a:pt x="60" y="99"/>
                </a:cubicBezTo>
                <a:close/>
                <a:moveTo>
                  <a:pt x="52" y="103"/>
                </a:moveTo>
                <a:cubicBezTo>
                  <a:pt x="52" y="103"/>
                  <a:pt x="52" y="102"/>
                  <a:pt x="52" y="102"/>
                </a:cubicBezTo>
                <a:cubicBezTo>
                  <a:pt x="52" y="102"/>
                  <a:pt x="52" y="103"/>
                  <a:pt x="52" y="103"/>
                </a:cubicBezTo>
                <a:cubicBezTo>
                  <a:pt x="52" y="103"/>
                  <a:pt x="52" y="104"/>
                  <a:pt x="52" y="104"/>
                </a:cubicBezTo>
                <a:cubicBezTo>
                  <a:pt x="52" y="104"/>
                  <a:pt x="52" y="103"/>
                  <a:pt x="52" y="103"/>
                </a:cubicBezTo>
                <a:close/>
                <a:moveTo>
                  <a:pt x="13" y="16"/>
                </a:moveTo>
                <a:cubicBezTo>
                  <a:pt x="13" y="16"/>
                  <a:pt x="13" y="16"/>
                  <a:pt x="14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2" y="16"/>
                  <a:pt x="11" y="17"/>
                  <a:pt x="11" y="17"/>
                </a:cubicBezTo>
                <a:cubicBezTo>
                  <a:pt x="11" y="17"/>
                  <a:pt x="12" y="16"/>
                  <a:pt x="13" y="16"/>
                </a:cubicBezTo>
                <a:close/>
                <a:moveTo>
                  <a:pt x="17" y="46"/>
                </a:move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5"/>
                  <a:pt x="16" y="44"/>
                  <a:pt x="16" y="43"/>
                </a:cubicBezTo>
                <a:cubicBezTo>
                  <a:pt x="16" y="44"/>
                  <a:pt x="16" y="45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7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19" y="39"/>
                </a:moveTo>
                <a:cubicBezTo>
                  <a:pt x="18" y="36"/>
                  <a:pt x="16" y="32"/>
                  <a:pt x="15" y="28"/>
                </a:cubicBezTo>
                <a:cubicBezTo>
                  <a:pt x="14" y="26"/>
                  <a:pt x="13" y="24"/>
                  <a:pt x="12" y="22"/>
                </a:cubicBezTo>
                <a:cubicBezTo>
                  <a:pt x="11" y="22"/>
                  <a:pt x="10" y="21"/>
                  <a:pt x="9" y="21"/>
                </a:cubicBezTo>
                <a:cubicBezTo>
                  <a:pt x="10" y="21"/>
                  <a:pt x="11" y="22"/>
                  <a:pt x="12" y="22"/>
                </a:cubicBezTo>
                <a:cubicBezTo>
                  <a:pt x="13" y="24"/>
                  <a:pt x="14" y="26"/>
                  <a:pt x="15" y="28"/>
                </a:cubicBezTo>
                <a:cubicBezTo>
                  <a:pt x="16" y="32"/>
                  <a:pt x="18" y="36"/>
                  <a:pt x="19" y="39"/>
                </a:cubicBezTo>
                <a:cubicBezTo>
                  <a:pt x="20" y="41"/>
                  <a:pt x="21" y="43"/>
                  <a:pt x="22" y="45"/>
                </a:cubicBezTo>
                <a:cubicBezTo>
                  <a:pt x="21" y="43"/>
                  <a:pt x="20" y="41"/>
                  <a:pt x="19" y="39"/>
                </a:cubicBezTo>
                <a:close/>
                <a:moveTo>
                  <a:pt x="28" y="51"/>
                </a:moveTo>
                <a:cubicBezTo>
                  <a:pt x="28" y="50"/>
                  <a:pt x="28" y="50"/>
                  <a:pt x="29" y="50"/>
                </a:cubicBezTo>
                <a:cubicBezTo>
                  <a:pt x="28" y="50"/>
                  <a:pt x="28" y="50"/>
                  <a:pt x="28" y="51"/>
                </a:cubicBezTo>
                <a:cubicBezTo>
                  <a:pt x="29" y="52"/>
                  <a:pt x="29" y="53"/>
                  <a:pt x="30" y="55"/>
                </a:cubicBezTo>
                <a:cubicBezTo>
                  <a:pt x="29" y="53"/>
                  <a:pt x="29" y="52"/>
                  <a:pt x="28" y="51"/>
                </a:cubicBezTo>
                <a:close/>
                <a:moveTo>
                  <a:pt x="17" y="224"/>
                </a:moveTo>
                <a:cubicBezTo>
                  <a:pt x="17" y="224"/>
                  <a:pt x="16" y="223"/>
                  <a:pt x="16" y="223"/>
                </a:cubicBezTo>
                <a:cubicBezTo>
                  <a:pt x="16" y="223"/>
                  <a:pt x="17" y="224"/>
                  <a:pt x="17" y="224"/>
                </a:cubicBezTo>
                <a:close/>
                <a:moveTo>
                  <a:pt x="23" y="222"/>
                </a:moveTo>
                <a:cubicBezTo>
                  <a:pt x="23" y="222"/>
                  <a:pt x="23" y="222"/>
                  <a:pt x="23" y="222"/>
                </a:cubicBezTo>
                <a:cubicBezTo>
                  <a:pt x="23" y="222"/>
                  <a:pt x="23" y="221"/>
                  <a:pt x="23" y="221"/>
                </a:cubicBezTo>
                <a:cubicBezTo>
                  <a:pt x="23" y="221"/>
                  <a:pt x="23" y="222"/>
                  <a:pt x="23" y="222"/>
                </a:cubicBezTo>
                <a:close/>
                <a:moveTo>
                  <a:pt x="27" y="227"/>
                </a:moveTo>
                <a:cubicBezTo>
                  <a:pt x="24" y="228"/>
                  <a:pt x="22" y="229"/>
                  <a:pt x="19" y="230"/>
                </a:cubicBezTo>
                <a:cubicBezTo>
                  <a:pt x="22" y="229"/>
                  <a:pt x="24" y="228"/>
                  <a:pt x="27" y="227"/>
                </a:cubicBezTo>
                <a:close/>
                <a:moveTo>
                  <a:pt x="48" y="225"/>
                </a:moveTo>
                <a:cubicBezTo>
                  <a:pt x="48" y="225"/>
                  <a:pt x="47" y="225"/>
                  <a:pt x="47" y="225"/>
                </a:cubicBezTo>
                <a:cubicBezTo>
                  <a:pt x="47" y="225"/>
                  <a:pt x="48" y="225"/>
                  <a:pt x="48" y="225"/>
                </a:cubicBezTo>
                <a:close/>
                <a:moveTo>
                  <a:pt x="46" y="181"/>
                </a:moveTo>
                <a:cubicBezTo>
                  <a:pt x="46" y="181"/>
                  <a:pt x="46" y="181"/>
                  <a:pt x="46" y="181"/>
                </a:cubicBezTo>
                <a:cubicBezTo>
                  <a:pt x="47" y="181"/>
                  <a:pt x="48" y="181"/>
                  <a:pt x="49" y="181"/>
                </a:cubicBezTo>
                <a:cubicBezTo>
                  <a:pt x="48" y="181"/>
                  <a:pt x="47" y="181"/>
                  <a:pt x="46" y="181"/>
                </a:cubicBezTo>
                <a:close/>
                <a:moveTo>
                  <a:pt x="52" y="182"/>
                </a:moveTo>
                <a:cubicBezTo>
                  <a:pt x="52" y="182"/>
                  <a:pt x="52" y="182"/>
                  <a:pt x="52" y="182"/>
                </a:cubicBezTo>
                <a:cubicBezTo>
                  <a:pt x="52" y="182"/>
                  <a:pt x="51" y="181"/>
                  <a:pt x="50" y="181"/>
                </a:cubicBezTo>
                <a:cubicBezTo>
                  <a:pt x="51" y="181"/>
                  <a:pt x="52" y="182"/>
                  <a:pt x="52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74C154CA-AC36-49D8-B790-C0A54CFA668B}"/>
              </a:ext>
            </a:extLst>
          </p:cNvPr>
          <p:cNvSpPr>
            <a:spLocks noEditPoints="1"/>
          </p:cNvSpPr>
          <p:nvPr/>
        </p:nvSpPr>
        <p:spPr bwMode="auto">
          <a:xfrm rot="17121268">
            <a:off x="204845" y="1479247"/>
            <a:ext cx="542925" cy="1368425"/>
          </a:xfrm>
          <a:custGeom>
            <a:gdLst>
              <a:gd fmla="*/ 74 w 86" name="T0"/>
              <a:gd fmla="*/ 76 h 216" name="T1"/>
              <a:gd fmla="*/ 51 w 86" name="T2"/>
              <a:gd fmla="*/ 65 h 216" name="T3"/>
              <a:gd fmla="*/ 34 w 86" name="T4"/>
              <a:gd fmla="*/ 33 h 216" name="T5"/>
              <a:gd fmla="*/ 28 w 86" name="T6"/>
              <a:gd fmla="*/ 24 h 216" name="T7"/>
              <a:gd fmla="*/ 21 w 86" name="T8"/>
              <a:gd fmla="*/ 14 h 216" name="T9"/>
              <a:gd fmla="*/ 11 w 86" name="T10"/>
              <a:gd fmla="*/ 5 h 216" name="T11"/>
              <a:gd fmla="*/ 1 w 86" name="T12"/>
              <a:gd fmla="*/ 1 h 216" name="T13"/>
              <a:gd fmla="*/ 12 w 86" name="T14"/>
              <a:gd fmla="*/ 14 h 216" name="T15"/>
              <a:gd fmla="*/ 32 w 86" name="T16"/>
              <a:gd fmla="*/ 36 h 216" name="T17"/>
              <a:gd fmla="*/ 49 w 86" name="T18"/>
              <a:gd fmla="*/ 66 h 216" name="T19"/>
              <a:gd fmla="*/ 47 w 86" name="T20"/>
              <a:gd fmla="*/ 72 h 216" name="T21"/>
              <a:gd fmla="*/ 30 w 86" name="T22"/>
              <a:gd fmla="*/ 91 h 216" name="T23"/>
              <a:gd fmla="*/ 37 w 86" name="T24"/>
              <a:gd fmla="*/ 106 h 216" name="T25"/>
              <a:gd fmla="*/ 48 w 86" name="T26"/>
              <a:gd fmla="*/ 90 h 216" name="T27"/>
              <a:gd fmla="*/ 52 w 86" name="T28"/>
              <a:gd fmla="*/ 79 h 216" name="T29"/>
              <a:gd fmla="*/ 55 w 86" name="T30"/>
              <a:gd fmla="*/ 93 h 216" name="T31"/>
              <a:gd fmla="*/ 47 w 86" name="T32"/>
              <a:gd fmla="*/ 110 h 216" name="T33"/>
              <a:gd fmla="*/ 44 w 86" name="T34"/>
              <a:gd fmla="*/ 130 h 216" name="T35"/>
              <a:gd fmla="*/ 56 w 86" name="T36"/>
              <a:gd fmla="*/ 118 h 216" name="T37"/>
              <a:gd fmla="*/ 54 w 86" name="T38"/>
              <a:gd fmla="*/ 132 h 216" name="T39"/>
              <a:gd fmla="*/ 40 w 86" name="T40"/>
              <a:gd fmla="*/ 150 h 216" name="T41"/>
              <a:gd fmla="*/ 53 w 86" name="T42"/>
              <a:gd fmla="*/ 151 h 216" name="T43"/>
              <a:gd fmla="*/ 40 w 86" name="T44"/>
              <a:gd fmla="*/ 166 h 216" name="T45"/>
              <a:gd fmla="*/ 45 w 86" name="T46"/>
              <a:gd fmla="*/ 174 h 216" name="T47"/>
              <a:gd fmla="*/ 50 w 86" name="T48"/>
              <a:gd fmla="*/ 168 h 216" name="T49"/>
              <a:gd fmla="*/ 43 w 86" name="T50"/>
              <a:gd fmla="*/ 190 h 216" name="T51"/>
              <a:gd fmla="*/ 38 w 86" name="T52"/>
              <a:gd fmla="*/ 194 h 216" name="T53"/>
              <a:gd fmla="*/ 35 w 86" name="T54"/>
              <a:gd fmla="*/ 215 h 216" name="T55"/>
              <a:gd fmla="*/ 46 w 86" name="T56"/>
              <a:gd fmla="*/ 188 h 216" name="T57"/>
              <a:gd fmla="*/ 58 w 86" name="T58"/>
              <a:gd fmla="*/ 190 h 216" name="T59"/>
              <a:gd fmla="*/ 62 w 86" name="T60"/>
              <a:gd fmla="*/ 179 h 216" name="T61"/>
              <a:gd fmla="*/ 55 w 86" name="T62"/>
              <a:gd fmla="*/ 160 h 216" name="T63"/>
              <a:gd fmla="*/ 58 w 86" name="T64"/>
              <a:gd fmla="*/ 145 h 216" name="T65"/>
              <a:gd fmla="*/ 72 w 86" name="T66"/>
              <a:gd fmla="*/ 161 h 216" name="T67"/>
              <a:gd fmla="*/ 67 w 86" name="T68"/>
              <a:gd fmla="*/ 143 h 216" name="T69"/>
              <a:gd fmla="*/ 59 w 86" name="T70"/>
              <a:gd fmla="*/ 128 h 216" name="T71"/>
              <a:gd fmla="*/ 60 w 86" name="T72"/>
              <a:gd fmla="*/ 108 h 216" name="T73"/>
              <a:gd fmla="*/ 63 w 86" name="T74"/>
              <a:gd fmla="*/ 114 h 216" name="T75"/>
              <a:gd fmla="*/ 79 w 86" name="T76"/>
              <a:gd fmla="*/ 131 h 216" name="T77"/>
              <a:gd fmla="*/ 77 w 86" name="T78"/>
              <a:gd fmla="*/ 113 h 216" name="T79"/>
              <a:gd fmla="*/ 60 w 86" name="T80"/>
              <a:gd fmla="*/ 99 h 216" name="T81"/>
              <a:gd fmla="*/ 57 w 86" name="T82"/>
              <a:gd fmla="*/ 82 h 216" name="T83"/>
              <a:gd fmla="*/ 64 w 86" name="T84"/>
              <a:gd fmla="*/ 88 h 216" name="T85"/>
              <a:gd fmla="*/ 81 w 86" name="T86"/>
              <a:gd fmla="*/ 99 h 216" name="T87"/>
              <a:gd fmla="*/ 32 w 86" name="T88"/>
              <a:gd fmla="*/ 101 h 216" name="T89"/>
              <a:gd fmla="*/ 37 w 86" name="T90"/>
              <a:gd fmla="*/ 96 h 216" name="T91"/>
              <a:gd fmla="*/ 38 w 86" name="T92"/>
              <a:gd fmla="*/ 104 h 216" name="T93"/>
              <a:gd fmla="*/ 48 w 86" name="T94"/>
              <a:gd fmla="*/ 90 h 216" name="T95"/>
              <a:gd fmla="*/ 44 w 86" name="T96"/>
              <a:gd fmla="*/ 119 h 216" name="T97"/>
              <a:gd fmla="*/ 36 w 86" name="T98"/>
              <a:gd fmla="*/ 197 h 216" name="T99"/>
              <a:gd fmla="*/ 37 w 86" name="T100"/>
              <a:gd fmla="*/ 196 h 216" name="T101"/>
              <a:gd fmla="*/ 43 w 86" name="T102"/>
              <a:gd fmla="*/ 193 h 216" name="T103"/>
              <a:gd fmla="*/ 58 w 86" name="T104"/>
              <a:gd fmla="*/ 183 h 216" name="T105"/>
              <a:gd fmla="*/ 69 w 86" name="T106"/>
              <a:gd fmla="*/ 113 h 216" name="T107"/>
              <a:gd fmla="*/ 71 w 86" name="T108"/>
              <a:gd fmla="*/ 120 h 216" name="T109"/>
              <a:gd fmla="*/ 74 w 86" name="T110"/>
              <a:gd fmla="*/ 94 h 216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216" w="86">
                <a:moveTo>
                  <a:pt x="85" y="93"/>
                </a:moveTo>
                <a:cubicBezTo>
                  <a:pt x="85" y="92"/>
                  <a:pt x="84" y="90"/>
                  <a:pt x="84" y="89"/>
                </a:cubicBezTo>
                <a:cubicBezTo>
                  <a:pt x="84" y="89"/>
                  <a:pt x="84" y="88"/>
                  <a:pt x="83" y="87"/>
                </a:cubicBezTo>
                <a:cubicBezTo>
                  <a:pt x="83" y="86"/>
                  <a:pt x="82" y="85"/>
                  <a:pt x="82" y="84"/>
                </a:cubicBezTo>
                <a:cubicBezTo>
                  <a:pt x="81" y="83"/>
                  <a:pt x="80" y="82"/>
                  <a:pt x="80" y="81"/>
                </a:cubicBezTo>
                <a:cubicBezTo>
                  <a:pt x="78" y="81"/>
                  <a:pt x="77" y="80"/>
                  <a:pt x="76" y="78"/>
                </a:cubicBezTo>
                <a:cubicBezTo>
                  <a:pt x="76" y="78"/>
                  <a:pt x="76" y="78"/>
                  <a:pt x="76" y="78"/>
                </a:cubicBezTo>
                <a:cubicBezTo>
                  <a:pt x="75" y="77"/>
                  <a:pt x="75" y="77"/>
                  <a:pt x="74" y="76"/>
                </a:cubicBezTo>
                <a:cubicBezTo>
                  <a:pt x="73" y="75"/>
                  <a:pt x="72" y="75"/>
                  <a:pt x="70" y="74"/>
                </a:cubicBezTo>
                <a:cubicBezTo>
                  <a:pt x="68" y="73"/>
                  <a:pt x="67" y="72"/>
                  <a:pt x="65" y="72"/>
                </a:cubicBezTo>
                <a:cubicBezTo>
                  <a:pt x="62" y="71"/>
                  <a:pt x="60" y="70"/>
                  <a:pt x="58" y="70"/>
                </a:cubicBezTo>
                <a:cubicBezTo>
                  <a:pt x="57" y="69"/>
                  <a:pt x="56" y="69"/>
                  <a:pt x="55" y="69"/>
                </a:cubicBezTo>
                <a:cubicBezTo>
                  <a:pt x="54" y="68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2" y="67"/>
                  <a:pt x="51" y="67"/>
                </a:cubicBezTo>
                <a:cubicBezTo>
                  <a:pt x="51" y="66"/>
                  <a:pt x="51" y="66"/>
                  <a:pt x="51" y="65"/>
                </a:cubicBezTo>
                <a:cubicBezTo>
                  <a:pt x="50" y="64"/>
                  <a:pt x="50" y="62"/>
                  <a:pt x="49" y="61"/>
                </a:cubicBezTo>
                <a:cubicBezTo>
                  <a:pt x="49" y="61"/>
                  <a:pt x="49" y="60"/>
                  <a:pt x="49" y="60"/>
                </a:cubicBezTo>
                <a:cubicBezTo>
                  <a:pt x="48" y="58"/>
                  <a:pt x="47" y="55"/>
                  <a:pt x="46" y="53"/>
                </a:cubicBezTo>
                <a:cubicBezTo>
                  <a:pt x="44" y="50"/>
                  <a:pt x="43" y="47"/>
                  <a:pt x="41" y="44"/>
                </a:cubicBezTo>
                <a:cubicBezTo>
                  <a:pt x="40" y="42"/>
                  <a:pt x="39" y="41"/>
                  <a:pt x="38" y="39"/>
                </a:cubicBezTo>
                <a:cubicBezTo>
                  <a:pt x="38" y="38"/>
                  <a:pt x="37" y="37"/>
                  <a:pt x="37" y="37"/>
                </a:cubicBezTo>
                <a:cubicBezTo>
                  <a:pt x="36" y="36"/>
                  <a:pt x="35" y="35"/>
                  <a:pt x="35" y="34"/>
                </a:cubicBezTo>
                <a:cubicBezTo>
                  <a:pt x="35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2"/>
                  <a:pt x="33" y="32"/>
                </a:cubicBezTo>
                <a:cubicBezTo>
                  <a:pt x="33" y="32"/>
                  <a:pt x="33" y="31"/>
                  <a:pt x="33" y="31"/>
                </a:cubicBezTo>
                <a:cubicBezTo>
                  <a:pt x="32" y="30"/>
                  <a:pt x="32" y="30"/>
                  <a:pt x="32" y="29"/>
                </a:cubicBezTo>
                <a:cubicBezTo>
                  <a:pt x="32" y="29"/>
                  <a:pt x="31" y="29"/>
                  <a:pt x="31" y="29"/>
                </a:cubicBezTo>
                <a:cubicBezTo>
                  <a:pt x="32" y="28"/>
                  <a:pt x="31" y="27"/>
                  <a:pt x="30" y="27"/>
                </a:cubicBezTo>
                <a:cubicBezTo>
                  <a:pt x="30" y="26"/>
                  <a:pt x="29" y="26"/>
                  <a:pt x="29" y="25"/>
                </a:cubicBezTo>
                <a:cubicBezTo>
                  <a:pt x="28" y="25"/>
                  <a:pt x="28" y="24"/>
                  <a:pt x="28" y="24"/>
                </a:cubicBezTo>
                <a:cubicBezTo>
                  <a:pt x="27" y="23"/>
                  <a:pt x="27" y="22"/>
                  <a:pt x="26" y="21"/>
                </a:cubicBezTo>
                <a:cubicBezTo>
                  <a:pt x="26" y="21"/>
                  <a:pt x="26" y="21"/>
                  <a:pt x="26" y="20"/>
                </a:cubicBezTo>
                <a:cubicBezTo>
                  <a:pt x="26" y="20"/>
                  <a:pt x="25" y="20"/>
                  <a:pt x="25" y="19"/>
                </a:cubicBezTo>
                <a:cubicBezTo>
                  <a:pt x="25" y="19"/>
                  <a:pt x="25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7"/>
                  <a:pt x="23" y="17"/>
                </a:cubicBezTo>
                <a:cubicBezTo>
                  <a:pt x="23" y="16"/>
                  <a:pt x="22" y="15"/>
                  <a:pt x="21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20" y="13"/>
                  <a:pt x="19" y="11"/>
                  <a:pt x="18" y="10"/>
                </a:cubicBezTo>
                <a:cubicBezTo>
                  <a:pt x="17" y="10"/>
                  <a:pt x="16" y="9"/>
                  <a:pt x="16" y="9"/>
                </a:cubicBezTo>
                <a:cubicBezTo>
                  <a:pt x="15" y="8"/>
                  <a:pt x="14" y="8"/>
                  <a:pt x="14" y="7"/>
                </a:cubicBezTo>
                <a:cubicBezTo>
                  <a:pt x="14" y="7"/>
                  <a:pt x="13" y="7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1" y="5"/>
                  <a:pt x="11" y="5"/>
                </a:cubicBezTo>
                <a:cubicBezTo>
                  <a:pt x="10" y="4"/>
                  <a:pt x="10" y="4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6" y="0"/>
                  <a:pt x="4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2" y="4"/>
                  <a:pt x="3" y="5"/>
                  <a:pt x="5" y="6"/>
                </a:cubicBezTo>
                <a:cubicBezTo>
                  <a:pt x="5" y="7"/>
                  <a:pt x="6" y="7"/>
                  <a:pt x="7" y="8"/>
                </a:cubicBezTo>
                <a:cubicBezTo>
                  <a:pt x="7" y="8"/>
                  <a:pt x="8" y="9"/>
                  <a:pt x="8" y="9"/>
                </a:cubicBezTo>
                <a:cubicBezTo>
                  <a:pt x="8" y="9"/>
                  <a:pt x="8" y="9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1"/>
                  <a:pt x="11" y="12"/>
                  <a:pt x="12" y="14"/>
                </a:cubicBezTo>
                <a:cubicBezTo>
                  <a:pt x="14" y="15"/>
                  <a:pt x="15" y="17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7" y="19"/>
                  <a:pt x="18" y="20"/>
                  <a:pt x="19" y="21"/>
                </a:cubicBezTo>
                <a:cubicBezTo>
                  <a:pt x="19" y="21"/>
                  <a:pt x="19" y="22"/>
                  <a:pt x="20" y="22"/>
                </a:cubicBezTo>
                <a:cubicBezTo>
                  <a:pt x="20" y="22"/>
                  <a:pt x="20" y="23"/>
                  <a:pt x="21" y="23"/>
                </a:cubicBezTo>
                <a:cubicBezTo>
                  <a:pt x="21" y="24"/>
                  <a:pt x="22" y="25"/>
                  <a:pt x="23" y="26"/>
                </a:cubicBezTo>
                <a:cubicBezTo>
                  <a:pt x="24" y="27"/>
                  <a:pt x="25" y="28"/>
                  <a:pt x="26" y="29"/>
                </a:cubicBezTo>
                <a:cubicBezTo>
                  <a:pt x="28" y="31"/>
                  <a:pt x="30" y="34"/>
                  <a:pt x="32" y="36"/>
                </a:cubicBezTo>
                <a:cubicBezTo>
                  <a:pt x="33" y="37"/>
                  <a:pt x="34" y="38"/>
                  <a:pt x="35" y="39"/>
                </a:cubicBezTo>
                <a:cubicBezTo>
                  <a:pt x="36" y="40"/>
                  <a:pt x="37" y="42"/>
                  <a:pt x="38" y="43"/>
                </a:cubicBezTo>
                <a:cubicBezTo>
                  <a:pt x="38" y="43"/>
                  <a:pt x="38" y="43"/>
                  <a:pt x="38" y="44"/>
                </a:cubicBezTo>
                <a:cubicBezTo>
                  <a:pt x="39" y="46"/>
                  <a:pt x="41" y="47"/>
                  <a:pt x="41" y="49"/>
                </a:cubicBezTo>
                <a:cubicBezTo>
                  <a:pt x="43" y="52"/>
                  <a:pt x="44" y="55"/>
                  <a:pt x="45" y="58"/>
                </a:cubicBezTo>
                <a:cubicBezTo>
                  <a:pt x="46" y="59"/>
                  <a:pt x="46" y="60"/>
                  <a:pt x="47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8" y="64"/>
                  <a:pt x="48" y="65"/>
                  <a:pt x="49" y="66"/>
                </a:cubicBezTo>
                <a:cubicBezTo>
                  <a:pt x="49" y="67"/>
                  <a:pt x="49" y="67"/>
                  <a:pt x="49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50" y="70"/>
                  <a:pt x="50" y="70"/>
                  <a:pt x="49" y="70"/>
                </a:cubicBezTo>
                <a:cubicBezTo>
                  <a:pt x="49" y="70"/>
                  <a:pt x="49" y="71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9" y="70"/>
                  <a:pt x="49" y="70"/>
                </a:cubicBezTo>
                <a:cubicBezTo>
                  <a:pt x="47" y="70"/>
                  <a:pt x="46" y="71"/>
                  <a:pt x="47" y="72"/>
                </a:cubicBezTo>
                <a:cubicBezTo>
                  <a:pt x="46" y="73"/>
                  <a:pt x="46" y="74"/>
                  <a:pt x="46" y="74"/>
                </a:cubicBezTo>
                <a:cubicBezTo>
                  <a:pt x="45" y="75"/>
                  <a:pt x="45" y="76"/>
                  <a:pt x="44" y="77"/>
                </a:cubicBezTo>
                <a:cubicBezTo>
                  <a:pt x="44" y="77"/>
                  <a:pt x="44" y="77"/>
                  <a:pt x="44" y="78"/>
                </a:cubicBezTo>
                <a:cubicBezTo>
                  <a:pt x="42" y="79"/>
                  <a:pt x="41" y="80"/>
                  <a:pt x="40" y="82"/>
                </a:cubicBezTo>
                <a:cubicBezTo>
                  <a:pt x="39" y="83"/>
                  <a:pt x="37" y="84"/>
                  <a:pt x="36" y="85"/>
                </a:cubicBezTo>
                <a:cubicBezTo>
                  <a:pt x="36" y="85"/>
                  <a:pt x="35" y="86"/>
                  <a:pt x="34" y="86"/>
                </a:cubicBezTo>
                <a:cubicBezTo>
                  <a:pt x="34" y="87"/>
                  <a:pt x="33" y="87"/>
                  <a:pt x="32" y="88"/>
                </a:cubicBezTo>
                <a:cubicBezTo>
                  <a:pt x="31" y="89"/>
                  <a:pt x="30" y="90"/>
                  <a:pt x="30" y="91"/>
                </a:cubicBezTo>
                <a:cubicBezTo>
                  <a:pt x="29" y="93"/>
                  <a:pt x="28" y="94"/>
                  <a:pt x="28" y="96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9"/>
                  <a:pt x="26" y="100"/>
                  <a:pt x="27" y="102"/>
                </a:cubicBezTo>
                <a:cubicBezTo>
                  <a:pt x="27" y="103"/>
                  <a:pt x="27" y="104"/>
                  <a:pt x="27" y="106"/>
                </a:cubicBezTo>
                <a:cubicBezTo>
                  <a:pt x="27" y="106"/>
                  <a:pt x="28" y="106"/>
                  <a:pt x="28" y="107"/>
                </a:cubicBezTo>
                <a:cubicBezTo>
                  <a:pt x="28" y="108"/>
                  <a:pt x="30" y="109"/>
                  <a:pt x="32" y="109"/>
                </a:cubicBezTo>
                <a:cubicBezTo>
                  <a:pt x="33" y="109"/>
                  <a:pt x="34" y="108"/>
                  <a:pt x="34" y="108"/>
                </a:cubicBezTo>
                <a:cubicBezTo>
                  <a:pt x="35" y="108"/>
                  <a:pt x="36" y="107"/>
                  <a:pt x="37" y="106"/>
                </a:cubicBezTo>
                <a:cubicBezTo>
                  <a:pt x="38" y="106"/>
                  <a:pt x="38" y="106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40" y="104"/>
                  <a:pt x="40" y="104"/>
                  <a:pt x="41" y="103"/>
                </a:cubicBezTo>
                <a:cubicBezTo>
                  <a:pt x="42" y="102"/>
                  <a:pt x="43" y="101"/>
                  <a:pt x="44" y="100"/>
                </a:cubicBezTo>
                <a:cubicBezTo>
                  <a:pt x="44" y="99"/>
                  <a:pt x="45" y="98"/>
                  <a:pt x="45" y="96"/>
                </a:cubicBezTo>
                <a:cubicBezTo>
                  <a:pt x="46" y="96"/>
                  <a:pt x="46" y="96"/>
                  <a:pt x="46" y="95"/>
                </a:cubicBezTo>
                <a:cubicBezTo>
                  <a:pt x="46" y="95"/>
                  <a:pt x="47" y="95"/>
                  <a:pt x="47" y="94"/>
                </a:cubicBezTo>
                <a:cubicBezTo>
                  <a:pt x="47" y="93"/>
                  <a:pt x="48" y="92"/>
                  <a:pt x="48" y="90"/>
                </a:cubicBezTo>
                <a:cubicBezTo>
                  <a:pt x="49" y="90"/>
                  <a:pt x="49" y="89"/>
                  <a:pt x="49" y="89"/>
                </a:cubicBezTo>
                <a:cubicBezTo>
                  <a:pt x="49" y="88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4"/>
                  <a:pt x="50" y="82"/>
                  <a:pt x="51" y="81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79"/>
                  <a:pt x="51" y="78"/>
                  <a:pt x="51" y="76"/>
                </a:cubicBezTo>
                <a:cubicBezTo>
                  <a:pt x="51" y="76"/>
                  <a:pt x="51" y="75"/>
                  <a:pt x="51" y="74"/>
                </a:cubicBezTo>
                <a:cubicBezTo>
                  <a:pt x="52" y="76"/>
                  <a:pt x="52" y="77"/>
                  <a:pt x="52" y="79"/>
                </a:cubicBezTo>
                <a:cubicBezTo>
                  <a:pt x="53" y="81"/>
                  <a:pt x="53" y="83"/>
                  <a:pt x="54" y="84"/>
                </a:cubicBezTo>
                <a:cubicBezTo>
                  <a:pt x="54" y="85"/>
                  <a:pt x="54" y="85"/>
                  <a:pt x="54" y="86"/>
                </a:cubicBezTo>
                <a:cubicBezTo>
                  <a:pt x="54" y="86"/>
                  <a:pt x="54" y="87"/>
                  <a:pt x="54" y="87"/>
                </a:cubicBezTo>
                <a:cubicBezTo>
                  <a:pt x="54" y="89"/>
                  <a:pt x="54" y="90"/>
                  <a:pt x="55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5" y="92"/>
                  <a:pt x="55" y="92"/>
                  <a:pt x="55" y="93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94"/>
                  <a:pt x="55" y="95"/>
                  <a:pt x="55" y="96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8"/>
                  <a:pt x="54" y="99"/>
                  <a:pt x="54" y="100"/>
                </a:cubicBezTo>
                <a:cubicBezTo>
                  <a:pt x="54" y="101"/>
                  <a:pt x="53" y="102"/>
                  <a:pt x="52" y="103"/>
                </a:cubicBezTo>
                <a:cubicBezTo>
                  <a:pt x="52" y="103"/>
                  <a:pt x="51" y="104"/>
                  <a:pt x="51" y="105"/>
                </a:cubicBezTo>
                <a:cubicBezTo>
                  <a:pt x="50" y="106"/>
                  <a:pt x="49" y="107"/>
                  <a:pt x="48" y="108"/>
                </a:cubicBezTo>
                <a:cubicBezTo>
                  <a:pt x="48" y="109"/>
                  <a:pt x="47" y="109"/>
                  <a:pt x="47" y="110"/>
                </a:cubicBezTo>
                <a:cubicBezTo>
                  <a:pt x="47" y="110"/>
                  <a:pt x="46" y="111"/>
                  <a:pt x="45" y="112"/>
                </a:cubicBezTo>
                <a:cubicBezTo>
                  <a:pt x="44" y="112"/>
                  <a:pt x="44" y="113"/>
                  <a:pt x="44" y="114"/>
                </a:cubicBezTo>
                <a:cubicBezTo>
                  <a:pt x="43" y="114"/>
                  <a:pt x="43" y="115"/>
                  <a:pt x="42" y="116"/>
                </a:cubicBezTo>
                <a:cubicBezTo>
                  <a:pt x="41" y="117"/>
                  <a:pt x="41" y="119"/>
                  <a:pt x="40" y="120"/>
                </a:cubicBezTo>
                <a:cubicBezTo>
                  <a:pt x="39" y="121"/>
                  <a:pt x="39" y="123"/>
                  <a:pt x="39" y="124"/>
                </a:cubicBezTo>
                <a:cubicBezTo>
                  <a:pt x="40" y="125"/>
                  <a:pt x="41" y="126"/>
                  <a:pt x="42" y="128"/>
                </a:cubicBezTo>
                <a:cubicBezTo>
                  <a:pt x="42" y="128"/>
                  <a:pt x="42" y="129"/>
                  <a:pt x="42" y="129"/>
                </a:cubicBezTo>
                <a:cubicBezTo>
                  <a:pt x="43" y="129"/>
                  <a:pt x="43" y="130"/>
                  <a:pt x="44" y="130"/>
                </a:cubicBezTo>
                <a:cubicBezTo>
                  <a:pt x="45" y="130"/>
                  <a:pt x="47" y="130"/>
                  <a:pt x="48" y="129"/>
                </a:cubicBezTo>
                <a:cubicBezTo>
                  <a:pt x="48" y="128"/>
                  <a:pt x="50" y="128"/>
                  <a:pt x="50" y="127"/>
                </a:cubicBezTo>
                <a:cubicBezTo>
                  <a:pt x="50" y="127"/>
                  <a:pt x="51" y="126"/>
                  <a:pt x="52" y="126"/>
                </a:cubicBezTo>
                <a:cubicBezTo>
                  <a:pt x="52" y="126"/>
                  <a:pt x="52" y="125"/>
                  <a:pt x="52" y="125"/>
                </a:cubicBezTo>
                <a:cubicBezTo>
                  <a:pt x="53" y="124"/>
                  <a:pt x="54" y="123"/>
                  <a:pt x="55" y="121"/>
                </a:cubicBezTo>
                <a:cubicBezTo>
                  <a:pt x="55" y="121"/>
                  <a:pt x="55" y="120"/>
                  <a:pt x="56" y="120"/>
                </a:cubicBezTo>
                <a:cubicBezTo>
                  <a:pt x="56" y="119"/>
                  <a:pt x="56" y="119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6" y="119"/>
                </a:cubicBezTo>
                <a:cubicBezTo>
                  <a:pt x="56" y="119"/>
                  <a:pt x="56" y="120"/>
                  <a:pt x="56" y="121"/>
                </a:cubicBezTo>
                <a:cubicBezTo>
                  <a:pt x="56" y="122"/>
                  <a:pt x="56" y="123"/>
                  <a:pt x="56" y="124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56" y="125"/>
                  <a:pt x="56" y="126"/>
                  <a:pt x="56" y="127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5" y="129"/>
                  <a:pt x="55" y="129"/>
                  <a:pt x="55" y="130"/>
                </a:cubicBezTo>
                <a:cubicBezTo>
                  <a:pt x="54" y="131"/>
                  <a:pt x="54" y="131"/>
                  <a:pt x="54" y="132"/>
                </a:cubicBezTo>
                <a:cubicBezTo>
                  <a:pt x="53" y="132"/>
                  <a:pt x="53" y="133"/>
                  <a:pt x="52" y="134"/>
                </a:cubicBezTo>
                <a:cubicBezTo>
                  <a:pt x="51" y="135"/>
                  <a:pt x="49" y="136"/>
                  <a:pt x="48" y="137"/>
                </a:cubicBezTo>
                <a:cubicBezTo>
                  <a:pt x="47" y="138"/>
                  <a:pt x="46" y="139"/>
                  <a:pt x="45" y="140"/>
                </a:cubicBezTo>
                <a:cubicBezTo>
                  <a:pt x="45" y="141"/>
                  <a:pt x="44" y="142"/>
                  <a:pt x="43" y="142"/>
                </a:cubicBezTo>
                <a:cubicBezTo>
                  <a:pt x="43" y="142"/>
                  <a:pt x="43" y="143"/>
                  <a:pt x="43" y="143"/>
                </a:cubicBezTo>
                <a:cubicBezTo>
                  <a:pt x="43" y="143"/>
                  <a:pt x="42" y="144"/>
                  <a:pt x="42" y="144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0" y="145"/>
                  <a:pt x="39" y="148"/>
                  <a:pt x="40" y="150"/>
                </a:cubicBezTo>
                <a:cubicBezTo>
                  <a:pt x="41" y="151"/>
                  <a:pt x="41" y="151"/>
                  <a:pt x="42" y="152"/>
                </a:cubicBezTo>
                <a:cubicBezTo>
                  <a:pt x="43" y="152"/>
                  <a:pt x="44" y="153"/>
                  <a:pt x="46" y="152"/>
                </a:cubicBezTo>
                <a:cubicBezTo>
                  <a:pt x="47" y="152"/>
                  <a:pt x="47" y="152"/>
                  <a:pt x="48" y="151"/>
                </a:cubicBezTo>
                <a:cubicBezTo>
                  <a:pt x="48" y="151"/>
                  <a:pt x="49" y="151"/>
                  <a:pt x="49" y="151"/>
                </a:cubicBezTo>
                <a:cubicBezTo>
                  <a:pt x="50" y="150"/>
                  <a:pt x="50" y="150"/>
                  <a:pt x="51" y="150"/>
                </a:cubicBezTo>
                <a:cubicBezTo>
                  <a:pt x="52" y="150"/>
                  <a:pt x="53" y="150"/>
                  <a:pt x="53" y="149"/>
                </a:cubicBezTo>
                <a:cubicBezTo>
                  <a:pt x="54" y="149"/>
                  <a:pt x="53" y="149"/>
                  <a:pt x="54" y="149"/>
                </a:cubicBezTo>
                <a:cubicBezTo>
                  <a:pt x="53" y="150"/>
                  <a:pt x="53" y="151"/>
                  <a:pt x="53" y="151"/>
                </a:cubicBezTo>
                <a:cubicBezTo>
                  <a:pt x="53" y="152"/>
                  <a:pt x="53" y="154"/>
                  <a:pt x="53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156"/>
                  <a:pt x="52" y="156"/>
                  <a:pt x="52" y="157"/>
                </a:cubicBezTo>
                <a:cubicBezTo>
                  <a:pt x="52" y="157"/>
                  <a:pt x="52" y="157"/>
                  <a:pt x="52" y="157"/>
                </a:cubicBezTo>
                <a:cubicBezTo>
                  <a:pt x="51" y="157"/>
                  <a:pt x="50" y="158"/>
                  <a:pt x="50" y="159"/>
                </a:cubicBezTo>
                <a:cubicBezTo>
                  <a:pt x="48" y="161"/>
                  <a:pt x="45" y="163"/>
                  <a:pt x="43" y="164"/>
                </a:cubicBezTo>
                <a:cubicBezTo>
                  <a:pt x="42" y="165"/>
                  <a:pt x="41" y="165"/>
                  <a:pt x="40" y="166"/>
                </a:cubicBezTo>
                <a:cubicBezTo>
                  <a:pt x="38" y="166"/>
                  <a:pt x="37" y="167"/>
                  <a:pt x="36" y="169"/>
                </a:cubicBezTo>
                <a:cubicBezTo>
                  <a:pt x="35" y="170"/>
                  <a:pt x="34" y="171"/>
                  <a:pt x="33" y="172"/>
                </a:cubicBezTo>
                <a:cubicBezTo>
                  <a:pt x="32" y="175"/>
                  <a:pt x="33" y="177"/>
                  <a:pt x="35" y="179"/>
                </a:cubicBezTo>
                <a:cubicBezTo>
                  <a:pt x="35" y="179"/>
                  <a:pt x="35" y="179"/>
                  <a:pt x="35" y="180"/>
                </a:cubicBezTo>
                <a:cubicBezTo>
                  <a:pt x="36" y="181"/>
                  <a:pt x="38" y="181"/>
                  <a:pt x="39" y="180"/>
                </a:cubicBezTo>
                <a:cubicBezTo>
                  <a:pt x="40" y="179"/>
                  <a:pt x="41" y="178"/>
                  <a:pt x="42" y="177"/>
                </a:cubicBezTo>
                <a:cubicBezTo>
                  <a:pt x="42" y="177"/>
                  <a:pt x="42" y="177"/>
                  <a:pt x="42" y="177"/>
                </a:cubicBezTo>
                <a:cubicBezTo>
                  <a:pt x="44" y="176"/>
                  <a:pt x="45" y="175"/>
                  <a:pt x="45" y="174"/>
                </a:cubicBezTo>
                <a:cubicBezTo>
                  <a:pt x="46" y="173"/>
                  <a:pt x="46" y="173"/>
                  <a:pt x="47" y="172"/>
                </a:cubicBezTo>
                <a:cubicBezTo>
                  <a:pt x="47" y="171"/>
                  <a:pt x="47" y="170"/>
                  <a:pt x="47" y="169"/>
                </a:cubicBezTo>
                <a:cubicBezTo>
                  <a:pt x="47" y="169"/>
                  <a:pt x="47" y="168"/>
                  <a:pt x="47" y="168"/>
                </a:cubicBezTo>
                <a:cubicBezTo>
                  <a:pt x="48" y="167"/>
                  <a:pt x="49" y="166"/>
                  <a:pt x="50" y="165"/>
                </a:cubicBezTo>
                <a:cubicBezTo>
                  <a:pt x="50" y="164"/>
                  <a:pt x="51" y="164"/>
                  <a:pt x="51" y="162"/>
                </a:cubicBezTo>
                <a:cubicBezTo>
                  <a:pt x="50" y="162"/>
                  <a:pt x="51" y="162"/>
                  <a:pt x="51" y="161"/>
                </a:cubicBezTo>
                <a:cubicBezTo>
                  <a:pt x="51" y="162"/>
                  <a:pt x="51" y="162"/>
                  <a:pt x="51" y="162"/>
                </a:cubicBezTo>
                <a:cubicBezTo>
                  <a:pt x="51" y="164"/>
                  <a:pt x="50" y="166"/>
                  <a:pt x="50" y="168"/>
                </a:cubicBezTo>
                <a:cubicBezTo>
                  <a:pt x="50" y="169"/>
                  <a:pt x="49" y="170"/>
                  <a:pt x="49" y="171"/>
                </a:cubicBezTo>
                <a:cubicBezTo>
                  <a:pt x="49" y="172"/>
                  <a:pt x="48" y="173"/>
                  <a:pt x="48" y="175"/>
                </a:cubicBezTo>
                <a:cubicBezTo>
                  <a:pt x="47" y="176"/>
                  <a:pt x="47" y="177"/>
                  <a:pt x="47" y="177"/>
                </a:cubicBezTo>
                <a:cubicBezTo>
                  <a:pt x="47" y="178"/>
                  <a:pt x="46" y="179"/>
                  <a:pt x="46" y="180"/>
                </a:cubicBezTo>
                <a:cubicBezTo>
                  <a:pt x="45" y="181"/>
                  <a:pt x="45" y="183"/>
                  <a:pt x="44" y="184"/>
                </a:cubicBezTo>
                <a:cubicBezTo>
                  <a:pt x="44" y="185"/>
                  <a:pt x="43" y="186"/>
                  <a:pt x="43" y="188"/>
                </a:cubicBezTo>
                <a:cubicBezTo>
                  <a:pt x="43" y="188"/>
                  <a:pt x="43" y="189"/>
                  <a:pt x="43" y="189"/>
                </a:cubicBezTo>
                <a:cubicBezTo>
                  <a:pt x="43" y="189"/>
                  <a:pt x="43" y="190"/>
                  <a:pt x="43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1"/>
                </a:cubicBezTo>
                <a:cubicBezTo>
                  <a:pt x="42" y="191"/>
                  <a:pt x="41" y="191"/>
                  <a:pt x="41" y="191"/>
                </a:cubicBezTo>
                <a:cubicBezTo>
                  <a:pt x="40" y="192"/>
                  <a:pt x="40" y="193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6" y="195"/>
                  <a:pt x="35" y="196"/>
                  <a:pt x="34" y="196"/>
                </a:cubicBezTo>
                <a:cubicBezTo>
                  <a:pt x="33" y="197"/>
                  <a:pt x="33" y="198"/>
                  <a:pt x="32" y="200"/>
                </a:cubicBezTo>
                <a:cubicBezTo>
                  <a:pt x="32" y="201"/>
                  <a:pt x="31" y="202"/>
                  <a:pt x="31" y="203"/>
                </a:cubicBezTo>
                <a:cubicBezTo>
                  <a:pt x="31" y="204"/>
                  <a:pt x="30" y="205"/>
                  <a:pt x="30" y="206"/>
                </a:cubicBezTo>
                <a:cubicBezTo>
                  <a:pt x="30" y="208"/>
                  <a:pt x="29" y="211"/>
                  <a:pt x="30" y="214"/>
                </a:cubicBezTo>
                <a:cubicBezTo>
                  <a:pt x="31" y="215"/>
                  <a:pt x="32" y="215"/>
                  <a:pt x="33" y="215"/>
                </a:cubicBezTo>
                <a:cubicBezTo>
                  <a:pt x="34" y="215"/>
                  <a:pt x="34" y="216"/>
                  <a:pt x="35" y="215"/>
                </a:cubicBezTo>
                <a:cubicBezTo>
                  <a:pt x="36" y="215"/>
                  <a:pt x="36" y="215"/>
                  <a:pt x="37" y="214"/>
                </a:cubicBezTo>
                <a:cubicBezTo>
                  <a:pt x="37" y="213"/>
                  <a:pt x="38" y="212"/>
                  <a:pt x="39" y="212"/>
                </a:cubicBezTo>
                <a:cubicBezTo>
                  <a:pt x="39" y="210"/>
                  <a:pt x="40" y="208"/>
                  <a:pt x="41" y="207"/>
                </a:cubicBezTo>
                <a:cubicBezTo>
                  <a:pt x="42" y="204"/>
                  <a:pt x="42" y="202"/>
                  <a:pt x="42" y="200"/>
                </a:cubicBezTo>
                <a:cubicBezTo>
                  <a:pt x="42" y="199"/>
                  <a:pt x="42" y="199"/>
                  <a:pt x="42" y="198"/>
                </a:cubicBezTo>
                <a:cubicBezTo>
                  <a:pt x="43" y="196"/>
                  <a:pt x="44" y="195"/>
                  <a:pt x="44" y="193"/>
                </a:cubicBezTo>
                <a:cubicBezTo>
                  <a:pt x="45" y="192"/>
                  <a:pt x="45" y="190"/>
                  <a:pt x="46" y="189"/>
                </a:cubicBezTo>
                <a:cubicBezTo>
                  <a:pt x="46" y="189"/>
                  <a:pt x="46" y="188"/>
                  <a:pt x="46" y="188"/>
                </a:cubicBezTo>
                <a:cubicBezTo>
                  <a:pt x="47" y="185"/>
                  <a:pt x="48" y="182"/>
                  <a:pt x="49" y="179"/>
                </a:cubicBezTo>
                <a:cubicBezTo>
                  <a:pt x="50" y="178"/>
                  <a:pt x="51" y="176"/>
                  <a:pt x="51" y="175"/>
                </a:cubicBezTo>
                <a:cubicBezTo>
                  <a:pt x="51" y="176"/>
                  <a:pt x="52" y="179"/>
                  <a:pt x="52" y="181"/>
                </a:cubicBezTo>
                <a:cubicBezTo>
                  <a:pt x="53" y="182"/>
                  <a:pt x="53" y="183"/>
                  <a:pt x="53" y="185"/>
                </a:cubicBezTo>
                <a:cubicBezTo>
                  <a:pt x="54" y="185"/>
                  <a:pt x="54" y="186"/>
                  <a:pt x="54" y="187"/>
                </a:cubicBezTo>
                <a:cubicBezTo>
                  <a:pt x="54" y="187"/>
                  <a:pt x="54" y="187"/>
                  <a:pt x="54" y="187"/>
                </a:cubicBezTo>
                <a:cubicBezTo>
                  <a:pt x="55" y="188"/>
                  <a:pt x="56" y="189"/>
                  <a:pt x="57" y="189"/>
                </a:cubicBezTo>
                <a:cubicBezTo>
                  <a:pt x="57" y="190"/>
                  <a:pt x="58" y="190"/>
                  <a:pt x="58" y="190"/>
                </a:cubicBezTo>
                <a:cubicBezTo>
                  <a:pt x="60" y="191"/>
                  <a:pt x="63" y="189"/>
                  <a:pt x="63" y="187"/>
                </a:cubicBezTo>
                <a:cubicBezTo>
                  <a:pt x="63" y="187"/>
                  <a:pt x="63" y="186"/>
                  <a:pt x="63" y="185"/>
                </a:cubicBezTo>
                <a:cubicBezTo>
                  <a:pt x="63" y="184"/>
                  <a:pt x="62" y="182"/>
                  <a:pt x="62" y="181"/>
                </a:cubicBezTo>
                <a:cubicBezTo>
                  <a:pt x="62" y="181"/>
                  <a:pt x="62" y="181"/>
                  <a:pt x="61" y="181"/>
                </a:cubicBezTo>
                <a:cubicBezTo>
                  <a:pt x="61" y="181"/>
                  <a:pt x="61" y="181"/>
                  <a:pt x="61" y="181"/>
                </a:cubicBezTo>
                <a:cubicBezTo>
                  <a:pt x="61" y="181"/>
                  <a:pt x="61" y="181"/>
                  <a:pt x="61" y="181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2" y="180"/>
                  <a:pt x="62" y="180"/>
                  <a:pt x="62" y="179"/>
                </a:cubicBezTo>
                <a:cubicBezTo>
                  <a:pt x="62" y="177"/>
                  <a:pt x="61" y="176"/>
                  <a:pt x="61" y="174"/>
                </a:cubicBezTo>
                <a:cubicBezTo>
                  <a:pt x="61" y="174"/>
                  <a:pt x="60" y="173"/>
                  <a:pt x="60" y="172"/>
                </a:cubicBezTo>
                <a:cubicBezTo>
                  <a:pt x="60" y="172"/>
                  <a:pt x="60" y="172"/>
                  <a:pt x="60" y="171"/>
                </a:cubicBezTo>
                <a:cubicBezTo>
                  <a:pt x="59" y="169"/>
                  <a:pt x="59" y="167"/>
                  <a:pt x="58" y="166"/>
                </a:cubicBezTo>
                <a:cubicBezTo>
                  <a:pt x="57" y="166"/>
                  <a:pt x="57" y="165"/>
                  <a:pt x="57" y="165"/>
                </a:cubicBezTo>
                <a:cubicBezTo>
                  <a:pt x="57" y="165"/>
                  <a:pt x="57" y="164"/>
                  <a:pt x="57" y="164"/>
                </a:cubicBezTo>
                <a:cubicBezTo>
                  <a:pt x="56" y="163"/>
                  <a:pt x="56" y="162"/>
                  <a:pt x="56" y="162"/>
                </a:cubicBezTo>
                <a:cubicBezTo>
                  <a:pt x="55" y="161"/>
                  <a:pt x="55" y="161"/>
                  <a:pt x="55" y="160"/>
                </a:cubicBezTo>
                <a:cubicBezTo>
                  <a:pt x="55" y="160"/>
                  <a:pt x="55" y="159"/>
                  <a:pt x="55" y="158"/>
                </a:cubicBezTo>
                <a:cubicBezTo>
                  <a:pt x="55" y="158"/>
                  <a:pt x="56" y="157"/>
                  <a:pt x="56" y="156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154"/>
                  <a:pt x="56" y="153"/>
                  <a:pt x="56" y="151"/>
                </a:cubicBezTo>
                <a:cubicBezTo>
                  <a:pt x="56" y="151"/>
                  <a:pt x="57" y="151"/>
                  <a:pt x="57" y="150"/>
                </a:cubicBezTo>
                <a:cubicBezTo>
                  <a:pt x="57" y="150"/>
                  <a:pt x="57" y="149"/>
                  <a:pt x="57" y="148"/>
                </a:cubicBezTo>
                <a:cubicBezTo>
                  <a:pt x="57" y="147"/>
                  <a:pt x="58" y="146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6"/>
                  <a:pt x="59" y="147"/>
                  <a:pt x="60" y="149"/>
                </a:cubicBezTo>
                <a:cubicBezTo>
                  <a:pt x="60" y="150"/>
                  <a:pt x="61" y="151"/>
                  <a:pt x="61" y="152"/>
                </a:cubicBezTo>
                <a:cubicBezTo>
                  <a:pt x="62" y="154"/>
                  <a:pt x="62" y="155"/>
                  <a:pt x="63" y="157"/>
                </a:cubicBezTo>
                <a:cubicBezTo>
                  <a:pt x="63" y="157"/>
                  <a:pt x="64" y="157"/>
                  <a:pt x="64" y="158"/>
                </a:cubicBezTo>
                <a:cubicBezTo>
                  <a:pt x="64" y="158"/>
                  <a:pt x="64" y="158"/>
                  <a:pt x="65" y="159"/>
                </a:cubicBezTo>
                <a:cubicBezTo>
                  <a:pt x="66" y="160"/>
                  <a:pt x="67" y="161"/>
                  <a:pt x="69" y="162"/>
                </a:cubicBezTo>
                <a:cubicBezTo>
                  <a:pt x="69" y="162"/>
                  <a:pt x="70" y="162"/>
                  <a:pt x="71" y="162"/>
                </a:cubicBezTo>
                <a:cubicBezTo>
                  <a:pt x="71" y="162"/>
                  <a:pt x="72" y="162"/>
                  <a:pt x="72" y="161"/>
                </a:cubicBezTo>
                <a:cubicBezTo>
                  <a:pt x="73" y="160"/>
                  <a:pt x="74" y="160"/>
                  <a:pt x="74" y="159"/>
                </a:cubicBezTo>
                <a:cubicBezTo>
                  <a:pt x="74" y="158"/>
                  <a:pt x="75" y="157"/>
                  <a:pt x="75" y="156"/>
                </a:cubicBezTo>
                <a:cubicBezTo>
                  <a:pt x="75" y="156"/>
                  <a:pt x="75" y="155"/>
                  <a:pt x="75" y="155"/>
                </a:cubicBezTo>
                <a:cubicBezTo>
                  <a:pt x="75" y="155"/>
                  <a:pt x="75" y="155"/>
                  <a:pt x="75" y="154"/>
                </a:cubicBezTo>
                <a:cubicBezTo>
                  <a:pt x="74" y="152"/>
                  <a:pt x="74" y="150"/>
                  <a:pt x="72" y="149"/>
                </a:cubicBezTo>
                <a:cubicBezTo>
                  <a:pt x="72" y="148"/>
                  <a:pt x="71" y="148"/>
                  <a:pt x="71" y="148"/>
                </a:cubicBezTo>
                <a:cubicBezTo>
                  <a:pt x="71" y="148"/>
                  <a:pt x="71" y="147"/>
                  <a:pt x="70" y="147"/>
                </a:cubicBezTo>
                <a:cubicBezTo>
                  <a:pt x="70" y="146"/>
                  <a:pt x="69" y="144"/>
                  <a:pt x="67" y="143"/>
                </a:cubicBezTo>
                <a:cubicBezTo>
                  <a:pt x="66" y="142"/>
                  <a:pt x="66" y="142"/>
                  <a:pt x="65" y="141"/>
                </a:cubicBezTo>
                <a:cubicBezTo>
                  <a:pt x="65" y="140"/>
                  <a:pt x="64" y="140"/>
                  <a:pt x="63" y="139"/>
                </a:cubicBezTo>
                <a:cubicBezTo>
                  <a:pt x="63" y="139"/>
                  <a:pt x="62" y="138"/>
                  <a:pt x="62" y="138"/>
                </a:cubicBezTo>
                <a:cubicBezTo>
                  <a:pt x="61" y="137"/>
                  <a:pt x="61" y="136"/>
                  <a:pt x="60" y="136"/>
                </a:cubicBezTo>
                <a:cubicBezTo>
                  <a:pt x="60" y="135"/>
                  <a:pt x="60" y="134"/>
                  <a:pt x="60" y="133"/>
                </a:cubicBezTo>
                <a:cubicBezTo>
                  <a:pt x="60" y="133"/>
                  <a:pt x="60" y="133"/>
                  <a:pt x="59" y="133"/>
                </a:cubicBezTo>
                <a:cubicBezTo>
                  <a:pt x="59" y="132"/>
                  <a:pt x="59" y="132"/>
                  <a:pt x="59" y="131"/>
                </a:cubicBezTo>
                <a:cubicBezTo>
                  <a:pt x="58" y="130"/>
                  <a:pt x="59" y="129"/>
                  <a:pt x="59" y="128"/>
                </a:cubicBezTo>
                <a:cubicBezTo>
                  <a:pt x="59" y="128"/>
                  <a:pt x="59" y="128"/>
                  <a:pt x="59" y="127"/>
                </a:cubicBezTo>
                <a:cubicBezTo>
                  <a:pt x="59" y="127"/>
                  <a:pt x="59" y="126"/>
                  <a:pt x="59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9" y="125"/>
                  <a:pt x="59" y="125"/>
                  <a:pt x="59" y="124"/>
                </a:cubicBezTo>
                <a:cubicBezTo>
                  <a:pt x="59" y="124"/>
                  <a:pt x="59" y="123"/>
                  <a:pt x="59" y="122"/>
                </a:cubicBezTo>
                <a:cubicBezTo>
                  <a:pt x="59" y="121"/>
                  <a:pt x="60" y="120"/>
                  <a:pt x="60" y="119"/>
                </a:cubicBezTo>
                <a:cubicBezTo>
                  <a:pt x="60" y="116"/>
                  <a:pt x="60" y="114"/>
                  <a:pt x="60" y="112"/>
                </a:cubicBezTo>
                <a:cubicBezTo>
                  <a:pt x="60" y="110"/>
                  <a:pt x="60" y="109"/>
                  <a:pt x="60" y="108"/>
                </a:cubicBezTo>
                <a:cubicBezTo>
                  <a:pt x="60" y="108"/>
                  <a:pt x="60" y="108"/>
                  <a:pt x="61" y="108"/>
                </a:cubicBezTo>
                <a:cubicBezTo>
                  <a:pt x="60" y="106"/>
                  <a:pt x="59" y="105"/>
                  <a:pt x="58" y="104"/>
                </a:cubicBezTo>
                <a:cubicBezTo>
                  <a:pt x="58" y="104"/>
                  <a:pt x="58" y="104"/>
                  <a:pt x="58" y="10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9" y="105"/>
                  <a:pt x="60" y="106"/>
                  <a:pt x="61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1" y="108"/>
                  <a:pt x="61" y="109"/>
                  <a:pt x="61" y="109"/>
                </a:cubicBezTo>
                <a:cubicBezTo>
                  <a:pt x="62" y="110"/>
                  <a:pt x="62" y="112"/>
                  <a:pt x="63" y="114"/>
                </a:cubicBezTo>
                <a:cubicBezTo>
                  <a:pt x="64" y="116"/>
                  <a:pt x="64" y="118"/>
                  <a:pt x="65" y="120"/>
                </a:cubicBezTo>
                <a:cubicBezTo>
                  <a:pt x="65" y="121"/>
                  <a:pt x="66" y="122"/>
                  <a:pt x="66" y="123"/>
                </a:cubicBezTo>
                <a:cubicBezTo>
                  <a:pt x="67" y="124"/>
                  <a:pt x="67" y="125"/>
                  <a:pt x="68" y="126"/>
                </a:cubicBezTo>
                <a:cubicBezTo>
                  <a:pt x="69" y="128"/>
                  <a:pt x="71" y="129"/>
                  <a:pt x="72" y="131"/>
                </a:cubicBezTo>
                <a:cubicBezTo>
                  <a:pt x="72" y="132"/>
                  <a:pt x="73" y="132"/>
                  <a:pt x="73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5" y="134"/>
                  <a:pt x="77" y="134"/>
                  <a:pt x="78" y="133"/>
                </a:cubicBezTo>
                <a:cubicBezTo>
                  <a:pt x="79" y="132"/>
                  <a:pt x="79" y="132"/>
                  <a:pt x="79" y="131"/>
                </a:cubicBezTo>
                <a:cubicBezTo>
                  <a:pt x="79" y="131"/>
                  <a:pt x="80" y="130"/>
                  <a:pt x="80" y="130"/>
                </a:cubicBezTo>
                <a:cubicBezTo>
                  <a:pt x="80" y="129"/>
                  <a:pt x="80" y="128"/>
                  <a:pt x="81" y="128"/>
                </a:cubicBezTo>
                <a:cubicBezTo>
                  <a:pt x="81" y="127"/>
                  <a:pt x="81" y="126"/>
                  <a:pt x="81" y="126"/>
                </a:cubicBezTo>
                <a:cubicBezTo>
                  <a:pt x="81" y="125"/>
                  <a:pt x="82" y="124"/>
                  <a:pt x="82" y="122"/>
                </a:cubicBezTo>
                <a:cubicBezTo>
                  <a:pt x="82" y="121"/>
                  <a:pt x="81" y="120"/>
                  <a:pt x="81" y="119"/>
                </a:cubicBezTo>
                <a:cubicBezTo>
                  <a:pt x="80" y="118"/>
                  <a:pt x="80" y="118"/>
                  <a:pt x="80" y="117"/>
                </a:cubicBezTo>
                <a:cubicBezTo>
                  <a:pt x="80" y="117"/>
                  <a:pt x="80" y="117"/>
                  <a:pt x="79" y="116"/>
                </a:cubicBezTo>
                <a:cubicBezTo>
                  <a:pt x="78" y="115"/>
                  <a:pt x="78" y="114"/>
                  <a:pt x="77" y="113"/>
                </a:cubicBezTo>
                <a:cubicBezTo>
                  <a:pt x="75" y="111"/>
                  <a:pt x="73" y="109"/>
                  <a:pt x="71" y="108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0" y="108"/>
                  <a:pt x="70" y="107"/>
                  <a:pt x="70" y="107"/>
                </a:cubicBezTo>
                <a:cubicBezTo>
                  <a:pt x="69" y="107"/>
                  <a:pt x="68" y="106"/>
                  <a:pt x="67" y="105"/>
                </a:cubicBezTo>
                <a:cubicBezTo>
                  <a:pt x="66" y="105"/>
                  <a:pt x="65" y="105"/>
                  <a:pt x="64" y="104"/>
                </a:cubicBezTo>
                <a:cubicBezTo>
                  <a:pt x="63" y="103"/>
                  <a:pt x="62" y="103"/>
                  <a:pt x="62" y="102"/>
                </a:cubicBezTo>
                <a:cubicBezTo>
                  <a:pt x="61" y="102"/>
                  <a:pt x="61" y="101"/>
                  <a:pt x="61" y="101"/>
                </a:cubicBezTo>
                <a:cubicBezTo>
                  <a:pt x="60" y="100"/>
                  <a:pt x="60" y="100"/>
                  <a:pt x="60" y="99"/>
                </a:cubicBezTo>
                <a:cubicBezTo>
                  <a:pt x="60" y="98"/>
                  <a:pt x="60" y="98"/>
                  <a:pt x="60" y="97"/>
                </a:cubicBezTo>
                <a:cubicBezTo>
                  <a:pt x="58" y="97"/>
                  <a:pt x="57" y="96"/>
                  <a:pt x="56" y="96"/>
                </a:cubicBezTo>
                <a:cubicBezTo>
                  <a:pt x="57" y="96"/>
                  <a:pt x="58" y="97"/>
                  <a:pt x="60" y="97"/>
                </a:cubicBezTo>
                <a:cubicBezTo>
                  <a:pt x="60" y="96"/>
                  <a:pt x="60" y="94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1"/>
                  <a:pt x="59" y="90"/>
                  <a:pt x="59" y="88"/>
                </a:cubicBezTo>
                <a:cubicBezTo>
                  <a:pt x="58" y="88"/>
                  <a:pt x="59" y="87"/>
                  <a:pt x="58" y="86"/>
                </a:cubicBezTo>
                <a:cubicBezTo>
                  <a:pt x="58" y="85"/>
                  <a:pt x="58" y="84"/>
                  <a:pt x="57" y="82"/>
                </a:cubicBezTo>
                <a:cubicBezTo>
                  <a:pt x="57" y="81"/>
                  <a:pt x="57" y="81"/>
                  <a:pt x="57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80"/>
                  <a:pt x="57" y="80"/>
                  <a:pt x="58" y="80"/>
                </a:cubicBezTo>
                <a:cubicBezTo>
                  <a:pt x="58" y="80"/>
                  <a:pt x="58" y="80"/>
                  <a:pt x="58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59" y="82"/>
                  <a:pt x="59" y="83"/>
                  <a:pt x="60" y="83"/>
                </a:cubicBezTo>
                <a:cubicBezTo>
                  <a:pt x="60" y="84"/>
                  <a:pt x="60" y="84"/>
                  <a:pt x="61" y="84"/>
                </a:cubicBezTo>
                <a:cubicBezTo>
                  <a:pt x="62" y="85"/>
                  <a:pt x="63" y="87"/>
                  <a:pt x="64" y="88"/>
                </a:cubicBezTo>
                <a:cubicBezTo>
                  <a:pt x="65" y="89"/>
                  <a:pt x="66" y="90"/>
                  <a:pt x="67" y="92"/>
                </a:cubicBezTo>
                <a:cubicBezTo>
                  <a:pt x="68" y="92"/>
                  <a:pt x="69" y="93"/>
                  <a:pt x="69" y="94"/>
                </a:cubicBezTo>
                <a:cubicBezTo>
                  <a:pt x="70" y="94"/>
                  <a:pt x="71" y="95"/>
                  <a:pt x="71" y="95"/>
                </a:cubicBezTo>
                <a:cubicBezTo>
                  <a:pt x="72" y="95"/>
                  <a:pt x="72" y="96"/>
                  <a:pt x="73" y="96"/>
                </a:cubicBezTo>
                <a:cubicBezTo>
                  <a:pt x="73" y="97"/>
                  <a:pt x="74" y="97"/>
                  <a:pt x="74" y="97"/>
                </a:cubicBezTo>
                <a:cubicBezTo>
                  <a:pt x="75" y="98"/>
                  <a:pt x="76" y="99"/>
                  <a:pt x="78" y="99"/>
                </a:cubicBezTo>
                <a:cubicBezTo>
                  <a:pt x="78" y="99"/>
                  <a:pt x="79" y="99"/>
                  <a:pt x="80" y="99"/>
                </a:cubicBezTo>
                <a:cubicBezTo>
                  <a:pt x="80" y="99"/>
                  <a:pt x="81" y="99"/>
                  <a:pt x="81" y="99"/>
                </a:cubicBezTo>
                <a:cubicBezTo>
                  <a:pt x="81" y="100"/>
                  <a:pt x="82" y="100"/>
                  <a:pt x="82" y="100"/>
                </a:cubicBezTo>
                <a:cubicBezTo>
                  <a:pt x="83" y="100"/>
                  <a:pt x="85" y="99"/>
                  <a:pt x="85" y="98"/>
                </a:cubicBezTo>
                <a:cubicBezTo>
                  <a:pt x="85" y="97"/>
                  <a:pt x="85" y="97"/>
                  <a:pt x="86" y="96"/>
                </a:cubicBezTo>
                <a:cubicBezTo>
                  <a:pt x="86" y="96"/>
                  <a:pt x="85" y="95"/>
                  <a:pt x="85" y="95"/>
                </a:cubicBezTo>
                <a:cubicBezTo>
                  <a:pt x="85" y="94"/>
                  <a:pt x="85" y="93"/>
                  <a:pt x="85" y="93"/>
                </a:cubicBezTo>
                <a:close/>
                <a:moveTo>
                  <a:pt x="32" y="101"/>
                </a:moveTo>
                <a:cubicBezTo>
                  <a:pt x="32" y="101"/>
                  <a:pt x="32" y="101"/>
                  <a:pt x="32" y="100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3" y="102"/>
                  <a:pt x="33" y="102"/>
                  <a:pt x="34" y="102"/>
                </a:cubicBezTo>
                <a:cubicBezTo>
                  <a:pt x="33" y="102"/>
                  <a:pt x="33" y="102"/>
                  <a:pt x="32" y="101"/>
                </a:cubicBezTo>
                <a:close/>
                <a:moveTo>
                  <a:pt x="38" y="95"/>
                </a:moveTo>
                <a:cubicBezTo>
                  <a:pt x="38" y="95"/>
                  <a:pt x="38" y="95"/>
                  <a:pt x="38" y="95"/>
                </a:cubicBezTo>
                <a:cubicBezTo>
                  <a:pt x="37" y="95"/>
                  <a:pt x="37" y="95"/>
                  <a:pt x="36" y="95"/>
                </a:cubicBezTo>
                <a:cubicBezTo>
                  <a:pt x="37" y="95"/>
                  <a:pt x="37" y="95"/>
                  <a:pt x="38" y="95"/>
                </a:cubicBezTo>
                <a:close/>
                <a:moveTo>
                  <a:pt x="37" y="97"/>
                </a:moveTo>
                <a:cubicBezTo>
                  <a:pt x="37" y="97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7"/>
                  <a:pt x="37" y="97"/>
                </a:cubicBezTo>
                <a:close/>
                <a:moveTo>
                  <a:pt x="38" y="104"/>
                </a:moveTo>
                <a:cubicBezTo>
                  <a:pt x="38" y="104"/>
                  <a:pt x="38" y="104"/>
                  <a:pt x="37" y="104"/>
                </a:cubicBezTo>
                <a:cubicBezTo>
                  <a:pt x="37" y="104"/>
                  <a:pt x="37" y="104"/>
                  <a:pt x="37" y="104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8" y="104"/>
                  <a:pt x="38" y="105"/>
                  <a:pt x="38" y="105"/>
                </a:cubicBezTo>
                <a:cubicBezTo>
                  <a:pt x="38" y="105"/>
                  <a:pt x="38" y="104"/>
                  <a:pt x="38" y="104"/>
                </a:cubicBezTo>
                <a:close/>
                <a:moveTo>
                  <a:pt x="40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lose/>
                <a:moveTo>
                  <a:pt x="48" y="90"/>
                </a:move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8" y="90"/>
                  <a:pt x="48" y="90"/>
                </a:cubicBezTo>
                <a:close/>
                <a:moveTo>
                  <a:pt x="48" y="77"/>
                </a:moveTo>
                <a:cubicBezTo>
                  <a:pt x="48" y="78"/>
                  <a:pt x="48" y="78"/>
                  <a:pt x="47" y="79"/>
                </a:cubicBezTo>
                <a:cubicBezTo>
                  <a:pt x="48" y="78"/>
                  <a:pt x="48" y="78"/>
                  <a:pt x="48" y="77"/>
                </a:cubicBezTo>
                <a:cubicBezTo>
                  <a:pt x="49" y="76"/>
                  <a:pt x="49" y="75"/>
                  <a:pt x="50" y="73"/>
                </a:cubicBezTo>
                <a:cubicBezTo>
                  <a:pt x="49" y="75"/>
                  <a:pt x="49" y="76"/>
                  <a:pt x="48" y="77"/>
                </a:cubicBezTo>
                <a:close/>
                <a:moveTo>
                  <a:pt x="43" y="119"/>
                </a:moveTo>
                <a:cubicBezTo>
                  <a:pt x="43" y="119"/>
                  <a:pt x="44" y="119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4" y="119"/>
                  <a:pt x="43" y="119"/>
                  <a:pt x="43" y="119"/>
                </a:cubicBezTo>
                <a:close/>
                <a:moveTo>
                  <a:pt x="34" y="206"/>
                </a:moveTo>
                <a:cubicBezTo>
                  <a:pt x="34" y="206"/>
                  <a:pt x="33" y="206"/>
                  <a:pt x="33" y="206"/>
                </a:cubicBezTo>
                <a:cubicBezTo>
                  <a:pt x="33" y="206"/>
                  <a:pt x="34" y="206"/>
                  <a:pt x="34" y="206"/>
                </a:cubicBezTo>
                <a:cubicBezTo>
                  <a:pt x="35" y="205"/>
                  <a:pt x="35" y="204"/>
                  <a:pt x="35" y="204"/>
                </a:cubicBezTo>
                <a:cubicBezTo>
                  <a:pt x="35" y="204"/>
                  <a:pt x="35" y="205"/>
                  <a:pt x="34" y="206"/>
                </a:cubicBezTo>
                <a:close/>
                <a:moveTo>
                  <a:pt x="36" y="197"/>
                </a:moveTo>
                <a:cubicBezTo>
                  <a:pt x="36" y="197"/>
                  <a:pt x="36" y="197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lose/>
                <a:moveTo>
                  <a:pt x="37" y="196"/>
                </a:move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7"/>
                  <a:pt x="37" y="197"/>
                </a:cubicBezTo>
                <a:cubicBezTo>
                  <a:pt x="37" y="197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37" y="196"/>
                  <a:pt x="37" y="196"/>
                </a:cubicBezTo>
                <a:close/>
                <a:moveTo>
                  <a:pt x="42" y="194"/>
                </a:moveTo>
                <a:cubicBezTo>
                  <a:pt x="42" y="194"/>
                  <a:pt x="42" y="195"/>
                  <a:pt x="42" y="195"/>
                </a:cubicBezTo>
                <a:cubicBezTo>
                  <a:pt x="42" y="195"/>
                  <a:pt x="42" y="194"/>
                  <a:pt x="42" y="194"/>
                </a:cubicBezTo>
                <a:cubicBezTo>
                  <a:pt x="42" y="194"/>
                  <a:pt x="43" y="193"/>
                  <a:pt x="43" y="193"/>
                </a:cubicBezTo>
                <a:cubicBezTo>
                  <a:pt x="43" y="193"/>
                  <a:pt x="42" y="194"/>
                  <a:pt x="42" y="194"/>
                </a:cubicBezTo>
                <a:close/>
                <a:moveTo>
                  <a:pt x="51" y="161"/>
                </a:moveTo>
                <a:cubicBezTo>
                  <a:pt x="51" y="160"/>
                  <a:pt x="51" y="160"/>
                  <a:pt x="51" y="160"/>
                </a:cubicBezTo>
                <a:cubicBezTo>
                  <a:pt x="51" y="160"/>
                  <a:pt x="51" y="160"/>
                  <a:pt x="51" y="161"/>
                </a:cubicBezTo>
                <a:cubicBezTo>
                  <a:pt x="51" y="161"/>
                  <a:pt x="51" y="161"/>
                  <a:pt x="52" y="161"/>
                </a:cubicBezTo>
                <a:cubicBezTo>
                  <a:pt x="51" y="161"/>
                  <a:pt x="51" y="161"/>
                  <a:pt x="51" y="161"/>
                </a:cubicBezTo>
                <a:close/>
                <a:moveTo>
                  <a:pt x="58" y="183"/>
                </a:moveTo>
                <a:cubicBezTo>
                  <a:pt x="58" y="183"/>
                  <a:pt x="58" y="183"/>
                  <a:pt x="58" y="183"/>
                </a:cubicBezTo>
                <a:cubicBezTo>
                  <a:pt x="58" y="183"/>
                  <a:pt x="57" y="183"/>
                  <a:pt x="57" y="182"/>
                </a:cubicBezTo>
                <a:cubicBezTo>
                  <a:pt x="57" y="183"/>
                  <a:pt x="58" y="183"/>
                  <a:pt x="58" y="183"/>
                </a:cubicBezTo>
                <a:close/>
                <a:moveTo>
                  <a:pt x="69" y="148"/>
                </a:moveTo>
                <a:cubicBezTo>
                  <a:pt x="69" y="148"/>
                  <a:pt x="69" y="148"/>
                  <a:pt x="69" y="148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69" y="148"/>
                  <a:pt x="69" y="148"/>
                  <a:pt x="69" y="148"/>
                </a:cubicBezTo>
                <a:close/>
                <a:moveTo>
                  <a:pt x="69" y="113"/>
                </a:moveTo>
                <a:cubicBezTo>
                  <a:pt x="69" y="113"/>
                  <a:pt x="69" y="113"/>
                  <a:pt x="69" y="113"/>
                </a:cubicBezTo>
                <a:cubicBezTo>
                  <a:pt x="69" y="113"/>
                  <a:pt x="69" y="113"/>
                  <a:pt x="69" y="113"/>
                </a:cubicBezTo>
                <a:cubicBezTo>
                  <a:pt x="69" y="112"/>
                  <a:pt x="68" y="111"/>
                  <a:pt x="67" y="110"/>
                </a:cubicBezTo>
                <a:cubicBezTo>
                  <a:pt x="68" y="111"/>
                  <a:pt x="69" y="112"/>
                  <a:pt x="69" y="113"/>
                </a:cubicBezTo>
                <a:close/>
                <a:moveTo>
                  <a:pt x="71" y="120"/>
                </a:moveTo>
                <a:cubicBezTo>
                  <a:pt x="71" y="120"/>
                  <a:pt x="72" y="120"/>
                  <a:pt x="72" y="120"/>
                </a:cubicBezTo>
                <a:cubicBezTo>
                  <a:pt x="72" y="120"/>
                  <a:pt x="71" y="120"/>
                  <a:pt x="71" y="120"/>
                </a:cubicBezTo>
                <a:cubicBezTo>
                  <a:pt x="70" y="118"/>
                  <a:pt x="68" y="116"/>
                  <a:pt x="67" y="115"/>
                </a:cubicBezTo>
                <a:cubicBezTo>
                  <a:pt x="68" y="116"/>
                  <a:pt x="70" y="118"/>
                  <a:pt x="71" y="120"/>
                </a:cubicBezTo>
                <a:close/>
                <a:moveTo>
                  <a:pt x="56" y="79"/>
                </a:moveTo>
                <a:cubicBezTo>
                  <a:pt x="56" y="79"/>
                  <a:pt x="56" y="79"/>
                  <a:pt x="56" y="79"/>
                </a:cubicBezTo>
                <a:cubicBezTo>
                  <a:pt x="56" y="79"/>
                  <a:pt x="56" y="79"/>
                  <a:pt x="57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9"/>
                  <a:pt x="56" y="79"/>
                  <a:pt x="56" y="79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4" y="93"/>
                  <a:pt x="74" y="93"/>
                  <a:pt x="74" y="94"/>
                </a:cubicBezTo>
                <a:cubicBezTo>
                  <a:pt x="74" y="93"/>
                  <a:pt x="74" y="93"/>
                  <a:pt x="73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8F314045-FD4D-4AB6-A56D-F7FD0E22511A}"/>
              </a:ext>
            </a:extLst>
          </p:cNvPr>
          <p:cNvSpPr>
            <a:spLocks noEditPoints="1"/>
          </p:cNvSpPr>
          <p:nvPr/>
        </p:nvSpPr>
        <p:spPr bwMode="auto">
          <a:xfrm rot="3956054">
            <a:off x="1160440" y="817983"/>
            <a:ext cx="1636713" cy="962025"/>
          </a:xfrm>
          <a:custGeom>
            <a:gdLst>
              <a:gd fmla="*/ 224 w 259" name="T0"/>
              <a:gd fmla="*/ 105 h 152" name="T1"/>
              <a:gd fmla="*/ 208 w 259" name="T2"/>
              <a:gd fmla="*/ 78 h 152" name="T3"/>
              <a:gd fmla="*/ 178 w 259" name="T4"/>
              <a:gd fmla="*/ 53 h 152" name="T5"/>
              <a:gd fmla="*/ 176 w 259" name="T6"/>
              <a:gd fmla="*/ 70 h 152" name="T7"/>
              <a:gd fmla="*/ 193 w 259" name="T8"/>
              <a:gd fmla="*/ 94 h 152" name="T9"/>
              <a:gd fmla="*/ 209 w 259" name="T10"/>
              <a:gd fmla="*/ 106 h 152" name="T11"/>
              <a:gd fmla="*/ 188 w 259" name="T12"/>
              <a:gd fmla="*/ 104 h 152" name="T13"/>
              <a:gd fmla="*/ 174 w 259" name="T14"/>
              <a:gd fmla="*/ 98 h 152" name="T15"/>
              <a:gd fmla="*/ 150 w 259" name="T16"/>
              <a:gd fmla="*/ 64 h 152" name="T17"/>
              <a:gd fmla="*/ 135 w 259" name="T18"/>
              <a:gd fmla="*/ 82 h 152" name="T19"/>
              <a:gd fmla="*/ 140 w 259" name="T20"/>
              <a:gd fmla="*/ 90 h 152" name="T21"/>
              <a:gd fmla="*/ 118 w 259" name="T22"/>
              <a:gd fmla="*/ 69 h 152" name="T23"/>
              <a:gd fmla="*/ 95 w 259" name="T24"/>
              <a:gd fmla="*/ 57 h 152" name="T25"/>
              <a:gd fmla="*/ 88 w 259" name="T26"/>
              <a:gd fmla="*/ 67 h 152" name="T27"/>
              <a:gd fmla="*/ 74 w 259" name="T28"/>
              <a:gd fmla="*/ 32 h 152" name="T29"/>
              <a:gd fmla="*/ 64 w 259" name="T30"/>
              <a:gd fmla="*/ 48 h 152" name="T31"/>
              <a:gd fmla="*/ 64 w 259" name="T32"/>
              <a:gd fmla="*/ 53 h 152" name="T33"/>
              <a:gd fmla="*/ 37 w 259" name="T34"/>
              <a:gd fmla="*/ 32 h 152" name="T35"/>
              <a:gd fmla="*/ 33 w 259" name="T36"/>
              <a:gd fmla="*/ 20 h 152" name="T37"/>
              <a:gd fmla="*/ 2 w 259" name="T38"/>
              <a:gd fmla="*/ 10 h 152" name="T39"/>
              <a:gd fmla="*/ 31 w 259" name="T40"/>
              <a:gd fmla="*/ 33 h 152" name="T41"/>
              <a:gd fmla="*/ 35 w 259" name="T42"/>
              <a:gd fmla="*/ 53 h 152" name="T43"/>
              <a:gd fmla="*/ 42 w 259" name="T44"/>
              <a:gd fmla="*/ 66 h 152" name="T45"/>
              <a:gd fmla="*/ 69 w 259" name="T46"/>
              <a:gd fmla="*/ 69 h 152" name="T47"/>
              <a:gd fmla="*/ 92 w 259" name="T48"/>
              <a:gd fmla="*/ 75 h 152" name="T49"/>
              <a:gd fmla="*/ 75 w 259" name="T50"/>
              <a:gd fmla="*/ 84 h 152" name="T51"/>
              <a:gd fmla="*/ 87 w 259" name="T52"/>
              <a:gd fmla="*/ 102 h 152" name="T53"/>
              <a:gd fmla="*/ 118 w 259" name="T54"/>
              <a:gd fmla="*/ 89 h 152" name="T55"/>
              <a:gd fmla="*/ 132 w 259" name="T56"/>
              <a:gd fmla="*/ 93 h 152" name="T57"/>
              <a:gd fmla="*/ 157 w 259" name="T58"/>
              <a:gd fmla="*/ 105 h 152" name="T59"/>
              <a:gd fmla="*/ 110 w 259" name="T60"/>
              <a:gd fmla="*/ 119 h 152" name="T61"/>
              <a:gd fmla="*/ 135 w 259" name="T62"/>
              <a:gd fmla="*/ 130 h 152" name="T63"/>
              <a:gd fmla="*/ 169 w 259" name="T64"/>
              <a:gd fmla="*/ 109 h 152" name="T65"/>
              <a:gd fmla="*/ 201 w 259" name="T66"/>
              <a:gd fmla="*/ 113 h 152" name="T67"/>
              <a:gd fmla="*/ 204 w 259" name="T68"/>
              <a:gd fmla="*/ 117 h 152" name="T69"/>
              <a:gd fmla="*/ 177 w 259" name="T70"/>
              <a:gd fmla="*/ 126 h 152" name="T71"/>
              <a:gd fmla="*/ 161 w 259" name="T72"/>
              <a:gd fmla="*/ 148 h 152" name="T73"/>
              <a:gd fmla="*/ 197 w 259" name="T74"/>
              <a:gd fmla="*/ 145 h 152" name="T75"/>
              <a:gd fmla="*/ 227 w 259" name="T76"/>
              <a:gd fmla="*/ 112 h 152" name="T77"/>
              <a:gd fmla="*/ 259 w 259" name="T78"/>
              <a:gd fmla="*/ 105 h 152" name="T79"/>
              <a:gd fmla="*/ 188 w 259" name="T80"/>
              <a:gd fmla="*/ 72 h 152" name="T81"/>
              <a:gd fmla="*/ 193 w 259" name="T82"/>
              <a:gd fmla="*/ 73 h 152" name="T83"/>
              <a:gd fmla="*/ 31 w 259" name="T84"/>
              <a:gd fmla="*/ 20 h 152" name="T85"/>
              <a:gd fmla="*/ 19 w 259" name="T86"/>
              <a:gd fmla="*/ 14 h 152" name="T87"/>
              <a:gd fmla="*/ 31 w 259" name="T88"/>
              <a:gd fmla="*/ 29 h 152" name="T89"/>
              <a:gd fmla="*/ 40 w 259" name="T90"/>
              <a:gd fmla="*/ 60 h 152" name="T91"/>
              <a:gd fmla="*/ 59 w 259" name="T92"/>
              <a:gd fmla="*/ 60 h 152" name="T93"/>
              <a:gd fmla="*/ 54 w 259" name="T94"/>
              <a:gd fmla="*/ 64 h 152" name="T95"/>
              <a:gd fmla="*/ 90 w 259" name="T96"/>
              <a:gd fmla="*/ 96 h 152" name="T97"/>
              <a:gd fmla="*/ 142 w 259" name="T98"/>
              <a:gd fmla="*/ 93 h 152" name="T99"/>
              <a:gd fmla="*/ 150 w 259" name="T100"/>
              <a:gd fmla="*/ 79 h 152" name="T101"/>
              <a:gd fmla="*/ 127 w 259" name="T102"/>
              <a:gd fmla="*/ 120 h 152" name="T103"/>
              <a:gd fmla="*/ 144 w 259" name="T104"/>
              <a:gd fmla="*/ 110 h 152" name="T105"/>
              <a:gd fmla="*/ 174 w 259" name="T106"/>
              <a:gd fmla="*/ 134 h 152" name="T107"/>
              <a:gd fmla="*/ 207 w 259" name="T108"/>
              <a:gd fmla="*/ 113 h 152" name="T109"/>
              <a:gd fmla="*/ 219 w 259" name="T110"/>
              <a:gd fmla="*/ 106 h 152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52" w="259">
                <a:moveTo>
                  <a:pt x="240" y="107"/>
                </a:moveTo>
                <a:cubicBezTo>
                  <a:pt x="240" y="107"/>
                  <a:pt x="239" y="107"/>
                  <a:pt x="239" y="107"/>
                </a:cubicBezTo>
                <a:cubicBezTo>
                  <a:pt x="236" y="107"/>
                  <a:pt x="233" y="107"/>
                  <a:pt x="231" y="108"/>
                </a:cubicBezTo>
                <a:cubicBezTo>
                  <a:pt x="230" y="108"/>
                  <a:pt x="229" y="107"/>
                  <a:pt x="228" y="107"/>
                </a:cubicBezTo>
                <a:cubicBezTo>
                  <a:pt x="228" y="107"/>
                  <a:pt x="227" y="107"/>
                  <a:pt x="227" y="107"/>
                </a:cubicBezTo>
                <a:cubicBezTo>
                  <a:pt x="225" y="107"/>
                  <a:pt x="225" y="107"/>
                  <a:pt x="226" y="105"/>
                </a:cubicBezTo>
                <a:cubicBezTo>
                  <a:pt x="225" y="105"/>
                  <a:pt x="224" y="105"/>
                  <a:pt x="224" y="105"/>
                </a:cubicBezTo>
                <a:cubicBezTo>
                  <a:pt x="224" y="105"/>
                  <a:pt x="224" y="105"/>
                  <a:pt x="224" y="105"/>
                </a:cubicBezTo>
                <a:cubicBezTo>
                  <a:pt x="224" y="105"/>
                  <a:pt x="225" y="105"/>
                  <a:pt x="226" y="105"/>
                </a:cubicBezTo>
                <a:cubicBezTo>
                  <a:pt x="226" y="103"/>
                  <a:pt x="225" y="101"/>
                  <a:pt x="223" y="101"/>
                </a:cubicBezTo>
                <a:cubicBezTo>
                  <a:pt x="223" y="101"/>
                  <a:pt x="223" y="101"/>
                  <a:pt x="223" y="101"/>
                </a:cubicBezTo>
                <a:cubicBezTo>
                  <a:pt x="222" y="100"/>
                  <a:pt x="221" y="100"/>
                  <a:pt x="219" y="99"/>
                </a:cubicBezTo>
                <a:cubicBezTo>
                  <a:pt x="219" y="98"/>
                  <a:pt x="218" y="96"/>
                  <a:pt x="217" y="95"/>
                </a:cubicBezTo>
                <a:cubicBezTo>
                  <a:pt x="217" y="94"/>
                  <a:pt x="216" y="94"/>
                  <a:pt x="216" y="93"/>
                </a:cubicBezTo>
                <a:cubicBezTo>
                  <a:pt x="214" y="90"/>
                  <a:pt x="213" y="88"/>
                  <a:pt x="211" y="85"/>
                </a:cubicBezTo>
                <a:cubicBezTo>
                  <a:pt x="210" y="82"/>
                  <a:pt x="209" y="80"/>
                  <a:pt x="208" y="78"/>
                </a:cubicBezTo>
                <a:cubicBezTo>
                  <a:pt x="208" y="76"/>
                  <a:pt x="207" y="75"/>
                  <a:pt x="207" y="74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8"/>
                  <a:pt x="203" y="66"/>
                  <a:pt x="201" y="64"/>
                </a:cubicBezTo>
                <a:cubicBezTo>
                  <a:pt x="199" y="62"/>
                  <a:pt x="197" y="60"/>
                  <a:pt x="195" y="58"/>
                </a:cubicBezTo>
                <a:cubicBezTo>
                  <a:pt x="194" y="57"/>
                  <a:pt x="193" y="56"/>
                  <a:pt x="192" y="55"/>
                </a:cubicBezTo>
                <a:cubicBezTo>
                  <a:pt x="190" y="54"/>
                  <a:pt x="188" y="53"/>
                  <a:pt x="186" y="53"/>
                </a:cubicBezTo>
                <a:cubicBezTo>
                  <a:pt x="184" y="53"/>
                  <a:pt x="182" y="52"/>
                  <a:pt x="179" y="52"/>
                </a:cubicBezTo>
                <a:cubicBezTo>
                  <a:pt x="179" y="52"/>
                  <a:pt x="178" y="52"/>
                  <a:pt x="178" y="53"/>
                </a:cubicBezTo>
                <a:cubicBezTo>
                  <a:pt x="175" y="53"/>
                  <a:pt x="173" y="54"/>
                  <a:pt x="172" y="58"/>
                </a:cubicBezTo>
                <a:cubicBezTo>
                  <a:pt x="172" y="59"/>
                  <a:pt x="172" y="61"/>
                  <a:pt x="172" y="62"/>
                </a:cubicBezTo>
                <a:cubicBezTo>
                  <a:pt x="172" y="64"/>
                  <a:pt x="173" y="66"/>
                  <a:pt x="173" y="68"/>
                </a:cubicBezTo>
                <a:cubicBezTo>
                  <a:pt x="173" y="69"/>
                  <a:pt x="174" y="70"/>
                  <a:pt x="174" y="71"/>
                </a:cubicBezTo>
                <a:cubicBezTo>
                  <a:pt x="175" y="71"/>
                  <a:pt x="175" y="70"/>
                  <a:pt x="175" y="70"/>
                </a:cubicBezTo>
                <a:cubicBezTo>
                  <a:pt x="175" y="70"/>
                  <a:pt x="176" y="70"/>
                  <a:pt x="176" y="70"/>
                </a:cubicBezTo>
                <a:cubicBezTo>
                  <a:pt x="177" y="70"/>
                  <a:pt x="177" y="70"/>
                  <a:pt x="178" y="70"/>
                </a:cubicBezTo>
                <a:cubicBezTo>
                  <a:pt x="177" y="70"/>
                  <a:pt x="177" y="70"/>
                  <a:pt x="176" y="70"/>
                </a:cubicBezTo>
                <a:cubicBezTo>
                  <a:pt x="176" y="70"/>
                  <a:pt x="175" y="70"/>
                  <a:pt x="175" y="70"/>
                </a:cubicBezTo>
                <a:cubicBezTo>
                  <a:pt x="175" y="70"/>
                  <a:pt x="175" y="71"/>
                  <a:pt x="174" y="71"/>
                </a:cubicBezTo>
                <a:cubicBezTo>
                  <a:pt x="175" y="73"/>
                  <a:pt x="176" y="74"/>
                  <a:pt x="176" y="76"/>
                </a:cubicBezTo>
                <a:cubicBezTo>
                  <a:pt x="177" y="78"/>
                  <a:pt x="178" y="80"/>
                  <a:pt x="180" y="82"/>
                </a:cubicBezTo>
                <a:cubicBezTo>
                  <a:pt x="182" y="83"/>
                  <a:pt x="183" y="85"/>
                  <a:pt x="185" y="86"/>
                </a:cubicBezTo>
                <a:cubicBezTo>
                  <a:pt x="185" y="87"/>
                  <a:pt x="186" y="87"/>
                  <a:pt x="186" y="88"/>
                </a:cubicBezTo>
                <a:cubicBezTo>
                  <a:pt x="187" y="88"/>
                  <a:pt x="187" y="89"/>
                  <a:pt x="187" y="89"/>
                </a:cubicBezTo>
                <a:cubicBezTo>
                  <a:pt x="189" y="91"/>
                  <a:pt x="191" y="93"/>
                  <a:pt x="193" y="94"/>
                </a:cubicBezTo>
                <a:cubicBezTo>
                  <a:pt x="194" y="95"/>
                  <a:pt x="194" y="95"/>
                  <a:pt x="195" y="96"/>
                </a:cubicBezTo>
                <a:cubicBezTo>
                  <a:pt x="196" y="97"/>
                  <a:pt x="197" y="98"/>
                  <a:pt x="198" y="98"/>
                </a:cubicBezTo>
                <a:cubicBezTo>
                  <a:pt x="199" y="98"/>
                  <a:pt x="199" y="98"/>
                  <a:pt x="199" y="98"/>
                </a:cubicBezTo>
                <a:cubicBezTo>
                  <a:pt x="202" y="100"/>
                  <a:pt x="205" y="101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10" y="104"/>
                  <a:pt x="212" y="105"/>
                  <a:pt x="214" y="106"/>
                </a:cubicBezTo>
                <a:cubicBezTo>
                  <a:pt x="215" y="106"/>
                  <a:pt x="216" y="107"/>
                  <a:pt x="217" y="107"/>
                </a:cubicBezTo>
                <a:cubicBezTo>
                  <a:pt x="214" y="107"/>
                  <a:pt x="211" y="107"/>
                  <a:pt x="209" y="106"/>
                </a:cubicBezTo>
                <a:cubicBezTo>
                  <a:pt x="206" y="106"/>
                  <a:pt x="203" y="106"/>
                  <a:pt x="200" y="105"/>
                </a:cubicBezTo>
                <a:cubicBezTo>
                  <a:pt x="199" y="106"/>
                  <a:pt x="198" y="106"/>
                  <a:pt x="197" y="106"/>
                </a:cubicBezTo>
                <a:cubicBezTo>
                  <a:pt x="197" y="106"/>
                  <a:pt x="197" y="107"/>
                  <a:pt x="197" y="107"/>
                </a:cubicBezTo>
                <a:cubicBezTo>
                  <a:pt x="197" y="107"/>
                  <a:pt x="198" y="108"/>
                  <a:pt x="199" y="108"/>
                </a:cubicBezTo>
                <a:cubicBezTo>
                  <a:pt x="198" y="108"/>
                  <a:pt x="197" y="107"/>
                  <a:pt x="197" y="107"/>
                </a:cubicBezTo>
                <a:cubicBezTo>
                  <a:pt x="197" y="107"/>
                  <a:pt x="197" y="106"/>
                  <a:pt x="197" y="106"/>
                </a:cubicBezTo>
                <a:cubicBezTo>
                  <a:pt x="196" y="106"/>
                  <a:pt x="195" y="105"/>
                  <a:pt x="195" y="105"/>
                </a:cubicBezTo>
                <a:cubicBezTo>
                  <a:pt x="192" y="104"/>
                  <a:pt x="190" y="104"/>
                  <a:pt x="188" y="104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7" y="103"/>
                  <a:pt x="186" y="103"/>
                  <a:pt x="186" y="103"/>
                </a:cubicBezTo>
                <a:cubicBezTo>
                  <a:pt x="185" y="103"/>
                  <a:pt x="185" y="103"/>
                  <a:pt x="185" y="103"/>
                </a:cubicBezTo>
                <a:cubicBezTo>
                  <a:pt x="183" y="102"/>
                  <a:pt x="182" y="102"/>
                  <a:pt x="181" y="102"/>
                </a:cubicBezTo>
                <a:cubicBezTo>
                  <a:pt x="180" y="102"/>
                  <a:pt x="180" y="101"/>
                  <a:pt x="179" y="101"/>
                </a:cubicBezTo>
                <a:cubicBezTo>
                  <a:pt x="178" y="100"/>
                  <a:pt x="176" y="99"/>
                  <a:pt x="174" y="98"/>
                </a:cubicBezTo>
                <a:cubicBezTo>
                  <a:pt x="173" y="97"/>
                  <a:pt x="172" y="95"/>
                  <a:pt x="171" y="94"/>
                </a:cubicBezTo>
                <a:cubicBezTo>
                  <a:pt x="170" y="93"/>
                  <a:pt x="169" y="91"/>
                  <a:pt x="169" y="90"/>
                </a:cubicBezTo>
                <a:cubicBezTo>
                  <a:pt x="167" y="88"/>
                  <a:pt x="166" y="86"/>
                  <a:pt x="164" y="84"/>
                </a:cubicBezTo>
                <a:cubicBezTo>
                  <a:pt x="164" y="83"/>
                  <a:pt x="163" y="82"/>
                  <a:pt x="163" y="82"/>
                </a:cubicBezTo>
                <a:cubicBezTo>
                  <a:pt x="162" y="81"/>
                  <a:pt x="161" y="79"/>
                  <a:pt x="160" y="77"/>
                </a:cubicBezTo>
                <a:cubicBezTo>
                  <a:pt x="160" y="76"/>
                  <a:pt x="159" y="75"/>
                  <a:pt x="158" y="74"/>
                </a:cubicBezTo>
                <a:cubicBezTo>
                  <a:pt x="157" y="73"/>
                  <a:pt x="156" y="72"/>
                  <a:pt x="155" y="71"/>
                </a:cubicBezTo>
                <a:cubicBezTo>
                  <a:pt x="154" y="68"/>
                  <a:pt x="152" y="67"/>
                  <a:pt x="150" y="64"/>
                </a:cubicBezTo>
                <a:cubicBezTo>
                  <a:pt x="149" y="63"/>
                  <a:pt x="147" y="62"/>
                  <a:pt x="144" y="62"/>
                </a:cubicBezTo>
                <a:cubicBezTo>
                  <a:pt x="142" y="62"/>
                  <a:pt x="139" y="63"/>
                  <a:pt x="137" y="63"/>
                </a:cubicBezTo>
                <a:cubicBezTo>
                  <a:pt x="136" y="64"/>
                  <a:pt x="135" y="64"/>
                  <a:pt x="134" y="64"/>
                </a:cubicBezTo>
                <a:cubicBezTo>
                  <a:pt x="134" y="65"/>
                  <a:pt x="132" y="65"/>
                  <a:pt x="132" y="66"/>
                </a:cubicBezTo>
                <a:cubicBezTo>
                  <a:pt x="131" y="68"/>
                  <a:pt x="131" y="70"/>
                  <a:pt x="132" y="72"/>
                </a:cubicBezTo>
                <a:cubicBezTo>
                  <a:pt x="132" y="74"/>
                  <a:pt x="132" y="76"/>
                  <a:pt x="133" y="77"/>
                </a:cubicBezTo>
                <a:cubicBezTo>
                  <a:pt x="134" y="78"/>
                  <a:pt x="134" y="79"/>
                  <a:pt x="134" y="80"/>
                </a:cubicBezTo>
                <a:cubicBezTo>
                  <a:pt x="134" y="81"/>
                  <a:pt x="135" y="82"/>
                  <a:pt x="135" y="82"/>
                </a:cubicBezTo>
                <a:cubicBezTo>
                  <a:pt x="135" y="82"/>
                  <a:pt x="136" y="82"/>
                  <a:pt x="136" y="82"/>
                </a:cubicBezTo>
                <a:cubicBezTo>
                  <a:pt x="136" y="82"/>
                  <a:pt x="135" y="82"/>
                  <a:pt x="135" y="82"/>
                </a:cubicBezTo>
                <a:cubicBezTo>
                  <a:pt x="137" y="84"/>
                  <a:pt x="138" y="86"/>
                  <a:pt x="140" y="88"/>
                </a:cubicBezTo>
                <a:cubicBezTo>
                  <a:pt x="141" y="88"/>
                  <a:pt x="141" y="89"/>
                  <a:pt x="142" y="90"/>
                </a:cubicBezTo>
                <a:cubicBezTo>
                  <a:pt x="143" y="91"/>
                  <a:pt x="144" y="91"/>
                  <a:pt x="145" y="92"/>
                </a:cubicBezTo>
                <a:cubicBezTo>
                  <a:pt x="145" y="92"/>
                  <a:pt x="144" y="92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2" y="91"/>
                  <a:pt x="141" y="91"/>
                  <a:pt x="140" y="90"/>
                </a:cubicBezTo>
                <a:cubicBezTo>
                  <a:pt x="138" y="90"/>
                  <a:pt x="137" y="89"/>
                  <a:pt x="135" y="89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3" y="87"/>
                  <a:pt x="132" y="87"/>
                  <a:pt x="130" y="86"/>
                </a:cubicBezTo>
                <a:cubicBezTo>
                  <a:pt x="130" y="86"/>
                  <a:pt x="129" y="86"/>
                  <a:pt x="129" y="85"/>
                </a:cubicBezTo>
                <a:cubicBezTo>
                  <a:pt x="128" y="85"/>
                  <a:pt x="127" y="84"/>
                  <a:pt x="126" y="83"/>
                </a:cubicBezTo>
                <a:cubicBezTo>
                  <a:pt x="126" y="82"/>
                  <a:pt x="125" y="82"/>
                  <a:pt x="124" y="81"/>
                </a:cubicBezTo>
                <a:cubicBezTo>
                  <a:pt x="123" y="80"/>
                  <a:pt x="122" y="78"/>
                  <a:pt x="122" y="77"/>
                </a:cubicBezTo>
                <a:cubicBezTo>
                  <a:pt x="120" y="74"/>
                  <a:pt x="119" y="72"/>
                  <a:pt x="118" y="69"/>
                </a:cubicBezTo>
                <a:cubicBezTo>
                  <a:pt x="117" y="67"/>
                  <a:pt x="116" y="65"/>
                  <a:pt x="115" y="63"/>
                </a:cubicBezTo>
                <a:cubicBezTo>
                  <a:pt x="114" y="62"/>
                  <a:pt x="113" y="60"/>
                  <a:pt x="113" y="59"/>
                </a:cubicBezTo>
                <a:cubicBezTo>
                  <a:pt x="113" y="58"/>
                  <a:pt x="112" y="58"/>
                  <a:pt x="112" y="58"/>
                </a:cubicBezTo>
                <a:cubicBezTo>
                  <a:pt x="112" y="57"/>
                  <a:pt x="111" y="56"/>
                  <a:pt x="111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09" y="52"/>
                  <a:pt x="106" y="48"/>
                  <a:pt x="102" y="50"/>
                </a:cubicBezTo>
                <a:cubicBezTo>
                  <a:pt x="101" y="50"/>
                  <a:pt x="99" y="50"/>
                  <a:pt x="98" y="52"/>
                </a:cubicBezTo>
                <a:cubicBezTo>
                  <a:pt x="97" y="53"/>
                  <a:pt x="95" y="55"/>
                  <a:pt x="95" y="57"/>
                </a:cubicBezTo>
                <a:cubicBezTo>
                  <a:pt x="95" y="58"/>
                  <a:pt x="96" y="60"/>
                  <a:pt x="96" y="61"/>
                </a:cubicBezTo>
                <a:cubicBezTo>
                  <a:pt x="96" y="62"/>
                  <a:pt x="96" y="63"/>
                  <a:pt x="96" y="64"/>
                </a:cubicBezTo>
                <a:cubicBezTo>
                  <a:pt x="96" y="64"/>
                  <a:pt x="96" y="65"/>
                  <a:pt x="96" y="66"/>
                </a:cubicBezTo>
                <a:cubicBezTo>
                  <a:pt x="96" y="68"/>
                  <a:pt x="96" y="69"/>
                  <a:pt x="97" y="71"/>
                </a:cubicBezTo>
                <a:cubicBezTo>
                  <a:pt x="97" y="72"/>
                  <a:pt x="96" y="71"/>
                  <a:pt x="96" y="71"/>
                </a:cubicBezTo>
                <a:cubicBezTo>
                  <a:pt x="95" y="71"/>
                  <a:pt x="94" y="70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1" y="69"/>
                  <a:pt x="89" y="68"/>
                  <a:pt x="8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6" y="66"/>
                  <a:pt x="85" y="66"/>
                  <a:pt x="85" y="65"/>
                </a:cubicBezTo>
                <a:cubicBezTo>
                  <a:pt x="84" y="65"/>
                  <a:pt x="84" y="65"/>
                  <a:pt x="84" y="64"/>
                </a:cubicBezTo>
                <a:cubicBezTo>
                  <a:pt x="85" y="63"/>
                  <a:pt x="84" y="62"/>
                  <a:pt x="83" y="60"/>
                </a:cubicBezTo>
                <a:cubicBezTo>
                  <a:pt x="81" y="56"/>
                  <a:pt x="79" y="51"/>
                  <a:pt x="77" y="46"/>
                </a:cubicBezTo>
                <a:cubicBezTo>
                  <a:pt x="77" y="44"/>
                  <a:pt x="77" y="43"/>
                  <a:pt x="77" y="41"/>
                </a:cubicBezTo>
                <a:cubicBezTo>
                  <a:pt x="77" y="38"/>
                  <a:pt x="76" y="35"/>
                  <a:pt x="74" y="32"/>
                </a:cubicBezTo>
                <a:cubicBezTo>
                  <a:pt x="73" y="30"/>
                  <a:pt x="71" y="28"/>
                  <a:pt x="70" y="26"/>
                </a:cubicBezTo>
                <a:cubicBezTo>
                  <a:pt x="67" y="23"/>
                  <a:pt x="62" y="23"/>
                  <a:pt x="59" y="25"/>
                </a:cubicBezTo>
                <a:cubicBezTo>
                  <a:pt x="58" y="25"/>
                  <a:pt x="58" y="25"/>
                  <a:pt x="57" y="26"/>
                </a:cubicBezTo>
                <a:cubicBezTo>
                  <a:pt x="55" y="26"/>
                  <a:pt x="54" y="29"/>
                  <a:pt x="55" y="31"/>
                </a:cubicBezTo>
                <a:cubicBezTo>
                  <a:pt x="56" y="33"/>
                  <a:pt x="57" y="35"/>
                  <a:pt x="58" y="38"/>
                </a:cubicBezTo>
                <a:cubicBezTo>
                  <a:pt x="58" y="38"/>
                  <a:pt x="58" y="39"/>
                  <a:pt x="58" y="39"/>
                </a:cubicBezTo>
                <a:cubicBezTo>
                  <a:pt x="58" y="41"/>
                  <a:pt x="59" y="43"/>
                  <a:pt x="61" y="44"/>
                </a:cubicBezTo>
                <a:cubicBezTo>
                  <a:pt x="62" y="46"/>
                  <a:pt x="62" y="47"/>
                  <a:pt x="64" y="48"/>
                </a:cubicBezTo>
                <a:cubicBezTo>
                  <a:pt x="65" y="49"/>
                  <a:pt x="66" y="49"/>
                  <a:pt x="67" y="50"/>
                </a:cubicBezTo>
                <a:cubicBezTo>
                  <a:pt x="68" y="51"/>
                  <a:pt x="69" y="51"/>
                  <a:pt x="69" y="52"/>
                </a:cubicBezTo>
                <a:cubicBezTo>
                  <a:pt x="70" y="53"/>
                  <a:pt x="72" y="55"/>
                  <a:pt x="73" y="57"/>
                </a:cubicBezTo>
                <a:cubicBezTo>
                  <a:pt x="74" y="57"/>
                  <a:pt x="75" y="59"/>
                  <a:pt x="77" y="59"/>
                </a:cubicBezTo>
                <a:cubicBezTo>
                  <a:pt x="77" y="59"/>
                  <a:pt x="77" y="61"/>
                  <a:pt x="78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4" y="59"/>
                  <a:pt x="71" y="57"/>
                  <a:pt x="68" y="56"/>
                </a:cubicBezTo>
                <a:cubicBezTo>
                  <a:pt x="67" y="55"/>
                  <a:pt x="65" y="54"/>
                  <a:pt x="64" y="53"/>
                </a:cubicBezTo>
                <a:cubicBezTo>
                  <a:pt x="62" y="51"/>
                  <a:pt x="60" y="50"/>
                  <a:pt x="58" y="48"/>
                </a:cubicBezTo>
                <a:cubicBezTo>
                  <a:pt x="57" y="47"/>
                  <a:pt x="56" y="46"/>
                  <a:pt x="55" y="45"/>
                </a:cubicBezTo>
                <a:cubicBezTo>
                  <a:pt x="53" y="45"/>
                  <a:pt x="52" y="44"/>
                  <a:pt x="51" y="43"/>
                </a:cubicBezTo>
                <a:cubicBezTo>
                  <a:pt x="49" y="41"/>
                  <a:pt x="47" y="39"/>
                  <a:pt x="45" y="38"/>
                </a:cubicBezTo>
                <a:cubicBezTo>
                  <a:pt x="43" y="37"/>
                  <a:pt x="42" y="35"/>
                  <a:pt x="40" y="34"/>
                </a:cubicBezTo>
                <a:cubicBezTo>
                  <a:pt x="39" y="34"/>
                  <a:pt x="39" y="33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1"/>
                </a:cubicBezTo>
                <a:cubicBezTo>
                  <a:pt x="37" y="31"/>
                  <a:pt x="37" y="31"/>
                  <a:pt x="36" y="31"/>
                </a:cubicBezTo>
                <a:cubicBezTo>
                  <a:pt x="36" y="30"/>
                  <a:pt x="36" y="30"/>
                  <a:pt x="35" y="29"/>
                </a:cubicBezTo>
                <a:cubicBezTo>
                  <a:pt x="34" y="28"/>
                  <a:pt x="33" y="26"/>
                  <a:pt x="32" y="24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3" y="23"/>
                  <a:pt x="34" y="23"/>
                  <a:pt x="34" y="23"/>
                </a:cubicBezTo>
                <a:cubicBezTo>
                  <a:pt x="33" y="22"/>
                  <a:pt x="33" y="21"/>
                  <a:pt x="33" y="20"/>
                </a:cubicBezTo>
                <a:cubicBezTo>
                  <a:pt x="33" y="19"/>
                  <a:pt x="32" y="17"/>
                  <a:pt x="31" y="16"/>
                </a:cubicBezTo>
                <a:cubicBezTo>
                  <a:pt x="30" y="13"/>
                  <a:pt x="29" y="12"/>
                  <a:pt x="27" y="10"/>
                </a:cubicBezTo>
                <a:cubicBezTo>
                  <a:pt x="25" y="9"/>
                  <a:pt x="24" y="8"/>
                  <a:pt x="23" y="7"/>
                </a:cubicBezTo>
                <a:cubicBezTo>
                  <a:pt x="21" y="6"/>
                  <a:pt x="20" y="5"/>
                  <a:pt x="18" y="4"/>
                </a:cubicBezTo>
                <a:cubicBezTo>
                  <a:pt x="14" y="2"/>
                  <a:pt x="10" y="0"/>
                  <a:pt x="6" y="0"/>
                </a:cubicBezTo>
                <a:cubicBezTo>
                  <a:pt x="4" y="0"/>
                  <a:pt x="2" y="1"/>
                  <a:pt x="1" y="3"/>
                </a:cubicBezTo>
                <a:cubicBezTo>
                  <a:pt x="1" y="4"/>
                  <a:pt x="0" y="5"/>
                  <a:pt x="1" y="7"/>
                </a:cubicBezTo>
                <a:cubicBezTo>
                  <a:pt x="0" y="8"/>
                  <a:pt x="1" y="9"/>
                  <a:pt x="2" y="10"/>
                </a:cubicBezTo>
                <a:cubicBezTo>
                  <a:pt x="3" y="11"/>
                  <a:pt x="3" y="13"/>
                  <a:pt x="4" y="14"/>
                </a:cubicBezTo>
                <a:cubicBezTo>
                  <a:pt x="7" y="16"/>
                  <a:pt x="9" y="18"/>
                  <a:pt x="11" y="20"/>
                </a:cubicBezTo>
                <a:cubicBezTo>
                  <a:pt x="14" y="23"/>
                  <a:pt x="18" y="25"/>
                  <a:pt x="22" y="26"/>
                </a:cubicBezTo>
                <a:cubicBezTo>
                  <a:pt x="22" y="27"/>
                  <a:pt x="23" y="27"/>
                  <a:pt x="24" y="28"/>
                </a:cubicBezTo>
                <a:cubicBezTo>
                  <a:pt x="26" y="29"/>
                  <a:pt x="29" y="31"/>
                  <a:pt x="31" y="33"/>
                </a:cubicBezTo>
                <a:cubicBezTo>
                  <a:pt x="31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1" y="33"/>
                  <a:pt x="31" y="33"/>
                </a:cubicBezTo>
                <a:cubicBezTo>
                  <a:pt x="33" y="35"/>
                  <a:pt x="35" y="36"/>
                  <a:pt x="36" y="38"/>
                </a:cubicBezTo>
                <a:cubicBezTo>
                  <a:pt x="37" y="38"/>
                  <a:pt x="38" y="39"/>
                  <a:pt x="39" y="39"/>
                </a:cubicBezTo>
                <a:cubicBezTo>
                  <a:pt x="42" y="42"/>
                  <a:pt x="46" y="45"/>
                  <a:pt x="50" y="48"/>
                </a:cubicBezTo>
                <a:cubicBezTo>
                  <a:pt x="52" y="50"/>
                  <a:pt x="55" y="52"/>
                  <a:pt x="56" y="54"/>
                </a:cubicBezTo>
                <a:cubicBezTo>
                  <a:pt x="54" y="53"/>
                  <a:pt x="50" y="53"/>
                  <a:pt x="47" y="53"/>
                </a:cubicBezTo>
                <a:cubicBezTo>
                  <a:pt x="44" y="52"/>
                  <a:pt x="42" y="52"/>
                  <a:pt x="39" y="52"/>
                </a:cubicBezTo>
                <a:cubicBezTo>
                  <a:pt x="38" y="52"/>
                  <a:pt x="37" y="52"/>
                  <a:pt x="36" y="52"/>
                </a:cubicBezTo>
                <a:cubicBezTo>
                  <a:pt x="36" y="52"/>
                  <a:pt x="35" y="52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2" y="54"/>
                  <a:pt x="30" y="55"/>
                </a:cubicBezTo>
                <a:cubicBezTo>
                  <a:pt x="30" y="55"/>
                  <a:pt x="29" y="56"/>
                  <a:pt x="29" y="57"/>
                </a:cubicBezTo>
                <a:cubicBezTo>
                  <a:pt x="26" y="60"/>
                  <a:pt x="27" y="64"/>
                  <a:pt x="31" y="66"/>
                </a:cubicBezTo>
                <a:cubicBezTo>
                  <a:pt x="32" y="66"/>
                  <a:pt x="33" y="67"/>
                  <a:pt x="34" y="67"/>
                </a:cubicBezTo>
                <a:cubicBezTo>
                  <a:pt x="36" y="68"/>
                  <a:pt x="39" y="68"/>
                  <a:pt x="41" y="68"/>
                </a:cubicBezTo>
                <a:cubicBezTo>
                  <a:pt x="41" y="68"/>
                  <a:pt x="41" y="67"/>
                  <a:pt x="41" y="67"/>
                </a:cubicBezTo>
                <a:cubicBezTo>
                  <a:pt x="41" y="66"/>
                  <a:pt x="41" y="66"/>
                  <a:pt x="42" y="66"/>
                </a:cubicBezTo>
                <a:cubicBezTo>
                  <a:pt x="41" y="66"/>
                  <a:pt x="41" y="66"/>
                  <a:pt x="41" y="67"/>
                </a:cubicBezTo>
                <a:cubicBezTo>
                  <a:pt x="41" y="67"/>
                  <a:pt x="41" y="68"/>
                  <a:pt x="41" y="68"/>
                </a:cubicBezTo>
                <a:cubicBezTo>
                  <a:pt x="42" y="68"/>
                  <a:pt x="43" y="68"/>
                  <a:pt x="44" y="69"/>
                </a:cubicBezTo>
                <a:cubicBezTo>
                  <a:pt x="47" y="69"/>
                  <a:pt x="49" y="69"/>
                  <a:pt x="52" y="70"/>
                </a:cubicBezTo>
                <a:cubicBezTo>
                  <a:pt x="53" y="70"/>
                  <a:pt x="55" y="70"/>
                  <a:pt x="56" y="70"/>
                </a:cubicBezTo>
                <a:cubicBezTo>
                  <a:pt x="56" y="70"/>
                  <a:pt x="57" y="70"/>
                  <a:pt x="58" y="70"/>
                </a:cubicBezTo>
                <a:cubicBezTo>
                  <a:pt x="61" y="70"/>
                  <a:pt x="64" y="70"/>
                  <a:pt x="67" y="69"/>
                </a:cubicBezTo>
                <a:cubicBezTo>
                  <a:pt x="68" y="69"/>
                  <a:pt x="69" y="69"/>
                  <a:pt x="69" y="69"/>
                </a:cubicBezTo>
                <a:cubicBezTo>
                  <a:pt x="70" y="69"/>
                  <a:pt x="70" y="68"/>
                  <a:pt x="71" y="68"/>
                </a:cubicBezTo>
                <a:cubicBezTo>
                  <a:pt x="73" y="68"/>
                  <a:pt x="74" y="68"/>
                  <a:pt x="75" y="68"/>
                </a:cubicBezTo>
                <a:cubicBezTo>
                  <a:pt x="76" y="68"/>
                  <a:pt x="77" y="68"/>
                  <a:pt x="78" y="68"/>
                </a:cubicBezTo>
                <a:cubicBezTo>
                  <a:pt x="79" y="68"/>
                  <a:pt x="80" y="69"/>
                  <a:pt x="81" y="69"/>
                </a:cubicBezTo>
                <a:cubicBezTo>
                  <a:pt x="82" y="70"/>
                  <a:pt x="83" y="70"/>
                  <a:pt x="84" y="71"/>
                </a:cubicBezTo>
                <a:cubicBezTo>
                  <a:pt x="84" y="71"/>
                  <a:pt x="85" y="71"/>
                  <a:pt x="85" y="71"/>
                </a:cubicBezTo>
                <a:cubicBezTo>
                  <a:pt x="87" y="72"/>
                  <a:pt x="89" y="73"/>
                  <a:pt x="91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4" y="76"/>
                  <a:pt x="95" y="77"/>
                  <a:pt x="96" y="78"/>
                </a:cubicBezTo>
                <a:cubicBezTo>
                  <a:pt x="98" y="78"/>
                  <a:pt x="99" y="79"/>
                  <a:pt x="100" y="80"/>
                </a:cubicBezTo>
                <a:cubicBezTo>
                  <a:pt x="100" y="80"/>
                  <a:pt x="100" y="81"/>
                  <a:pt x="100" y="81"/>
                </a:cubicBezTo>
                <a:cubicBezTo>
                  <a:pt x="98" y="81"/>
                  <a:pt x="96" y="81"/>
                  <a:pt x="94" y="81"/>
                </a:cubicBezTo>
                <a:cubicBezTo>
                  <a:pt x="92" y="81"/>
                  <a:pt x="90" y="81"/>
                  <a:pt x="88" y="82"/>
                </a:cubicBezTo>
                <a:cubicBezTo>
                  <a:pt x="85" y="82"/>
                  <a:pt x="82" y="82"/>
                  <a:pt x="79" y="82"/>
                </a:cubicBezTo>
                <a:cubicBezTo>
                  <a:pt x="78" y="83"/>
                  <a:pt x="78" y="83"/>
                  <a:pt x="77" y="83"/>
                </a:cubicBezTo>
                <a:cubicBezTo>
                  <a:pt x="76" y="83"/>
                  <a:pt x="76" y="84"/>
                  <a:pt x="75" y="84"/>
                </a:cubicBezTo>
                <a:cubicBezTo>
                  <a:pt x="72" y="85"/>
                  <a:pt x="70" y="86"/>
                  <a:pt x="68" y="88"/>
                </a:cubicBezTo>
                <a:cubicBezTo>
                  <a:pt x="67" y="90"/>
                  <a:pt x="67" y="91"/>
                  <a:pt x="67" y="92"/>
                </a:cubicBezTo>
                <a:cubicBezTo>
                  <a:pt x="67" y="93"/>
                  <a:pt x="66" y="94"/>
                  <a:pt x="67" y="95"/>
                </a:cubicBezTo>
                <a:cubicBezTo>
                  <a:pt x="68" y="96"/>
                  <a:pt x="69" y="98"/>
                  <a:pt x="69" y="99"/>
                </a:cubicBezTo>
                <a:cubicBezTo>
                  <a:pt x="71" y="100"/>
                  <a:pt x="72" y="101"/>
                  <a:pt x="74" y="102"/>
                </a:cubicBezTo>
                <a:cubicBezTo>
                  <a:pt x="74" y="102"/>
                  <a:pt x="75" y="102"/>
                  <a:pt x="76" y="102"/>
                </a:cubicBezTo>
                <a:cubicBezTo>
                  <a:pt x="76" y="102"/>
                  <a:pt x="76" y="102"/>
                  <a:pt x="77" y="102"/>
                </a:cubicBezTo>
                <a:cubicBezTo>
                  <a:pt x="80" y="103"/>
                  <a:pt x="84" y="104"/>
                  <a:pt x="87" y="102"/>
                </a:cubicBezTo>
                <a:cubicBezTo>
                  <a:pt x="88" y="101"/>
                  <a:pt x="88" y="100"/>
                  <a:pt x="89" y="100"/>
                </a:cubicBezTo>
                <a:cubicBezTo>
                  <a:pt x="89" y="99"/>
                  <a:pt x="90" y="99"/>
                  <a:pt x="90" y="99"/>
                </a:cubicBezTo>
                <a:cubicBezTo>
                  <a:pt x="93" y="99"/>
                  <a:pt x="96" y="98"/>
                  <a:pt x="99" y="96"/>
                </a:cubicBezTo>
                <a:cubicBezTo>
                  <a:pt x="100" y="95"/>
                  <a:pt x="102" y="95"/>
                  <a:pt x="103" y="94"/>
                </a:cubicBezTo>
                <a:cubicBezTo>
                  <a:pt x="104" y="93"/>
                  <a:pt x="106" y="93"/>
                  <a:pt x="107" y="92"/>
                </a:cubicBezTo>
                <a:cubicBezTo>
                  <a:pt x="108" y="91"/>
                  <a:pt x="109" y="90"/>
                  <a:pt x="111" y="90"/>
                </a:cubicBezTo>
                <a:cubicBezTo>
                  <a:pt x="112" y="90"/>
                  <a:pt x="113" y="90"/>
                  <a:pt x="114" y="89"/>
                </a:cubicBezTo>
                <a:cubicBezTo>
                  <a:pt x="116" y="89"/>
                  <a:pt x="117" y="89"/>
                  <a:pt x="118" y="89"/>
                </a:cubicBezTo>
                <a:cubicBezTo>
                  <a:pt x="118" y="89"/>
                  <a:pt x="119" y="89"/>
                  <a:pt x="119" y="89"/>
                </a:cubicBezTo>
                <a:cubicBezTo>
                  <a:pt x="120" y="89"/>
                  <a:pt x="121" y="90"/>
                  <a:pt x="122" y="90"/>
                </a:cubicBezTo>
                <a:cubicBezTo>
                  <a:pt x="124" y="89"/>
                  <a:pt x="125" y="90"/>
                  <a:pt x="126" y="91"/>
                </a:cubicBezTo>
                <a:cubicBezTo>
                  <a:pt x="127" y="91"/>
                  <a:pt x="128" y="91"/>
                  <a:pt x="128" y="91"/>
                </a:cubicBezTo>
                <a:cubicBezTo>
                  <a:pt x="129" y="92"/>
                  <a:pt x="131" y="92"/>
                  <a:pt x="132" y="93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2" y="92"/>
                  <a:pt x="132" y="92"/>
                  <a:pt x="132" y="9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3"/>
                  <a:pt x="133" y="93"/>
                  <a:pt x="133" y="93"/>
                </a:cubicBezTo>
                <a:cubicBezTo>
                  <a:pt x="134" y="93"/>
                  <a:pt x="135" y="94"/>
                  <a:pt x="136" y="95"/>
                </a:cubicBezTo>
                <a:cubicBezTo>
                  <a:pt x="138" y="95"/>
                  <a:pt x="140" y="96"/>
                  <a:pt x="142" y="97"/>
                </a:cubicBezTo>
                <a:cubicBezTo>
                  <a:pt x="145" y="99"/>
                  <a:pt x="149" y="100"/>
                  <a:pt x="153" y="102"/>
                </a:cubicBezTo>
                <a:cubicBezTo>
                  <a:pt x="155" y="102"/>
                  <a:pt x="157" y="103"/>
                  <a:pt x="158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58" y="105"/>
                  <a:pt x="158" y="105"/>
                  <a:pt x="157" y="105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54" y="106"/>
                  <a:pt x="151" y="105"/>
                  <a:pt x="147" y="105"/>
                </a:cubicBezTo>
                <a:cubicBezTo>
                  <a:pt x="144" y="105"/>
                  <a:pt x="141" y="105"/>
                  <a:pt x="137" y="105"/>
                </a:cubicBezTo>
                <a:cubicBezTo>
                  <a:pt x="135" y="105"/>
                  <a:pt x="134" y="105"/>
                  <a:pt x="132" y="106"/>
                </a:cubicBezTo>
                <a:cubicBezTo>
                  <a:pt x="130" y="106"/>
                  <a:pt x="128" y="106"/>
                  <a:pt x="126" y="107"/>
                </a:cubicBezTo>
                <a:cubicBezTo>
                  <a:pt x="122" y="108"/>
                  <a:pt x="119" y="109"/>
                  <a:pt x="115" y="110"/>
                </a:cubicBezTo>
                <a:cubicBezTo>
                  <a:pt x="114" y="110"/>
                  <a:pt x="114" y="111"/>
                  <a:pt x="113" y="112"/>
                </a:cubicBezTo>
                <a:cubicBezTo>
                  <a:pt x="113" y="112"/>
                  <a:pt x="112" y="113"/>
                  <a:pt x="112" y="113"/>
                </a:cubicBezTo>
                <a:cubicBezTo>
                  <a:pt x="110" y="113"/>
                  <a:pt x="109" y="117"/>
                  <a:pt x="110" y="119"/>
                </a:cubicBezTo>
                <a:cubicBezTo>
                  <a:pt x="110" y="120"/>
                  <a:pt x="111" y="121"/>
                  <a:pt x="111" y="122"/>
                </a:cubicBezTo>
                <a:cubicBezTo>
                  <a:pt x="112" y="122"/>
                  <a:pt x="113" y="123"/>
                  <a:pt x="113" y="123"/>
                </a:cubicBezTo>
                <a:cubicBezTo>
                  <a:pt x="114" y="124"/>
                  <a:pt x="115" y="125"/>
                  <a:pt x="116" y="126"/>
                </a:cubicBezTo>
                <a:cubicBezTo>
                  <a:pt x="117" y="127"/>
                  <a:pt x="118" y="127"/>
                  <a:pt x="119" y="127"/>
                </a:cubicBezTo>
                <a:cubicBezTo>
                  <a:pt x="121" y="128"/>
                  <a:pt x="122" y="130"/>
                  <a:pt x="124" y="130"/>
                </a:cubicBezTo>
                <a:cubicBezTo>
                  <a:pt x="126" y="131"/>
                  <a:pt x="128" y="131"/>
                  <a:pt x="130" y="131"/>
                </a:cubicBezTo>
                <a:cubicBezTo>
                  <a:pt x="131" y="130"/>
                  <a:pt x="132" y="130"/>
                  <a:pt x="133" y="130"/>
                </a:cubicBezTo>
                <a:cubicBezTo>
                  <a:pt x="134" y="130"/>
                  <a:pt x="134" y="130"/>
                  <a:pt x="135" y="130"/>
                </a:cubicBezTo>
                <a:cubicBezTo>
                  <a:pt x="137" y="129"/>
                  <a:pt x="140" y="129"/>
                  <a:pt x="142" y="127"/>
                </a:cubicBezTo>
                <a:cubicBezTo>
                  <a:pt x="146" y="125"/>
                  <a:pt x="150" y="124"/>
                  <a:pt x="153" y="120"/>
                </a:cubicBezTo>
                <a:cubicBezTo>
                  <a:pt x="153" y="120"/>
                  <a:pt x="153" y="120"/>
                  <a:pt x="154" y="120"/>
                </a:cubicBezTo>
                <a:cubicBezTo>
                  <a:pt x="154" y="120"/>
                  <a:pt x="154" y="120"/>
                  <a:pt x="154" y="120"/>
                </a:cubicBezTo>
                <a:cubicBezTo>
                  <a:pt x="156" y="118"/>
                  <a:pt x="157" y="117"/>
                  <a:pt x="159" y="116"/>
                </a:cubicBezTo>
                <a:cubicBezTo>
                  <a:pt x="160" y="114"/>
                  <a:pt x="161" y="113"/>
                  <a:pt x="163" y="112"/>
                </a:cubicBezTo>
                <a:cubicBezTo>
                  <a:pt x="164" y="111"/>
                  <a:pt x="166" y="110"/>
                  <a:pt x="167" y="109"/>
                </a:cubicBezTo>
                <a:cubicBezTo>
                  <a:pt x="168" y="109"/>
                  <a:pt x="169" y="109"/>
                  <a:pt x="169" y="109"/>
                </a:cubicBezTo>
                <a:cubicBezTo>
                  <a:pt x="170" y="107"/>
                  <a:pt x="172" y="108"/>
                  <a:pt x="173" y="108"/>
                </a:cubicBezTo>
                <a:cubicBezTo>
                  <a:pt x="174" y="109"/>
                  <a:pt x="175" y="109"/>
                  <a:pt x="176" y="109"/>
                </a:cubicBezTo>
                <a:cubicBezTo>
                  <a:pt x="176" y="109"/>
                  <a:pt x="176" y="109"/>
                  <a:pt x="176" y="109"/>
                </a:cubicBezTo>
                <a:cubicBezTo>
                  <a:pt x="178" y="109"/>
                  <a:pt x="180" y="110"/>
                  <a:pt x="182" y="110"/>
                </a:cubicBezTo>
                <a:cubicBezTo>
                  <a:pt x="183" y="110"/>
                  <a:pt x="183" y="110"/>
                  <a:pt x="183" y="110"/>
                </a:cubicBezTo>
                <a:cubicBezTo>
                  <a:pt x="185" y="111"/>
                  <a:pt x="188" y="112"/>
                  <a:pt x="190" y="112"/>
                </a:cubicBezTo>
                <a:cubicBezTo>
                  <a:pt x="192" y="112"/>
                  <a:pt x="193" y="113"/>
                  <a:pt x="194" y="112"/>
                </a:cubicBezTo>
                <a:cubicBezTo>
                  <a:pt x="197" y="113"/>
                  <a:pt x="199" y="113"/>
                  <a:pt x="201" y="113"/>
                </a:cubicBezTo>
                <a:cubicBezTo>
                  <a:pt x="202" y="113"/>
                  <a:pt x="204" y="113"/>
                  <a:pt x="205" y="113"/>
                </a:cubicBezTo>
                <a:cubicBezTo>
                  <a:pt x="205" y="113"/>
                  <a:pt x="205" y="113"/>
                  <a:pt x="205" y="114"/>
                </a:cubicBezTo>
                <a:cubicBezTo>
                  <a:pt x="205" y="114"/>
                  <a:pt x="204" y="114"/>
                  <a:pt x="204" y="114"/>
                </a:cubicBezTo>
                <a:cubicBezTo>
                  <a:pt x="204" y="114"/>
                  <a:pt x="204" y="114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115"/>
                  <a:pt x="204" y="116"/>
                  <a:pt x="205" y="116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4" y="117"/>
                  <a:pt x="204" y="117"/>
                  <a:pt x="205" y="116"/>
                </a:cubicBezTo>
                <a:cubicBezTo>
                  <a:pt x="204" y="116"/>
                  <a:pt x="204" y="115"/>
                  <a:pt x="204" y="115"/>
                </a:cubicBezTo>
                <a:cubicBezTo>
                  <a:pt x="204" y="115"/>
                  <a:pt x="204" y="115"/>
                  <a:pt x="203" y="115"/>
                </a:cubicBezTo>
                <a:cubicBezTo>
                  <a:pt x="201" y="115"/>
                  <a:pt x="200" y="116"/>
                  <a:pt x="198" y="116"/>
                </a:cubicBezTo>
                <a:cubicBezTo>
                  <a:pt x="197" y="117"/>
                  <a:pt x="197" y="117"/>
                  <a:pt x="197" y="117"/>
                </a:cubicBezTo>
                <a:cubicBezTo>
                  <a:pt x="194" y="118"/>
                  <a:pt x="191" y="119"/>
                  <a:pt x="188" y="120"/>
                </a:cubicBezTo>
                <a:cubicBezTo>
                  <a:pt x="185" y="121"/>
                  <a:pt x="183" y="122"/>
                  <a:pt x="181" y="123"/>
                </a:cubicBezTo>
                <a:cubicBezTo>
                  <a:pt x="180" y="124"/>
                  <a:pt x="178" y="125"/>
                  <a:pt x="177" y="126"/>
                </a:cubicBezTo>
                <a:cubicBezTo>
                  <a:pt x="175" y="127"/>
                  <a:pt x="174" y="127"/>
                  <a:pt x="173" y="128"/>
                </a:cubicBezTo>
                <a:cubicBezTo>
                  <a:pt x="172" y="129"/>
                  <a:pt x="171" y="129"/>
                  <a:pt x="171" y="130"/>
                </a:cubicBezTo>
                <a:cubicBezTo>
                  <a:pt x="170" y="130"/>
                  <a:pt x="169" y="131"/>
                  <a:pt x="168" y="131"/>
                </a:cubicBezTo>
                <a:cubicBezTo>
                  <a:pt x="166" y="133"/>
                  <a:pt x="165" y="135"/>
                  <a:pt x="163" y="136"/>
                </a:cubicBezTo>
                <a:cubicBezTo>
                  <a:pt x="163" y="137"/>
                  <a:pt x="162" y="138"/>
                  <a:pt x="162" y="140"/>
                </a:cubicBezTo>
                <a:cubicBezTo>
                  <a:pt x="162" y="140"/>
                  <a:pt x="161" y="141"/>
                  <a:pt x="161" y="141"/>
                </a:cubicBezTo>
                <a:cubicBezTo>
                  <a:pt x="161" y="142"/>
                  <a:pt x="160" y="142"/>
                  <a:pt x="160" y="143"/>
                </a:cubicBezTo>
                <a:cubicBezTo>
                  <a:pt x="159" y="145"/>
                  <a:pt x="160" y="147"/>
                  <a:pt x="161" y="148"/>
                </a:cubicBezTo>
                <a:cubicBezTo>
                  <a:pt x="162" y="149"/>
                  <a:pt x="163" y="150"/>
                  <a:pt x="164" y="150"/>
                </a:cubicBezTo>
                <a:cubicBezTo>
                  <a:pt x="165" y="151"/>
                  <a:pt x="166" y="151"/>
                  <a:pt x="166" y="151"/>
                </a:cubicBezTo>
                <a:cubicBezTo>
                  <a:pt x="168" y="151"/>
                  <a:pt x="169" y="151"/>
                  <a:pt x="170" y="151"/>
                </a:cubicBezTo>
                <a:cubicBezTo>
                  <a:pt x="172" y="151"/>
                  <a:pt x="174" y="151"/>
                  <a:pt x="176" y="151"/>
                </a:cubicBezTo>
                <a:cubicBezTo>
                  <a:pt x="177" y="152"/>
                  <a:pt x="178" y="152"/>
                  <a:pt x="180" y="152"/>
                </a:cubicBezTo>
                <a:cubicBezTo>
                  <a:pt x="181" y="151"/>
                  <a:pt x="183" y="151"/>
                  <a:pt x="185" y="151"/>
                </a:cubicBezTo>
                <a:cubicBezTo>
                  <a:pt x="187" y="150"/>
                  <a:pt x="189" y="150"/>
                  <a:pt x="190" y="148"/>
                </a:cubicBezTo>
                <a:cubicBezTo>
                  <a:pt x="193" y="147"/>
                  <a:pt x="195" y="146"/>
                  <a:pt x="197" y="145"/>
                </a:cubicBezTo>
                <a:cubicBezTo>
                  <a:pt x="197" y="145"/>
                  <a:pt x="197" y="145"/>
                  <a:pt x="198" y="145"/>
                </a:cubicBezTo>
                <a:cubicBezTo>
                  <a:pt x="199" y="144"/>
                  <a:pt x="201" y="143"/>
                  <a:pt x="202" y="142"/>
                </a:cubicBezTo>
                <a:cubicBezTo>
                  <a:pt x="204" y="141"/>
                  <a:pt x="206" y="139"/>
                  <a:pt x="207" y="138"/>
                </a:cubicBezTo>
                <a:cubicBezTo>
                  <a:pt x="209" y="135"/>
                  <a:pt x="212" y="133"/>
                  <a:pt x="214" y="130"/>
                </a:cubicBezTo>
                <a:cubicBezTo>
                  <a:pt x="216" y="127"/>
                  <a:pt x="219" y="123"/>
                  <a:pt x="221" y="120"/>
                </a:cubicBezTo>
                <a:cubicBezTo>
                  <a:pt x="222" y="119"/>
                  <a:pt x="223" y="117"/>
                  <a:pt x="224" y="116"/>
                </a:cubicBezTo>
                <a:cubicBezTo>
                  <a:pt x="225" y="115"/>
                  <a:pt x="226" y="114"/>
                  <a:pt x="226" y="112"/>
                </a:cubicBezTo>
                <a:cubicBezTo>
                  <a:pt x="227" y="112"/>
                  <a:pt x="227" y="112"/>
                  <a:pt x="227" y="112"/>
                </a:cubicBezTo>
                <a:cubicBezTo>
                  <a:pt x="228" y="112"/>
                  <a:pt x="228" y="112"/>
                  <a:pt x="229" y="112"/>
                </a:cubicBezTo>
                <a:cubicBezTo>
                  <a:pt x="230" y="112"/>
                  <a:pt x="231" y="112"/>
                  <a:pt x="232" y="112"/>
                </a:cubicBezTo>
                <a:cubicBezTo>
                  <a:pt x="232" y="112"/>
                  <a:pt x="232" y="112"/>
                  <a:pt x="232" y="112"/>
                </a:cubicBezTo>
                <a:cubicBezTo>
                  <a:pt x="234" y="111"/>
                  <a:pt x="237" y="111"/>
                  <a:pt x="240" y="111"/>
                </a:cubicBezTo>
                <a:cubicBezTo>
                  <a:pt x="240" y="111"/>
                  <a:pt x="241" y="111"/>
                  <a:pt x="241" y="111"/>
                </a:cubicBezTo>
                <a:cubicBezTo>
                  <a:pt x="245" y="110"/>
                  <a:pt x="249" y="110"/>
                  <a:pt x="254" y="109"/>
                </a:cubicBezTo>
                <a:cubicBezTo>
                  <a:pt x="255" y="109"/>
                  <a:pt x="257" y="109"/>
                  <a:pt x="259" y="109"/>
                </a:cubicBezTo>
                <a:cubicBezTo>
                  <a:pt x="259" y="105"/>
                  <a:pt x="259" y="105"/>
                  <a:pt x="259" y="105"/>
                </a:cubicBezTo>
                <a:cubicBezTo>
                  <a:pt x="255" y="105"/>
                  <a:pt x="250" y="106"/>
                  <a:pt x="246" y="106"/>
                </a:cubicBezTo>
                <a:cubicBezTo>
                  <a:pt x="244" y="107"/>
                  <a:pt x="242" y="107"/>
                  <a:pt x="240" y="107"/>
                </a:cubicBezTo>
                <a:close/>
                <a:moveTo>
                  <a:pt x="188" y="66"/>
                </a:moveTo>
                <a:cubicBezTo>
                  <a:pt x="188" y="66"/>
                  <a:pt x="188" y="66"/>
                  <a:pt x="188" y="66"/>
                </a:cubicBezTo>
                <a:cubicBezTo>
                  <a:pt x="188" y="66"/>
                  <a:pt x="188" y="66"/>
                  <a:pt x="188" y="66"/>
                </a:cubicBezTo>
                <a:cubicBezTo>
                  <a:pt x="188" y="66"/>
                  <a:pt x="188" y="66"/>
                  <a:pt x="188" y="66"/>
                </a:cubicBezTo>
                <a:close/>
                <a:moveTo>
                  <a:pt x="189" y="73"/>
                </a:moveTo>
                <a:cubicBezTo>
                  <a:pt x="189" y="73"/>
                  <a:pt x="189" y="73"/>
                  <a:pt x="188" y="72"/>
                </a:cubicBezTo>
                <a:cubicBezTo>
                  <a:pt x="189" y="73"/>
                  <a:pt x="189" y="73"/>
                  <a:pt x="189" y="73"/>
                </a:cubicBezTo>
                <a:close/>
                <a:moveTo>
                  <a:pt x="192" y="72"/>
                </a:moveTo>
                <a:cubicBezTo>
                  <a:pt x="192" y="73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2" y="73"/>
                  <a:pt x="192" y="72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3"/>
                  <a:pt x="195" y="73"/>
                  <a:pt x="196" y="72"/>
                </a:cubicBezTo>
                <a:cubicBezTo>
                  <a:pt x="195" y="73"/>
                  <a:pt x="194" y="73"/>
                  <a:pt x="193" y="73"/>
                </a:cubicBezTo>
                <a:cubicBezTo>
                  <a:pt x="193" y="73"/>
                  <a:pt x="193" y="73"/>
                  <a:pt x="192" y="72"/>
                </a:cubicBezTo>
                <a:close/>
                <a:moveTo>
                  <a:pt x="198" y="84"/>
                </a:moveTo>
                <a:cubicBezTo>
                  <a:pt x="196" y="82"/>
                  <a:pt x="195" y="80"/>
                  <a:pt x="193" y="77"/>
                </a:cubicBezTo>
                <a:cubicBezTo>
                  <a:pt x="195" y="80"/>
                  <a:pt x="196" y="82"/>
                  <a:pt x="198" y="84"/>
                </a:cubicBezTo>
                <a:cubicBezTo>
                  <a:pt x="198" y="85"/>
                  <a:pt x="199" y="85"/>
                  <a:pt x="199" y="85"/>
                </a:cubicBezTo>
                <a:cubicBezTo>
                  <a:pt x="199" y="85"/>
                  <a:pt x="198" y="85"/>
                  <a:pt x="198" y="84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0" y="20"/>
                  <a:pt x="29" y="19"/>
                  <a:pt x="29" y="19"/>
                </a:cubicBezTo>
                <a:cubicBezTo>
                  <a:pt x="29" y="19"/>
                  <a:pt x="30" y="20"/>
                  <a:pt x="31" y="20"/>
                </a:cubicBezTo>
                <a:close/>
                <a:moveTo>
                  <a:pt x="25" y="20"/>
                </a:moveTo>
                <a:cubicBezTo>
                  <a:pt x="23" y="18"/>
                  <a:pt x="21" y="16"/>
                  <a:pt x="19" y="14"/>
                </a:cubicBezTo>
                <a:cubicBezTo>
                  <a:pt x="18" y="13"/>
                  <a:pt x="17" y="11"/>
                  <a:pt x="16" y="10"/>
                </a:cubicBezTo>
                <a:cubicBezTo>
                  <a:pt x="16" y="9"/>
                  <a:pt x="16" y="9"/>
                  <a:pt x="16" y="8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1"/>
                  <a:pt x="18" y="13"/>
                  <a:pt x="19" y="14"/>
                </a:cubicBezTo>
                <a:cubicBezTo>
                  <a:pt x="21" y="16"/>
                  <a:pt x="23" y="18"/>
                  <a:pt x="25" y="20"/>
                </a:cubicBezTo>
                <a:cubicBezTo>
                  <a:pt x="27" y="21"/>
                  <a:pt x="28" y="22"/>
                  <a:pt x="29" y="23"/>
                </a:cubicBezTo>
                <a:cubicBezTo>
                  <a:pt x="28" y="22"/>
                  <a:pt x="27" y="21"/>
                  <a:pt x="25" y="20"/>
                </a:cubicBezTo>
                <a:close/>
                <a:moveTo>
                  <a:pt x="31" y="29"/>
                </a:move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1" y="29"/>
                </a:cubicBezTo>
                <a:cubicBezTo>
                  <a:pt x="31" y="30"/>
                  <a:pt x="32" y="31"/>
                  <a:pt x="32" y="32"/>
                </a:cubicBezTo>
                <a:cubicBezTo>
                  <a:pt x="32" y="31"/>
                  <a:pt x="31" y="30"/>
                  <a:pt x="31" y="29"/>
                </a:cubicBezTo>
                <a:close/>
                <a:moveTo>
                  <a:pt x="41" y="59"/>
                </a:moveTo>
                <a:cubicBezTo>
                  <a:pt x="41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60"/>
                  <a:pt x="40" y="60"/>
                </a:cubicBezTo>
                <a:cubicBezTo>
                  <a:pt x="41" y="60"/>
                  <a:pt x="41" y="59"/>
                  <a:pt x="41" y="59"/>
                </a:cubicBezTo>
                <a:close/>
                <a:moveTo>
                  <a:pt x="42" y="62"/>
                </a:moveTo>
                <a:cubicBezTo>
                  <a:pt x="41" y="62"/>
                  <a:pt x="40" y="61"/>
                  <a:pt x="39" y="61"/>
                </a:cubicBezTo>
                <a:cubicBezTo>
                  <a:pt x="40" y="61"/>
                  <a:pt x="41" y="62"/>
                  <a:pt x="42" y="62"/>
                </a:cubicBezTo>
                <a:cubicBezTo>
                  <a:pt x="43" y="63"/>
                  <a:pt x="43" y="63"/>
                  <a:pt x="44" y="63"/>
                </a:cubicBezTo>
                <a:cubicBezTo>
                  <a:pt x="43" y="63"/>
                  <a:pt x="43" y="63"/>
                  <a:pt x="42" y="62"/>
                </a:cubicBezTo>
                <a:close/>
                <a:moveTo>
                  <a:pt x="59" y="60"/>
                </a:move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8" y="60"/>
                  <a:pt x="58" y="60"/>
                </a:cubicBezTo>
                <a:cubicBezTo>
                  <a:pt x="58" y="60"/>
                  <a:pt x="59" y="60"/>
                  <a:pt x="59" y="60"/>
                </a:cubicBezTo>
                <a:close/>
                <a:moveTo>
                  <a:pt x="54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6" y="64"/>
                  <a:pt x="58" y="64"/>
                  <a:pt x="60" y="64"/>
                </a:cubicBezTo>
                <a:cubicBezTo>
                  <a:pt x="58" y="64"/>
                  <a:pt x="56" y="64"/>
                  <a:pt x="54" y="64"/>
                </a:cubicBezTo>
                <a:close/>
                <a:moveTo>
                  <a:pt x="82" y="92"/>
                </a:moveTo>
                <a:cubicBezTo>
                  <a:pt x="82" y="92"/>
                  <a:pt x="82" y="92"/>
                  <a:pt x="81" y="92"/>
                </a:cubicBezTo>
                <a:cubicBezTo>
                  <a:pt x="82" y="92"/>
                  <a:pt x="82" y="92"/>
                  <a:pt x="82" y="92"/>
                </a:cubicBezTo>
                <a:cubicBezTo>
                  <a:pt x="83" y="91"/>
                  <a:pt x="84" y="91"/>
                  <a:pt x="84" y="91"/>
                </a:cubicBezTo>
                <a:cubicBezTo>
                  <a:pt x="84" y="91"/>
                  <a:pt x="83" y="91"/>
                  <a:pt x="82" y="92"/>
                </a:cubicBezTo>
                <a:close/>
                <a:moveTo>
                  <a:pt x="90" y="96"/>
                </a:move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lose/>
                <a:moveTo>
                  <a:pt x="112" y="83"/>
                </a:moveTo>
                <a:cubicBezTo>
                  <a:pt x="112" y="83"/>
                  <a:pt x="112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lose/>
                <a:moveTo>
                  <a:pt x="113" y="79"/>
                </a:moveTo>
                <a:cubicBezTo>
                  <a:pt x="113" y="80"/>
                  <a:pt x="113" y="80"/>
                  <a:pt x="112" y="81"/>
                </a:cubicBezTo>
                <a:cubicBezTo>
                  <a:pt x="113" y="80"/>
                  <a:pt x="113" y="80"/>
                  <a:pt x="113" y="79"/>
                </a:cubicBezTo>
                <a:close/>
                <a:moveTo>
                  <a:pt x="142" y="93"/>
                </a:moveTo>
                <a:cubicBezTo>
                  <a:pt x="142" y="93"/>
                  <a:pt x="142" y="93"/>
                  <a:pt x="142" y="93"/>
                </a:cubicBezTo>
                <a:cubicBezTo>
                  <a:pt x="142" y="93"/>
                  <a:pt x="142" y="92"/>
                  <a:pt x="142" y="92"/>
                </a:cubicBezTo>
                <a:cubicBezTo>
                  <a:pt x="142" y="92"/>
                  <a:pt x="142" y="93"/>
                  <a:pt x="142" y="93"/>
                </a:cubicBezTo>
                <a:close/>
                <a:moveTo>
                  <a:pt x="150" y="71"/>
                </a:moveTo>
                <a:cubicBezTo>
                  <a:pt x="150" y="71"/>
                  <a:pt x="150" y="71"/>
                  <a:pt x="150" y="71"/>
                </a:cubicBezTo>
                <a:cubicBezTo>
                  <a:pt x="150" y="71"/>
                  <a:pt x="150" y="71"/>
                  <a:pt x="150" y="71"/>
                </a:cubicBezTo>
                <a:cubicBezTo>
                  <a:pt x="150" y="71"/>
                  <a:pt x="150" y="71"/>
                  <a:pt x="150" y="71"/>
                </a:cubicBezTo>
                <a:close/>
                <a:moveTo>
                  <a:pt x="153" y="75"/>
                </a:moveTo>
                <a:cubicBezTo>
                  <a:pt x="152" y="76"/>
                  <a:pt x="151" y="78"/>
                  <a:pt x="150" y="79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51" y="78"/>
                  <a:pt x="152" y="76"/>
                  <a:pt x="153" y="75"/>
                </a:cubicBezTo>
                <a:close/>
                <a:moveTo>
                  <a:pt x="149" y="84"/>
                </a:moveTo>
                <a:cubicBezTo>
                  <a:pt x="149" y="84"/>
                  <a:pt x="149" y="84"/>
                  <a:pt x="149" y="84"/>
                </a:cubicBezTo>
                <a:cubicBezTo>
                  <a:pt x="150" y="86"/>
                  <a:pt x="152" y="88"/>
                  <a:pt x="153" y="90"/>
                </a:cubicBezTo>
                <a:cubicBezTo>
                  <a:pt x="152" y="88"/>
                  <a:pt x="150" y="86"/>
                  <a:pt x="149" y="84"/>
                </a:cubicBezTo>
                <a:close/>
                <a:moveTo>
                  <a:pt x="126" y="119"/>
                </a:moveTo>
                <a:cubicBezTo>
                  <a:pt x="126" y="119"/>
                  <a:pt x="127" y="120"/>
                  <a:pt x="127" y="120"/>
                </a:cubicBezTo>
                <a:cubicBezTo>
                  <a:pt x="127" y="120"/>
                  <a:pt x="126" y="119"/>
                  <a:pt x="126" y="119"/>
                </a:cubicBezTo>
                <a:close/>
                <a:moveTo>
                  <a:pt x="131" y="122"/>
                </a:moveTo>
                <a:cubicBezTo>
                  <a:pt x="130" y="122"/>
                  <a:pt x="130" y="122"/>
                  <a:pt x="130" y="122"/>
                </a:cubicBezTo>
                <a:cubicBezTo>
                  <a:pt x="130" y="122"/>
                  <a:pt x="130" y="122"/>
                  <a:pt x="131" y="122"/>
                </a:cubicBezTo>
                <a:close/>
                <a:moveTo>
                  <a:pt x="134" y="115"/>
                </a:moveTo>
                <a:cubicBezTo>
                  <a:pt x="134" y="115"/>
                  <a:pt x="133" y="116"/>
                  <a:pt x="133" y="116"/>
                </a:cubicBezTo>
                <a:cubicBezTo>
                  <a:pt x="133" y="116"/>
                  <a:pt x="134" y="115"/>
                  <a:pt x="134" y="115"/>
                </a:cubicBezTo>
                <a:cubicBezTo>
                  <a:pt x="137" y="114"/>
                  <a:pt x="141" y="112"/>
                  <a:pt x="144" y="110"/>
                </a:cubicBezTo>
                <a:cubicBezTo>
                  <a:pt x="141" y="112"/>
                  <a:pt x="137" y="114"/>
                  <a:pt x="134" y="115"/>
                </a:cubicBezTo>
                <a:close/>
                <a:moveTo>
                  <a:pt x="146" y="116"/>
                </a:moveTo>
                <a:cubicBezTo>
                  <a:pt x="146" y="116"/>
                  <a:pt x="146" y="115"/>
                  <a:pt x="145" y="115"/>
                </a:cubicBezTo>
                <a:cubicBezTo>
                  <a:pt x="146" y="115"/>
                  <a:pt x="146" y="116"/>
                  <a:pt x="146" y="116"/>
                </a:cubicBezTo>
                <a:cubicBezTo>
                  <a:pt x="148" y="115"/>
                  <a:pt x="149" y="114"/>
                  <a:pt x="151" y="113"/>
                </a:cubicBezTo>
                <a:cubicBezTo>
                  <a:pt x="149" y="114"/>
                  <a:pt x="148" y="115"/>
                  <a:pt x="146" y="116"/>
                </a:cubicBezTo>
                <a:close/>
                <a:moveTo>
                  <a:pt x="175" y="133"/>
                </a:moveTo>
                <a:cubicBezTo>
                  <a:pt x="175" y="133"/>
                  <a:pt x="174" y="133"/>
                  <a:pt x="174" y="134"/>
                </a:cubicBezTo>
                <a:cubicBezTo>
                  <a:pt x="174" y="133"/>
                  <a:pt x="175" y="133"/>
                  <a:pt x="175" y="133"/>
                </a:cubicBezTo>
                <a:cubicBezTo>
                  <a:pt x="176" y="133"/>
                  <a:pt x="176" y="133"/>
                  <a:pt x="176" y="134"/>
                </a:cubicBezTo>
                <a:cubicBezTo>
                  <a:pt x="176" y="133"/>
                  <a:pt x="176" y="133"/>
                  <a:pt x="175" y="133"/>
                </a:cubicBezTo>
                <a:close/>
                <a:moveTo>
                  <a:pt x="207" y="113"/>
                </a:moveTo>
                <a:cubicBezTo>
                  <a:pt x="207" y="113"/>
                  <a:pt x="207" y="113"/>
                  <a:pt x="206" y="113"/>
                </a:cubicBezTo>
                <a:cubicBezTo>
                  <a:pt x="206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lose/>
                <a:moveTo>
                  <a:pt x="216" y="98"/>
                </a:moveTo>
                <a:cubicBezTo>
                  <a:pt x="216" y="98"/>
                  <a:pt x="216" y="98"/>
                  <a:pt x="216" y="98"/>
                </a:cubicBezTo>
                <a:cubicBezTo>
                  <a:pt x="214" y="97"/>
                  <a:pt x="213" y="95"/>
                  <a:pt x="212" y="94"/>
                </a:cubicBezTo>
                <a:cubicBezTo>
                  <a:pt x="213" y="95"/>
                  <a:pt x="214" y="97"/>
                  <a:pt x="216" y="98"/>
                </a:cubicBezTo>
                <a:close/>
                <a:moveTo>
                  <a:pt x="214" y="101"/>
                </a:moveTo>
                <a:cubicBezTo>
                  <a:pt x="213" y="100"/>
                  <a:pt x="212" y="99"/>
                  <a:pt x="212" y="99"/>
                </a:cubicBezTo>
                <a:cubicBezTo>
                  <a:pt x="212" y="99"/>
                  <a:pt x="213" y="100"/>
                  <a:pt x="214" y="101"/>
                </a:cubicBezTo>
                <a:cubicBezTo>
                  <a:pt x="216" y="102"/>
                  <a:pt x="218" y="104"/>
                  <a:pt x="219" y="106"/>
                </a:cubicBezTo>
                <a:cubicBezTo>
                  <a:pt x="218" y="104"/>
                  <a:pt x="216" y="102"/>
                  <a:pt x="214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</p:spTree>
    <p:extLst>
      <p:ext uri="{BB962C8B-B14F-4D97-AF65-F5344CB8AC3E}">
        <p14:creationId val="257833086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2"/>
      <p:bldP grpId="0" spid="3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F40374AF-A62A-4D85-994C-D5B1E8E51A21}"/>
              </a:ext>
            </a:extLst>
          </p:cNvPr>
          <p:cNvSpPr/>
          <p:nvPr/>
        </p:nvSpPr>
        <p:spPr>
          <a:xfrm>
            <a:off x="4616609" y="1065311"/>
            <a:ext cx="2657475" cy="2657475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z</a:t>
            </a:r>
          </a:p>
        </p:txBody>
      </p:sp>
      <p:sp>
        <p:nvSpPr>
          <p:cNvPr id="22" name="Shape 16391">
            <a:extLst>
              <a:ext uri="{FF2B5EF4-FFF2-40B4-BE49-F238E27FC236}">
                <a16:creationId xmlns:a16="http://schemas.microsoft.com/office/drawing/2014/main" id="{F39B4F9F-2299-42EB-A8C6-A95D3BDE9622}"/>
              </a:ext>
            </a:extLst>
          </p:cNvPr>
          <p:cNvSpPr/>
          <p:nvPr/>
        </p:nvSpPr>
        <p:spPr>
          <a:xfrm>
            <a:off x="6601722" y="1856740"/>
            <a:ext cx="1316569" cy="81851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639" y="7360"/>
                </a:moveTo>
                <a:cubicBezTo>
                  <a:pt x="18340" y="3662"/>
                  <a:pt x="16412" y="814"/>
                  <a:pt x="14071" y="814"/>
                </a:cubicBezTo>
                <a:cubicBezTo>
                  <a:pt x="12923" y="814"/>
                  <a:pt x="11913" y="1479"/>
                  <a:pt x="11110" y="2552"/>
                </a:cubicBezTo>
                <a:cubicBezTo>
                  <a:pt x="10352" y="999"/>
                  <a:pt x="9182" y="0"/>
                  <a:pt x="7873" y="0"/>
                </a:cubicBezTo>
                <a:cubicBezTo>
                  <a:pt x="5899" y="0"/>
                  <a:pt x="4247" y="2219"/>
                  <a:pt x="3856" y="5215"/>
                </a:cubicBezTo>
                <a:cubicBezTo>
                  <a:pt x="1699" y="5437"/>
                  <a:pt x="0" y="8285"/>
                  <a:pt x="0" y="11799"/>
                </a:cubicBezTo>
                <a:cubicBezTo>
                  <a:pt x="0" y="15460"/>
                  <a:pt x="1859" y="18456"/>
                  <a:pt x="4132" y="18456"/>
                </a:cubicBezTo>
                <a:cubicBezTo>
                  <a:pt x="4614" y="18456"/>
                  <a:pt x="5073" y="18308"/>
                  <a:pt x="5509" y="18049"/>
                </a:cubicBezTo>
                <a:cubicBezTo>
                  <a:pt x="6267" y="19714"/>
                  <a:pt x="7460" y="20786"/>
                  <a:pt x="8837" y="20786"/>
                </a:cubicBezTo>
                <a:cubicBezTo>
                  <a:pt x="9687" y="20786"/>
                  <a:pt x="10467" y="20379"/>
                  <a:pt x="11110" y="19677"/>
                </a:cubicBezTo>
                <a:cubicBezTo>
                  <a:pt x="11867" y="20860"/>
                  <a:pt x="12877" y="21600"/>
                  <a:pt x="13979" y="21600"/>
                </a:cubicBezTo>
                <a:cubicBezTo>
                  <a:pt x="15632" y="21600"/>
                  <a:pt x="17055" y="20010"/>
                  <a:pt x="17698" y="17753"/>
                </a:cubicBezTo>
                <a:cubicBezTo>
                  <a:pt x="17904" y="17827"/>
                  <a:pt x="18111" y="17864"/>
                  <a:pt x="18340" y="17864"/>
                </a:cubicBezTo>
                <a:cubicBezTo>
                  <a:pt x="20131" y="17864"/>
                  <a:pt x="21600" y="15497"/>
                  <a:pt x="21600" y="12575"/>
                </a:cubicBezTo>
                <a:cubicBezTo>
                  <a:pt x="21600" y="9838"/>
                  <a:pt x="20292" y="7619"/>
                  <a:pt x="18639" y="7360"/>
                </a:cubicBezTo>
                <a:close/>
                <a:moveTo>
                  <a:pt x="18639" y="7360"/>
                </a:moveTo>
                <a:cubicBezTo>
                  <a:pt x="18639" y="7360"/>
                  <a:pt x="18639" y="7360"/>
                  <a:pt x="18639" y="7360"/>
                </a:cubicBezTo>
              </a:path>
            </a:pathLst>
          </a:custGeom>
          <a:solidFill>
            <a:srgbClr val="E6E7EA"/>
          </a:solidFill>
          <a:ln cap="flat" w="12700">
            <a:noFill/>
            <a:miter lim="400000"/>
          </a:ln>
          <a:effectLst/>
        </p:spPr>
        <p:txBody>
          <a:bodyPr anchor="t" bIns="0" lIns="0" numCol="1" rIns="0" tIns="0" wrap="square">
            <a:noAutofit/>
          </a:bodyPr>
          <a:lstStyle/>
          <a:p>
            <a:endParaRPr sz="2000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604188" y="987574"/>
            <a:ext cx="1781397" cy="2899352"/>
            <a:chOff x="5604188" y="1167594"/>
            <a:chExt cx="1781397" cy="2899352"/>
          </a:xfrm>
        </p:grpSpPr>
        <p:sp>
          <p:nvSpPr>
            <p:cNvPr id="21" name="Shape 16390">
              <a:extLst>
                <a:ext uri="{FF2B5EF4-FFF2-40B4-BE49-F238E27FC236}">
                  <a16:creationId xmlns:a16="http://schemas.microsoft.com/office/drawing/2014/main" id="{911F61FC-BDE4-4B33-A98C-682CDE6AE927}"/>
                </a:ext>
              </a:extLst>
            </p:cNvPr>
            <p:cNvSpPr/>
            <p:nvPr/>
          </p:nvSpPr>
          <p:spPr>
            <a:xfrm>
              <a:off x="6290595" y="2036400"/>
              <a:ext cx="953845" cy="157584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25400" lIns="25400" numCol="1" rIns="25400" tIns="25400" wrap="square">
              <a:noAutofit/>
            </a:bodyPr>
            <a:lstStyle>
              <a:lvl1pPr>
                <a:defRPr cap="none" spc="0" sz="2700">
                  <a:solidFill>
                    <a:srgbClr val="FFFFFF"/>
                  </a:solidFill>
                </a:defRPr>
              </a:lvl1pPr>
            </a:lstStyle>
            <a:p>
              <a:r>
                <a:rPr sz="135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Write here</a:t>
              </a:r>
            </a:p>
          </p:txBody>
        </p:sp>
        <p:grpSp>
          <p:nvGrpSpPr>
            <p:cNvPr id="23" name="Group 16399">
              <a:extLst>
                <a:ext uri="{FF2B5EF4-FFF2-40B4-BE49-F238E27FC236}">
                  <a16:creationId xmlns:a16="http://schemas.microsoft.com/office/drawing/2014/main" id="{1C669319-71A6-41DD-B6D5-D643E0FF8B23}"/>
                </a:ext>
              </a:extLst>
            </p:cNvPr>
            <p:cNvGrpSpPr/>
            <p:nvPr/>
          </p:nvGrpSpPr>
          <p:grpSpPr>
            <a:xfrm>
              <a:off x="6171722" y="3557955"/>
              <a:ext cx="661297" cy="508991"/>
              <a:chExt cx="1763458" cy="1357305"/>
            </a:xfrm>
          </p:grpSpPr>
          <p:sp>
            <p:nvSpPr>
              <p:cNvPr id="34" name="Shape 16392">
                <a:extLst>
                  <a:ext uri="{FF2B5EF4-FFF2-40B4-BE49-F238E27FC236}">
                    <a16:creationId xmlns:a16="http://schemas.microsoft.com/office/drawing/2014/main" id="{9C900B4D-3713-44ED-9A30-0D42F9430003}"/>
                  </a:ext>
                </a:extLst>
              </p:cNvPr>
              <p:cNvSpPr/>
              <p:nvPr/>
            </p:nvSpPr>
            <p:spPr>
              <a:xfrm>
                <a:off x="293909" y="168820"/>
                <a:ext cx="1174621" cy="118664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791" y="0"/>
                    </a:moveTo>
                    <a:lnTo>
                      <a:pt x="0" y="5416"/>
                    </a:lnTo>
                    <a:lnTo>
                      <a:pt x="0" y="16232"/>
                    </a:lnTo>
                    <a:lnTo>
                      <a:pt x="10791" y="21600"/>
                    </a:lnTo>
                    <a:lnTo>
                      <a:pt x="21600" y="16232"/>
                    </a:lnTo>
                    <a:lnTo>
                      <a:pt x="21600" y="5416"/>
                    </a:lnTo>
                    <a:lnTo>
                      <a:pt x="1079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5" name="Shape 16393">
                <a:extLst>
                  <a:ext uri="{FF2B5EF4-FFF2-40B4-BE49-F238E27FC236}">
                    <a16:creationId xmlns:a16="http://schemas.microsoft.com/office/drawing/2014/main" id="{F1A66918-69CA-4F97-A07A-B2F6F73D38AC}"/>
                  </a:ext>
                </a:extLst>
              </p:cNvPr>
              <p:cNvSpPr/>
              <p:nvPr/>
            </p:nvSpPr>
            <p:spPr>
              <a:xfrm>
                <a:off x="293910" y="168818"/>
                <a:ext cx="588837" cy="67833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97"/>
                    </a:moveTo>
                    <a:lnTo>
                      <a:pt x="21525" y="0"/>
                    </a:lnTo>
                    <a:lnTo>
                      <a:pt x="112" y="10849"/>
                    </a:lnTo>
                    <a:lnTo>
                      <a:pt x="0" y="10849"/>
                    </a:lnTo>
                    <a:lnTo>
                      <a:pt x="0" y="10849"/>
                    </a:lnTo>
                    <a:lnTo>
                      <a:pt x="0" y="10849"/>
                    </a:lnTo>
                    <a:lnTo>
                      <a:pt x="112" y="10849"/>
                    </a:lnTo>
                    <a:lnTo>
                      <a:pt x="21525" y="21600"/>
                    </a:lnTo>
                    <a:lnTo>
                      <a:pt x="21600" y="21600"/>
                    </a:lnTo>
                    <a:lnTo>
                      <a:pt x="21600" y="9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6" name="Shape 16394">
                <a:extLst>
                  <a:ext uri="{FF2B5EF4-FFF2-40B4-BE49-F238E27FC236}">
                    <a16:creationId xmlns:a16="http://schemas.microsoft.com/office/drawing/2014/main" id="{4FB386C0-AA64-4818-8037-D1D0972BA139}"/>
                  </a:ext>
                </a:extLst>
              </p:cNvPr>
              <p:cNvSpPr/>
              <p:nvPr/>
            </p:nvSpPr>
            <p:spPr>
              <a:xfrm>
                <a:off x="0" y="0"/>
                <a:ext cx="880712" cy="5095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4443"/>
                    </a:moveTo>
                    <a:lnTo>
                      <a:pt x="7208" y="21600"/>
                    </a:lnTo>
                    <a:lnTo>
                      <a:pt x="21600" y="7157"/>
                    </a:lnTo>
                    <a:lnTo>
                      <a:pt x="14442" y="0"/>
                    </a:lnTo>
                    <a:lnTo>
                      <a:pt x="0" y="1444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7" name="Shape 16395">
                <a:extLst>
                  <a:ext uri="{FF2B5EF4-FFF2-40B4-BE49-F238E27FC236}">
                    <a16:creationId xmlns:a16="http://schemas.microsoft.com/office/drawing/2014/main" id="{7219ECF8-0A3E-4D45-B26D-4A4B19EC3319}"/>
                  </a:ext>
                </a:extLst>
              </p:cNvPr>
              <p:cNvSpPr/>
              <p:nvPr/>
            </p:nvSpPr>
            <p:spPr>
              <a:xfrm>
                <a:off x="882745" y="0"/>
                <a:ext cx="880713" cy="5095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4443"/>
                    </a:moveTo>
                    <a:lnTo>
                      <a:pt x="14367" y="21600"/>
                    </a:lnTo>
                    <a:lnTo>
                      <a:pt x="0" y="7286"/>
                    </a:lnTo>
                    <a:lnTo>
                      <a:pt x="7158" y="0"/>
                    </a:lnTo>
                    <a:lnTo>
                      <a:pt x="21600" y="1444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8" name="Shape 16396">
                <a:extLst>
                  <a:ext uri="{FF2B5EF4-FFF2-40B4-BE49-F238E27FC236}">
                    <a16:creationId xmlns:a16="http://schemas.microsoft.com/office/drawing/2014/main" id="{516D0873-DF08-45AB-A6F1-6283F43A91A1}"/>
                  </a:ext>
                </a:extLst>
              </p:cNvPr>
              <p:cNvSpPr/>
              <p:nvPr/>
            </p:nvSpPr>
            <p:spPr>
              <a:xfrm>
                <a:off x="293910" y="509510"/>
                <a:ext cx="588837" cy="84779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12" y="0"/>
                    </a:moveTo>
                    <a:lnTo>
                      <a:pt x="0" y="0"/>
                    </a:lnTo>
                    <a:lnTo>
                      <a:pt x="0" y="14436"/>
                    </a:lnTo>
                    <a:lnTo>
                      <a:pt x="21525" y="21600"/>
                    </a:lnTo>
                    <a:lnTo>
                      <a:pt x="21600" y="21600"/>
                    </a:lnTo>
                    <a:lnTo>
                      <a:pt x="21441" y="857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9" name="Shape 16397">
                <a:extLst>
                  <a:ext uri="{FF2B5EF4-FFF2-40B4-BE49-F238E27FC236}">
                    <a16:creationId xmlns:a16="http://schemas.microsoft.com/office/drawing/2014/main" id="{459C36F7-B43B-494C-94D3-FAE10898DDD2}"/>
                  </a:ext>
                </a:extLst>
              </p:cNvPr>
              <p:cNvSpPr/>
              <p:nvPr/>
            </p:nvSpPr>
            <p:spPr>
              <a:xfrm>
                <a:off x="0" y="509510"/>
                <a:ext cx="882747" cy="5095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7157"/>
                    </a:moveTo>
                    <a:lnTo>
                      <a:pt x="7192" y="0"/>
                    </a:lnTo>
                    <a:lnTo>
                      <a:pt x="21600" y="14314"/>
                    </a:lnTo>
                    <a:lnTo>
                      <a:pt x="14408" y="21600"/>
                    </a:lnTo>
                    <a:lnTo>
                      <a:pt x="0" y="715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0" name="Shape 16398">
                <a:extLst>
                  <a:ext uri="{FF2B5EF4-FFF2-40B4-BE49-F238E27FC236}">
                    <a16:creationId xmlns:a16="http://schemas.microsoft.com/office/drawing/2014/main" id="{26B6BEEB-3037-4F4C-94D7-C71F975490B3}"/>
                  </a:ext>
                </a:extLst>
              </p:cNvPr>
              <p:cNvSpPr/>
              <p:nvPr/>
            </p:nvSpPr>
            <p:spPr>
              <a:xfrm>
                <a:off x="882745" y="509510"/>
                <a:ext cx="880713" cy="5095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7157"/>
                    </a:moveTo>
                    <a:lnTo>
                      <a:pt x="14367" y="0"/>
                    </a:lnTo>
                    <a:lnTo>
                      <a:pt x="0" y="14314"/>
                    </a:lnTo>
                    <a:lnTo>
                      <a:pt x="7158" y="21600"/>
                    </a:lnTo>
                    <a:lnTo>
                      <a:pt x="21600" y="715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sp>
          <p:nvSpPr>
            <p:cNvPr id="24" name="Shape 16400">
              <a:extLst>
                <a:ext uri="{FF2B5EF4-FFF2-40B4-BE49-F238E27FC236}">
                  <a16:creationId xmlns:a16="http://schemas.microsoft.com/office/drawing/2014/main" id="{862E2660-D1F2-4E8F-B618-8BAF0FC7E784}"/>
                </a:ext>
              </a:extLst>
            </p:cNvPr>
            <p:cNvSpPr/>
            <p:nvPr/>
          </p:nvSpPr>
          <p:spPr>
            <a:xfrm flipH="1">
              <a:off x="6501595" y="3070667"/>
              <a:ext cx="0" cy="694909"/>
            </a:xfrm>
            <a:prstGeom prst="line">
              <a:avLst/>
            </a:prstGeom>
            <a:noFill/>
            <a:ln cap="flat" w="9525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 bIns="25400" lIns="25400" numCol="1" rIns="25400" tIns="25400" wrap="square">
              <a:noAutofit/>
            </a:bodyPr>
            <a:lstStyle/>
            <a:p>
              <a:pPr>
                <a:defRPr cap="none" sz="3200">
                  <a:solidFill>
                    <a:srgbClr val="000000"/>
                  </a:solidFill>
                </a:defRPr>
              </a:pPr>
              <a:endParaRPr sz="16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5" name="Shape 16401">
              <a:extLst>
                <a:ext uri="{FF2B5EF4-FFF2-40B4-BE49-F238E27FC236}">
                  <a16:creationId xmlns:a16="http://schemas.microsoft.com/office/drawing/2014/main" id="{DC6085F9-A7E3-43D2-9263-1ACEF2CCE5FF}"/>
                </a:ext>
              </a:extLst>
            </p:cNvPr>
            <p:cNvSpPr/>
            <p:nvPr/>
          </p:nvSpPr>
          <p:spPr>
            <a:xfrm flipH="1">
              <a:off x="6512539" y="3196354"/>
              <a:ext cx="283620" cy="566404"/>
            </a:xfrm>
            <a:prstGeom prst="line">
              <a:avLst/>
            </a:prstGeom>
            <a:noFill/>
            <a:ln cap="flat" w="9525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 bIns="25400" lIns="25400" numCol="1" rIns="25400" tIns="25400" wrap="square">
              <a:noAutofit/>
            </a:bodyPr>
            <a:lstStyle/>
            <a:p>
              <a:pPr>
                <a:defRPr cap="none" sz="3200">
                  <a:solidFill>
                    <a:srgbClr val="000000"/>
                  </a:solidFill>
                </a:defRPr>
              </a:pPr>
              <a:endParaRPr sz="16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6" name="Shape 16402">
              <a:extLst>
                <a:ext uri="{FF2B5EF4-FFF2-40B4-BE49-F238E27FC236}">
                  <a16:creationId xmlns:a16="http://schemas.microsoft.com/office/drawing/2014/main" id="{F7D3175A-8A05-4E63-8337-5D721AF14873}"/>
                </a:ext>
              </a:extLst>
            </p:cNvPr>
            <p:cNvSpPr/>
            <p:nvPr/>
          </p:nvSpPr>
          <p:spPr>
            <a:xfrm>
              <a:off x="6219483" y="3196354"/>
              <a:ext cx="275708" cy="570138"/>
            </a:xfrm>
            <a:prstGeom prst="line">
              <a:avLst/>
            </a:prstGeom>
            <a:noFill/>
            <a:ln cap="flat" w="9525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 bIns="25400" lIns="25400" numCol="1" rIns="25400" tIns="25400" wrap="square">
              <a:noAutofit/>
            </a:bodyPr>
            <a:lstStyle/>
            <a:p>
              <a:pPr>
                <a:defRPr cap="none" sz="3200">
                  <a:solidFill>
                    <a:srgbClr val="000000"/>
                  </a:solidFill>
                </a:defRPr>
              </a:pPr>
              <a:endParaRPr sz="16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7" name="Shape 16403">
              <a:extLst>
                <a:ext uri="{FF2B5EF4-FFF2-40B4-BE49-F238E27FC236}">
                  <a16:creationId xmlns:a16="http://schemas.microsoft.com/office/drawing/2014/main" id="{8AD2931E-BDDC-4231-BEF5-CB08ED42F0B9}"/>
                </a:ext>
              </a:extLst>
            </p:cNvPr>
            <p:cNvSpPr/>
            <p:nvPr/>
          </p:nvSpPr>
          <p:spPr>
            <a:xfrm>
              <a:off x="6486910" y="3748910"/>
              <a:ext cx="30922" cy="30922"/>
            </a:xfrm>
            <a:prstGeom prst="ellipse">
              <a:avLst/>
            </a:prstGeom>
            <a:solidFill>
              <a:srgbClr val="282828"/>
            </a:solidFill>
            <a:ln cap="flat" w="12700">
              <a:noFill/>
              <a:miter lim="400000"/>
            </a:ln>
            <a:effectLst/>
          </p:spPr>
          <p:txBody>
            <a:bodyPr anchor="ctr" bIns="25400" lIns="25400" numCol="1" rIns="25400" tIns="25400" wrap="square">
              <a:noAutofit/>
            </a:bodyPr>
            <a:lstStyle/>
            <a:p>
              <a:pPr>
                <a:defRPr cap="none" sz="3200">
                  <a:solidFill>
                    <a:srgbClr val="FFFFFF"/>
                  </a:solidFill>
                </a:defRPr>
              </a:pPr>
              <a:endParaRPr sz="16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grpSp>
          <p:nvGrpSpPr>
            <p:cNvPr id="28" name="Group 16408">
              <a:extLst>
                <a:ext uri="{FF2B5EF4-FFF2-40B4-BE49-F238E27FC236}">
                  <a16:creationId xmlns:a16="http://schemas.microsoft.com/office/drawing/2014/main" id="{B66721D6-934D-4DD5-AF02-FF5A76F429E2}"/>
                </a:ext>
              </a:extLst>
            </p:cNvPr>
            <p:cNvGrpSpPr/>
            <p:nvPr/>
          </p:nvGrpSpPr>
          <p:grpSpPr>
            <a:xfrm>
              <a:off x="5604188" y="1167594"/>
              <a:ext cx="1781397" cy="2192685"/>
              <a:chOff x="-56142" y="0"/>
              <a:chExt cx="4750391" cy="5847146"/>
            </a:xfrm>
          </p:grpSpPr>
          <p:sp>
            <p:nvSpPr>
              <p:cNvPr id="30" name="Shape 16404">
                <a:extLst>
                  <a:ext uri="{FF2B5EF4-FFF2-40B4-BE49-F238E27FC236}">
                    <a16:creationId xmlns:a16="http://schemas.microsoft.com/office/drawing/2014/main" id="{55D75EAF-19F9-4EF4-AAEF-EE220A7D8CAA}"/>
                  </a:ext>
                </a:extLst>
              </p:cNvPr>
              <p:cNvSpPr/>
              <p:nvPr/>
            </p:nvSpPr>
            <p:spPr>
              <a:xfrm>
                <a:off x="2332248" y="0"/>
                <a:ext cx="1826461" cy="5847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lnTo>
                      <a:pt x="0" y="21600"/>
                    </a:lnTo>
                    <a:lnTo>
                      <a:pt x="635" y="21554"/>
                    </a:lnTo>
                    <a:lnTo>
                      <a:pt x="1173" y="21493"/>
                    </a:lnTo>
                    <a:lnTo>
                      <a:pt x="1710" y="21386"/>
                    </a:lnTo>
                    <a:lnTo>
                      <a:pt x="2199" y="21264"/>
                    </a:lnTo>
                    <a:lnTo>
                      <a:pt x="2199" y="21264"/>
                    </a:lnTo>
                    <a:lnTo>
                      <a:pt x="2639" y="21112"/>
                    </a:lnTo>
                    <a:lnTo>
                      <a:pt x="2981" y="20944"/>
                    </a:lnTo>
                    <a:lnTo>
                      <a:pt x="2981" y="20944"/>
                    </a:lnTo>
                    <a:lnTo>
                      <a:pt x="3176" y="20760"/>
                    </a:lnTo>
                    <a:lnTo>
                      <a:pt x="3323" y="20562"/>
                    </a:lnTo>
                    <a:lnTo>
                      <a:pt x="9285" y="13433"/>
                    </a:lnTo>
                    <a:lnTo>
                      <a:pt x="9285" y="13433"/>
                    </a:lnTo>
                    <a:lnTo>
                      <a:pt x="9676" y="12914"/>
                    </a:lnTo>
                    <a:lnTo>
                      <a:pt x="9676" y="12914"/>
                    </a:lnTo>
                    <a:lnTo>
                      <a:pt x="10018" y="12426"/>
                    </a:lnTo>
                    <a:lnTo>
                      <a:pt x="10311" y="11937"/>
                    </a:lnTo>
                    <a:lnTo>
                      <a:pt x="10605" y="11418"/>
                    </a:lnTo>
                    <a:lnTo>
                      <a:pt x="10800" y="10899"/>
                    </a:lnTo>
                    <a:lnTo>
                      <a:pt x="10947" y="10365"/>
                    </a:lnTo>
                    <a:lnTo>
                      <a:pt x="11044" y="9800"/>
                    </a:lnTo>
                    <a:lnTo>
                      <a:pt x="11142" y="9235"/>
                    </a:lnTo>
                    <a:lnTo>
                      <a:pt x="11142" y="8655"/>
                    </a:lnTo>
                    <a:lnTo>
                      <a:pt x="11142" y="8655"/>
                    </a:lnTo>
                    <a:lnTo>
                      <a:pt x="11093" y="7785"/>
                    </a:lnTo>
                    <a:lnTo>
                      <a:pt x="10947" y="6930"/>
                    </a:lnTo>
                    <a:lnTo>
                      <a:pt x="10653" y="6106"/>
                    </a:lnTo>
                    <a:lnTo>
                      <a:pt x="10507" y="5709"/>
                    </a:lnTo>
                    <a:lnTo>
                      <a:pt x="10311" y="5327"/>
                    </a:lnTo>
                    <a:lnTo>
                      <a:pt x="10067" y="4946"/>
                    </a:lnTo>
                    <a:lnTo>
                      <a:pt x="9823" y="4580"/>
                    </a:lnTo>
                    <a:lnTo>
                      <a:pt x="9529" y="4213"/>
                    </a:lnTo>
                    <a:lnTo>
                      <a:pt x="9236" y="3862"/>
                    </a:lnTo>
                    <a:lnTo>
                      <a:pt x="8894" y="3511"/>
                    </a:lnTo>
                    <a:lnTo>
                      <a:pt x="8552" y="3175"/>
                    </a:lnTo>
                    <a:lnTo>
                      <a:pt x="8161" y="2839"/>
                    </a:lnTo>
                    <a:lnTo>
                      <a:pt x="7721" y="2519"/>
                    </a:lnTo>
                    <a:lnTo>
                      <a:pt x="7721" y="2519"/>
                    </a:lnTo>
                    <a:lnTo>
                      <a:pt x="7330" y="2229"/>
                    </a:lnTo>
                    <a:lnTo>
                      <a:pt x="6939" y="1954"/>
                    </a:lnTo>
                    <a:lnTo>
                      <a:pt x="6500" y="1710"/>
                    </a:lnTo>
                    <a:lnTo>
                      <a:pt x="6060" y="1465"/>
                    </a:lnTo>
                    <a:lnTo>
                      <a:pt x="5620" y="1252"/>
                    </a:lnTo>
                    <a:lnTo>
                      <a:pt x="5131" y="1053"/>
                    </a:lnTo>
                    <a:lnTo>
                      <a:pt x="4691" y="870"/>
                    </a:lnTo>
                    <a:lnTo>
                      <a:pt x="4203" y="702"/>
                    </a:lnTo>
                    <a:lnTo>
                      <a:pt x="3714" y="550"/>
                    </a:lnTo>
                    <a:lnTo>
                      <a:pt x="3225" y="427"/>
                    </a:lnTo>
                    <a:lnTo>
                      <a:pt x="2737" y="321"/>
                    </a:lnTo>
                    <a:lnTo>
                      <a:pt x="2199" y="229"/>
                    </a:lnTo>
                    <a:lnTo>
                      <a:pt x="1662" y="153"/>
                    </a:lnTo>
                    <a:lnTo>
                      <a:pt x="1124" y="92"/>
                    </a:lnTo>
                    <a:lnTo>
                      <a:pt x="586" y="46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684" y="15"/>
                    </a:lnTo>
                    <a:lnTo>
                      <a:pt x="1222" y="31"/>
                    </a:lnTo>
                    <a:lnTo>
                      <a:pt x="1222" y="31"/>
                    </a:lnTo>
                    <a:lnTo>
                      <a:pt x="2199" y="61"/>
                    </a:lnTo>
                    <a:lnTo>
                      <a:pt x="3176" y="107"/>
                    </a:lnTo>
                    <a:lnTo>
                      <a:pt x="4154" y="168"/>
                    </a:lnTo>
                    <a:lnTo>
                      <a:pt x="5131" y="260"/>
                    </a:lnTo>
                    <a:lnTo>
                      <a:pt x="6060" y="351"/>
                    </a:lnTo>
                    <a:lnTo>
                      <a:pt x="6939" y="473"/>
                    </a:lnTo>
                    <a:lnTo>
                      <a:pt x="7868" y="595"/>
                    </a:lnTo>
                    <a:lnTo>
                      <a:pt x="8748" y="748"/>
                    </a:lnTo>
                    <a:lnTo>
                      <a:pt x="9578" y="916"/>
                    </a:lnTo>
                    <a:lnTo>
                      <a:pt x="10458" y="1099"/>
                    </a:lnTo>
                    <a:lnTo>
                      <a:pt x="11240" y="1282"/>
                    </a:lnTo>
                    <a:lnTo>
                      <a:pt x="12071" y="1496"/>
                    </a:lnTo>
                    <a:lnTo>
                      <a:pt x="12852" y="1725"/>
                    </a:lnTo>
                    <a:lnTo>
                      <a:pt x="13634" y="1969"/>
                    </a:lnTo>
                    <a:lnTo>
                      <a:pt x="14367" y="2244"/>
                    </a:lnTo>
                    <a:lnTo>
                      <a:pt x="15100" y="2519"/>
                    </a:lnTo>
                    <a:lnTo>
                      <a:pt x="15100" y="2519"/>
                    </a:lnTo>
                    <a:lnTo>
                      <a:pt x="15931" y="2839"/>
                    </a:lnTo>
                    <a:lnTo>
                      <a:pt x="16664" y="3160"/>
                    </a:lnTo>
                    <a:lnTo>
                      <a:pt x="17348" y="3496"/>
                    </a:lnTo>
                    <a:lnTo>
                      <a:pt x="17984" y="3847"/>
                    </a:lnTo>
                    <a:lnTo>
                      <a:pt x="18570" y="4198"/>
                    </a:lnTo>
                    <a:lnTo>
                      <a:pt x="19108" y="4564"/>
                    </a:lnTo>
                    <a:lnTo>
                      <a:pt x="19548" y="4931"/>
                    </a:lnTo>
                    <a:lnTo>
                      <a:pt x="19987" y="5312"/>
                    </a:lnTo>
                    <a:lnTo>
                      <a:pt x="20378" y="5694"/>
                    </a:lnTo>
                    <a:lnTo>
                      <a:pt x="20720" y="6091"/>
                    </a:lnTo>
                    <a:lnTo>
                      <a:pt x="20965" y="6488"/>
                    </a:lnTo>
                    <a:lnTo>
                      <a:pt x="21209" y="6900"/>
                    </a:lnTo>
                    <a:lnTo>
                      <a:pt x="21405" y="7327"/>
                    </a:lnTo>
                    <a:lnTo>
                      <a:pt x="21502" y="7755"/>
                    </a:lnTo>
                    <a:lnTo>
                      <a:pt x="21600" y="8182"/>
                    </a:lnTo>
                    <a:lnTo>
                      <a:pt x="21600" y="8640"/>
                    </a:lnTo>
                    <a:lnTo>
                      <a:pt x="21600" y="8640"/>
                    </a:lnTo>
                    <a:lnTo>
                      <a:pt x="21600" y="9220"/>
                    </a:lnTo>
                    <a:lnTo>
                      <a:pt x="21453" y="9785"/>
                    </a:lnTo>
                    <a:lnTo>
                      <a:pt x="21209" y="10334"/>
                    </a:lnTo>
                    <a:lnTo>
                      <a:pt x="20916" y="10869"/>
                    </a:lnTo>
                    <a:lnTo>
                      <a:pt x="20525" y="11403"/>
                    </a:lnTo>
                    <a:lnTo>
                      <a:pt x="20036" y="11907"/>
                    </a:lnTo>
                    <a:lnTo>
                      <a:pt x="19450" y="12410"/>
                    </a:lnTo>
                    <a:lnTo>
                      <a:pt x="18814" y="12899"/>
                    </a:lnTo>
                    <a:lnTo>
                      <a:pt x="18814" y="12899"/>
                    </a:lnTo>
                    <a:lnTo>
                      <a:pt x="18033" y="13403"/>
                    </a:lnTo>
                    <a:lnTo>
                      <a:pt x="6695" y="20562"/>
                    </a:lnTo>
                    <a:lnTo>
                      <a:pt x="6695" y="20562"/>
                    </a:lnTo>
                    <a:lnTo>
                      <a:pt x="6646" y="20669"/>
                    </a:lnTo>
                    <a:lnTo>
                      <a:pt x="6500" y="20760"/>
                    </a:lnTo>
                    <a:lnTo>
                      <a:pt x="6304" y="20852"/>
                    </a:lnTo>
                    <a:lnTo>
                      <a:pt x="6109" y="20944"/>
                    </a:lnTo>
                    <a:lnTo>
                      <a:pt x="6109" y="20944"/>
                    </a:lnTo>
                    <a:lnTo>
                      <a:pt x="5815" y="21020"/>
                    </a:lnTo>
                    <a:lnTo>
                      <a:pt x="5473" y="21096"/>
                    </a:lnTo>
                    <a:lnTo>
                      <a:pt x="5082" y="21173"/>
                    </a:lnTo>
                    <a:lnTo>
                      <a:pt x="4643" y="21249"/>
                    </a:lnTo>
                    <a:lnTo>
                      <a:pt x="4643" y="21249"/>
                    </a:lnTo>
                    <a:lnTo>
                      <a:pt x="4203" y="21325"/>
                    </a:lnTo>
                    <a:lnTo>
                      <a:pt x="3714" y="21386"/>
                    </a:lnTo>
                    <a:lnTo>
                      <a:pt x="3225" y="21447"/>
                    </a:lnTo>
                    <a:lnTo>
                      <a:pt x="2688" y="21493"/>
                    </a:lnTo>
                    <a:lnTo>
                      <a:pt x="1564" y="21554"/>
                    </a:lnTo>
                    <a:lnTo>
                      <a:pt x="342" y="21600"/>
                    </a:lnTo>
                    <a:lnTo>
                      <a:pt x="342" y="21600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1" name="Shape 16405">
                <a:extLst>
                  <a:ext uri="{FF2B5EF4-FFF2-40B4-BE49-F238E27FC236}">
                    <a16:creationId xmlns:a16="http://schemas.microsoft.com/office/drawing/2014/main" id="{2BAE3D0D-2189-4002-A27A-C18147374A30}"/>
                  </a:ext>
                </a:extLst>
              </p:cNvPr>
              <p:cNvSpPr/>
              <p:nvPr/>
            </p:nvSpPr>
            <p:spPr>
              <a:xfrm>
                <a:off x="2384315" y="8265"/>
                <a:ext cx="2309934" cy="58388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70" y="21600"/>
                    </a:moveTo>
                    <a:lnTo>
                      <a:pt x="270" y="21600"/>
                    </a:lnTo>
                    <a:lnTo>
                      <a:pt x="1236" y="21554"/>
                    </a:lnTo>
                    <a:lnTo>
                      <a:pt x="2125" y="21493"/>
                    </a:lnTo>
                    <a:lnTo>
                      <a:pt x="2550" y="21447"/>
                    </a:lnTo>
                    <a:lnTo>
                      <a:pt x="2937" y="21386"/>
                    </a:lnTo>
                    <a:lnTo>
                      <a:pt x="3323" y="21325"/>
                    </a:lnTo>
                    <a:lnTo>
                      <a:pt x="3671" y="21248"/>
                    </a:lnTo>
                    <a:lnTo>
                      <a:pt x="3671" y="21248"/>
                    </a:lnTo>
                    <a:lnTo>
                      <a:pt x="4019" y="21172"/>
                    </a:lnTo>
                    <a:lnTo>
                      <a:pt x="4328" y="21096"/>
                    </a:lnTo>
                    <a:lnTo>
                      <a:pt x="4598" y="21019"/>
                    </a:lnTo>
                    <a:lnTo>
                      <a:pt x="4830" y="20943"/>
                    </a:lnTo>
                    <a:lnTo>
                      <a:pt x="4830" y="20943"/>
                    </a:lnTo>
                    <a:lnTo>
                      <a:pt x="4985" y="20851"/>
                    </a:lnTo>
                    <a:lnTo>
                      <a:pt x="5139" y="20759"/>
                    </a:lnTo>
                    <a:lnTo>
                      <a:pt x="5255" y="20668"/>
                    </a:lnTo>
                    <a:lnTo>
                      <a:pt x="5294" y="20561"/>
                    </a:lnTo>
                    <a:lnTo>
                      <a:pt x="14258" y="13391"/>
                    </a:lnTo>
                    <a:lnTo>
                      <a:pt x="14258" y="13391"/>
                    </a:lnTo>
                    <a:lnTo>
                      <a:pt x="14877" y="12887"/>
                    </a:lnTo>
                    <a:lnTo>
                      <a:pt x="14877" y="12887"/>
                    </a:lnTo>
                    <a:lnTo>
                      <a:pt x="15379" y="12397"/>
                    </a:lnTo>
                    <a:lnTo>
                      <a:pt x="15843" y="11893"/>
                    </a:lnTo>
                    <a:lnTo>
                      <a:pt x="16229" y="11389"/>
                    </a:lnTo>
                    <a:lnTo>
                      <a:pt x="16538" y="10854"/>
                    </a:lnTo>
                    <a:lnTo>
                      <a:pt x="16770" y="10318"/>
                    </a:lnTo>
                    <a:lnTo>
                      <a:pt x="16963" y="9768"/>
                    </a:lnTo>
                    <a:lnTo>
                      <a:pt x="17079" y="9203"/>
                    </a:lnTo>
                    <a:lnTo>
                      <a:pt x="17079" y="8622"/>
                    </a:lnTo>
                    <a:lnTo>
                      <a:pt x="17079" y="8622"/>
                    </a:lnTo>
                    <a:lnTo>
                      <a:pt x="17079" y="8163"/>
                    </a:lnTo>
                    <a:lnTo>
                      <a:pt x="17002" y="7735"/>
                    </a:lnTo>
                    <a:lnTo>
                      <a:pt x="16925" y="7307"/>
                    </a:lnTo>
                    <a:lnTo>
                      <a:pt x="16770" y="6879"/>
                    </a:lnTo>
                    <a:lnTo>
                      <a:pt x="16577" y="6466"/>
                    </a:lnTo>
                    <a:lnTo>
                      <a:pt x="16384" y="6069"/>
                    </a:lnTo>
                    <a:lnTo>
                      <a:pt x="16113" y="5671"/>
                    </a:lnTo>
                    <a:lnTo>
                      <a:pt x="15804" y="5289"/>
                    </a:lnTo>
                    <a:lnTo>
                      <a:pt x="15456" y="4907"/>
                    </a:lnTo>
                    <a:lnTo>
                      <a:pt x="15108" y="4540"/>
                    </a:lnTo>
                    <a:lnTo>
                      <a:pt x="14683" y="4173"/>
                    </a:lnTo>
                    <a:lnTo>
                      <a:pt x="14220" y="3822"/>
                    </a:lnTo>
                    <a:lnTo>
                      <a:pt x="13717" y="3470"/>
                    </a:lnTo>
                    <a:lnTo>
                      <a:pt x="13176" y="3134"/>
                    </a:lnTo>
                    <a:lnTo>
                      <a:pt x="12597" y="2813"/>
                    </a:lnTo>
                    <a:lnTo>
                      <a:pt x="11940" y="2492"/>
                    </a:lnTo>
                    <a:lnTo>
                      <a:pt x="11940" y="2492"/>
                    </a:lnTo>
                    <a:lnTo>
                      <a:pt x="11360" y="2217"/>
                    </a:lnTo>
                    <a:lnTo>
                      <a:pt x="10781" y="1941"/>
                    </a:lnTo>
                    <a:lnTo>
                      <a:pt x="10162" y="1697"/>
                    </a:lnTo>
                    <a:lnTo>
                      <a:pt x="9544" y="1468"/>
                    </a:lnTo>
                    <a:lnTo>
                      <a:pt x="8887" y="1254"/>
                    </a:lnTo>
                    <a:lnTo>
                      <a:pt x="8269" y="1070"/>
                    </a:lnTo>
                    <a:lnTo>
                      <a:pt x="7574" y="887"/>
                    </a:lnTo>
                    <a:lnTo>
                      <a:pt x="6917" y="718"/>
                    </a:lnTo>
                    <a:lnTo>
                      <a:pt x="6221" y="566"/>
                    </a:lnTo>
                    <a:lnTo>
                      <a:pt x="5487" y="443"/>
                    </a:lnTo>
                    <a:lnTo>
                      <a:pt x="4791" y="321"/>
                    </a:lnTo>
                    <a:lnTo>
                      <a:pt x="4057" y="229"/>
                    </a:lnTo>
                    <a:lnTo>
                      <a:pt x="3284" y="138"/>
                    </a:lnTo>
                    <a:lnTo>
                      <a:pt x="2512" y="76"/>
                    </a:lnTo>
                    <a:lnTo>
                      <a:pt x="1739" y="31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1971" y="31"/>
                    </a:lnTo>
                    <a:lnTo>
                      <a:pt x="2975" y="76"/>
                    </a:lnTo>
                    <a:lnTo>
                      <a:pt x="3980" y="138"/>
                    </a:lnTo>
                    <a:lnTo>
                      <a:pt x="4946" y="214"/>
                    </a:lnTo>
                    <a:lnTo>
                      <a:pt x="5873" y="306"/>
                    </a:lnTo>
                    <a:lnTo>
                      <a:pt x="6801" y="428"/>
                    </a:lnTo>
                    <a:lnTo>
                      <a:pt x="7728" y="550"/>
                    </a:lnTo>
                    <a:lnTo>
                      <a:pt x="8617" y="703"/>
                    </a:lnTo>
                    <a:lnTo>
                      <a:pt x="9506" y="871"/>
                    </a:lnTo>
                    <a:lnTo>
                      <a:pt x="10356" y="1055"/>
                    </a:lnTo>
                    <a:lnTo>
                      <a:pt x="11206" y="1254"/>
                    </a:lnTo>
                    <a:lnTo>
                      <a:pt x="12017" y="1468"/>
                    </a:lnTo>
                    <a:lnTo>
                      <a:pt x="12829" y="1697"/>
                    </a:lnTo>
                    <a:lnTo>
                      <a:pt x="13640" y="1957"/>
                    </a:lnTo>
                    <a:lnTo>
                      <a:pt x="14374" y="2217"/>
                    </a:lnTo>
                    <a:lnTo>
                      <a:pt x="15147" y="2507"/>
                    </a:lnTo>
                    <a:lnTo>
                      <a:pt x="15147" y="2507"/>
                    </a:lnTo>
                    <a:lnTo>
                      <a:pt x="15920" y="2828"/>
                    </a:lnTo>
                    <a:lnTo>
                      <a:pt x="16654" y="3164"/>
                    </a:lnTo>
                    <a:lnTo>
                      <a:pt x="17350" y="3501"/>
                    </a:lnTo>
                    <a:lnTo>
                      <a:pt x="17968" y="3852"/>
                    </a:lnTo>
                    <a:lnTo>
                      <a:pt x="18547" y="4204"/>
                    </a:lnTo>
                    <a:lnTo>
                      <a:pt x="19050" y="4571"/>
                    </a:lnTo>
                    <a:lnTo>
                      <a:pt x="19552" y="4938"/>
                    </a:lnTo>
                    <a:lnTo>
                      <a:pt x="19977" y="5320"/>
                    </a:lnTo>
                    <a:lnTo>
                      <a:pt x="20364" y="5702"/>
                    </a:lnTo>
                    <a:lnTo>
                      <a:pt x="20673" y="6099"/>
                    </a:lnTo>
                    <a:lnTo>
                      <a:pt x="20943" y="6512"/>
                    </a:lnTo>
                    <a:lnTo>
                      <a:pt x="21175" y="6925"/>
                    </a:lnTo>
                    <a:lnTo>
                      <a:pt x="21368" y="7338"/>
                    </a:lnTo>
                    <a:lnTo>
                      <a:pt x="21484" y="7766"/>
                    </a:lnTo>
                    <a:lnTo>
                      <a:pt x="21561" y="8209"/>
                    </a:lnTo>
                    <a:lnTo>
                      <a:pt x="21600" y="8652"/>
                    </a:lnTo>
                    <a:lnTo>
                      <a:pt x="21600" y="8652"/>
                    </a:lnTo>
                    <a:lnTo>
                      <a:pt x="21523" y="9233"/>
                    </a:lnTo>
                    <a:lnTo>
                      <a:pt x="21407" y="9799"/>
                    </a:lnTo>
                    <a:lnTo>
                      <a:pt x="21214" y="10364"/>
                    </a:lnTo>
                    <a:lnTo>
                      <a:pt x="20904" y="10899"/>
                    </a:lnTo>
                    <a:lnTo>
                      <a:pt x="20518" y="11419"/>
                    </a:lnTo>
                    <a:lnTo>
                      <a:pt x="20286" y="11679"/>
                    </a:lnTo>
                    <a:lnTo>
                      <a:pt x="20054" y="11939"/>
                    </a:lnTo>
                    <a:lnTo>
                      <a:pt x="19784" y="12183"/>
                    </a:lnTo>
                    <a:lnTo>
                      <a:pt x="19475" y="12428"/>
                    </a:lnTo>
                    <a:lnTo>
                      <a:pt x="19166" y="12673"/>
                    </a:lnTo>
                    <a:lnTo>
                      <a:pt x="18818" y="12917"/>
                    </a:lnTo>
                    <a:lnTo>
                      <a:pt x="18818" y="12917"/>
                    </a:lnTo>
                    <a:lnTo>
                      <a:pt x="18431" y="13177"/>
                    </a:lnTo>
                    <a:lnTo>
                      <a:pt x="18006" y="13422"/>
                    </a:lnTo>
                    <a:lnTo>
                      <a:pt x="6762" y="20561"/>
                    </a:lnTo>
                    <a:lnTo>
                      <a:pt x="6762" y="20561"/>
                    </a:lnTo>
                    <a:lnTo>
                      <a:pt x="6685" y="20668"/>
                    </a:lnTo>
                    <a:lnTo>
                      <a:pt x="6530" y="20759"/>
                    </a:lnTo>
                    <a:lnTo>
                      <a:pt x="6376" y="20851"/>
                    </a:lnTo>
                    <a:lnTo>
                      <a:pt x="6144" y="20943"/>
                    </a:lnTo>
                    <a:lnTo>
                      <a:pt x="6144" y="20943"/>
                    </a:lnTo>
                    <a:lnTo>
                      <a:pt x="5873" y="21034"/>
                    </a:lnTo>
                    <a:lnTo>
                      <a:pt x="5526" y="21111"/>
                    </a:lnTo>
                    <a:lnTo>
                      <a:pt x="5139" y="21187"/>
                    </a:lnTo>
                    <a:lnTo>
                      <a:pt x="4714" y="21264"/>
                    </a:lnTo>
                    <a:lnTo>
                      <a:pt x="4714" y="21264"/>
                    </a:lnTo>
                    <a:lnTo>
                      <a:pt x="4212" y="21340"/>
                    </a:lnTo>
                    <a:lnTo>
                      <a:pt x="3748" y="21401"/>
                    </a:lnTo>
                    <a:lnTo>
                      <a:pt x="3207" y="21447"/>
                    </a:lnTo>
                    <a:lnTo>
                      <a:pt x="2666" y="21493"/>
                    </a:lnTo>
                    <a:lnTo>
                      <a:pt x="2125" y="21539"/>
                    </a:lnTo>
                    <a:lnTo>
                      <a:pt x="1507" y="21569"/>
                    </a:lnTo>
                    <a:lnTo>
                      <a:pt x="927" y="21585"/>
                    </a:lnTo>
                    <a:lnTo>
                      <a:pt x="270" y="21600"/>
                    </a:lnTo>
                    <a:lnTo>
                      <a:pt x="270" y="21600"/>
                    </a:lnTo>
                    <a:close/>
                    <a:moveTo>
                      <a:pt x="0" y="2160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64" y="15"/>
                    </a:lnTo>
                    <a:lnTo>
                      <a:pt x="889" y="61"/>
                    </a:lnTo>
                    <a:lnTo>
                      <a:pt x="1314" y="122"/>
                    </a:lnTo>
                    <a:lnTo>
                      <a:pt x="1739" y="199"/>
                    </a:lnTo>
                    <a:lnTo>
                      <a:pt x="2164" y="290"/>
                    </a:lnTo>
                    <a:lnTo>
                      <a:pt x="2550" y="397"/>
                    </a:lnTo>
                    <a:lnTo>
                      <a:pt x="2937" y="520"/>
                    </a:lnTo>
                    <a:lnTo>
                      <a:pt x="3323" y="673"/>
                    </a:lnTo>
                    <a:lnTo>
                      <a:pt x="3709" y="841"/>
                    </a:lnTo>
                    <a:lnTo>
                      <a:pt x="4057" y="1024"/>
                    </a:lnTo>
                    <a:lnTo>
                      <a:pt x="4444" y="1223"/>
                    </a:lnTo>
                    <a:lnTo>
                      <a:pt x="4791" y="1437"/>
                    </a:lnTo>
                    <a:lnTo>
                      <a:pt x="5139" y="1682"/>
                    </a:lnTo>
                    <a:lnTo>
                      <a:pt x="5487" y="1926"/>
                    </a:lnTo>
                    <a:lnTo>
                      <a:pt x="5796" y="2201"/>
                    </a:lnTo>
                    <a:lnTo>
                      <a:pt x="6105" y="2492"/>
                    </a:lnTo>
                    <a:lnTo>
                      <a:pt x="6105" y="2492"/>
                    </a:lnTo>
                    <a:lnTo>
                      <a:pt x="6453" y="2813"/>
                    </a:lnTo>
                    <a:lnTo>
                      <a:pt x="6762" y="3149"/>
                    </a:lnTo>
                    <a:lnTo>
                      <a:pt x="7033" y="3485"/>
                    </a:lnTo>
                    <a:lnTo>
                      <a:pt x="7303" y="3837"/>
                    </a:lnTo>
                    <a:lnTo>
                      <a:pt x="7535" y="4189"/>
                    </a:lnTo>
                    <a:lnTo>
                      <a:pt x="7767" y="4555"/>
                    </a:lnTo>
                    <a:lnTo>
                      <a:pt x="7960" y="4922"/>
                    </a:lnTo>
                    <a:lnTo>
                      <a:pt x="8153" y="5304"/>
                    </a:lnTo>
                    <a:lnTo>
                      <a:pt x="8308" y="5687"/>
                    </a:lnTo>
                    <a:lnTo>
                      <a:pt x="8424" y="6084"/>
                    </a:lnTo>
                    <a:lnTo>
                      <a:pt x="8655" y="6910"/>
                    </a:lnTo>
                    <a:lnTo>
                      <a:pt x="8771" y="7766"/>
                    </a:lnTo>
                    <a:lnTo>
                      <a:pt x="8810" y="8637"/>
                    </a:lnTo>
                    <a:lnTo>
                      <a:pt x="8810" y="8637"/>
                    </a:lnTo>
                    <a:lnTo>
                      <a:pt x="8810" y="9218"/>
                    </a:lnTo>
                    <a:lnTo>
                      <a:pt x="8733" y="9783"/>
                    </a:lnTo>
                    <a:lnTo>
                      <a:pt x="8655" y="10349"/>
                    </a:lnTo>
                    <a:lnTo>
                      <a:pt x="8540" y="10884"/>
                    </a:lnTo>
                    <a:lnTo>
                      <a:pt x="8385" y="11404"/>
                    </a:lnTo>
                    <a:lnTo>
                      <a:pt x="8153" y="11924"/>
                    </a:lnTo>
                    <a:lnTo>
                      <a:pt x="7921" y="12413"/>
                    </a:lnTo>
                    <a:lnTo>
                      <a:pt x="7651" y="12902"/>
                    </a:lnTo>
                    <a:lnTo>
                      <a:pt x="7651" y="12902"/>
                    </a:lnTo>
                    <a:lnTo>
                      <a:pt x="7342" y="13422"/>
                    </a:lnTo>
                    <a:lnTo>
                      <a:pt x="2628" y="20561"/>
                    </a:lnTo>
                    <a:lnTo>
                      <a:pt x="2628" y="20561"/>
                    </a:lnTo>
                    <a:lnTo>
                      <a:pt x="2512" y="20759"/>
                    </a:lnTo>
                    <a:lnTo>
                      <a:pt x="2357" y="20943"/>
                    </a:lnTo>
                    <a:lnTo>
                      <a:pt x="2357" y="20943"/>
                    </a:lnTo>
                    <a:lnTo>
                      <a:pt x="2087" y="21111"/>
                    </a:lnTo>
                    <a:lnTo>
                      <a:pt x="1739" y="21264"/>
                    </a:lnTo>
                    <a:lnTo>
                      <a:pt x="1739" y="21264"/>
                    </a:lnTo>
                    <a:lnTo>
                      <a:pt x="1352" y="21386"/>
                    </a:lnTo>
                    <a:lnTo>
                      <a:pt x="927" y="21493"/>
                    </a:lnTo>
                    <a:lnTo>
                      <a:pt x="502" y="21554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2" name="Shape 16406">
                <a:extLst>
                  <a:ext uri="{FF2B5EF4-FFF2-40B4-BE49-F238E27FC236}">
                    <a16:creationId xmlns:a16="http://schemas.microsoft.com/office/drawing/2014/main" id="{E68B85C1-8C90-425C-B5A3-0B99C4501D4F}"/>
                  </a:ext>
                </a:extLst>
              </p:cNvPr>
              <p:cNvSpPr/>
              <p:nvPr/>
            </p:nvSpPr>
            <p:spPr>
              <a:xfrm>
                <a:off x="479342" y="0"/>
                <a:ext cx="1904974" cy="5847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913" y="21585"/>
                    </a:moveTo>
                    <a:lnTo>
                      <a:pt x="19913" y="21585"/>
                    </a:lnTo>
                    <a:lnTo>
                      <a:pt x="18976" y="21539"/>
                    </a:lnTo>
                    <a:lnTo>
                      <a:pt x="18039" y="21478"/>
                    </a:lnTo>
                    <a:lnTo>
                      <a:pt x="17196" y="21386"/>
                    </a:lnTo>
                    <a:lnTo>
                      <a:pt x="16446" y="21279"/>
                    </a:lnTo>
                    <a:lnTo>
                      <a:pt x="16446" y="21279"/>
                    </a:lnTo>
                    <a:lnTo>
                      <a:pt x="15884" y="21173"/>
                    </a:lnTo>
                    <a:lnTo>
                      <a:pt x="15415" y="21066"/>
                    </a:lnTo>
                    <a:lnTo>
                      <a:pt x="15040" y="20944"/>
                    </a:lnTo>
                    <a:lnTo>
                      <a:pt x="14759" y="20821"/>
                    </a:lnTo>
                    <a:lnTo>
                      <a:pt x="3514" y="13494"/>
                    </a:lnTo>
                    <a:lnTo>
                      <a:pt x="3514" y="13494"/>
                    </a:lnTo>
                    <a:lnTo>
                      <a:pt x="3092" y="13250"/>
                    </a:lnTo>
                    <a:lnTo>
                      <a:pt x="2718" y="13006"/>
                    </a:lnTo>
                    <a:lnTo>
                      <a:pt x="2718" y="13006"/>
                    </a:lnTo>
                    <a:lnTo>
                      <a:pt x="2671" y="12960"/>
                    </a:lnTo>
                    <a:lnTo>
                      <a:pt x="2671" y="12960"/>
                    </a:lnTo>
                    <a:lnTo>
                      <a:pt x="2296" y="12670"/>
                    </a:lnTo>
                    <a:lnTo>
                      <a:pt x="1921" y="12380"/>
                    </a:lnTo>
                    <a:lnTo>
                      <a:pt x="1593" y="12075"/>
                    </a:lnTo>
                    <a:lnTo>
                      <a:pt x="1312" y="11769"/>
                    </a:lnTo>
                    <a:lnTo>
                      <a:pt x="1078" y="11464"/>
                    </a:lnTo>
                    <a:lnTo>
                      <a:pt x="843" y="11159"/>
                    </a:lnTo>
                    <a:lnTo>
                      <a:pt x="656" y="10838"/>
                    </a:lnTo>
                    <a:lnTo>
                      <a:pt x="469" y="10518"/>
                    </a:lnTo>
                    <a:lnTo>
                      <a:pt x="469" y="10518"/>
                    </a:lnTo>
                    <a:lnTo>
                      <a:pt x="281" y="10075"/>
                    </a:lnTo>
                    <a:lnTo>
                      <a:pt x="94" y="9632"/>
                    </a:lnTo>
                    <a:lnTo>
                      <a:pt x="47" y="9174"/>
                    </a:lnTo>
                    <a:lnTo>
                      <a:pt x="0" y="8701"/>
                    </a:lnTo>
                    <a:lnTo>
                      <a:pt x="0" y="8701"/>
                    </a:lnTo>
                    <a:lnTo>
                      <a:pt x="0" y="8258"/>
                    </a:lnTo>
                    <a:lnTo>
                      <a:pt x="94" y="7816"/>
                    </a:lnTo>
                    <a:lnTo>
                      <a:pt x="234" y="7388"/>
                    </a:lnTo>
                    <a:lnTo>
                      <a:pt x="375" y="6976"/>
                    </a:lnTo>
                    <a:lnTo>
                      <a:pt x="609" y="6564"/>
                    </a:lnTo>
                    <a:lnTo>
                      <a:pt x="843" y="6152"/>
                    </a:lnTo>
                    <a:lnTo>
                      <a:pt x="1171" y="5770"/>
                    </a:lnTo>
                    <a:lnTo>
                      <a:pt x="1546" y="5373"/>
                    </a:lnTo>
                    <a:lnTo>
                      <a:pt x="1968" y="4992"/>
                    </a:lnTo>
                    <a:lnTo>
                      <a:pt x="2390" y="4625"/>
                    </a:lnTo>
                    <a:lnTo>
                      <a:pt x="2905" y="4259"/>
                    </a:lnTo>
                    <a:lnTo>
                      <a:pt x="3467" y="3908"/>
                    </a:lnTo>
                    <a:lnTo>
                      <a:pt x="4076" y="3557"/>
                    </a:lnTo>
                    <a:lnTo>
                      <a:pt x="4732" y="3221"/>
                    </a:lnTo>
                    <a:lnTo>
                      <a:pt x="5435" y="2900"/>
                    </a:lnTo>
                    <a:lnTo>
                      <a:pt x="6185" y="2565"/>
                    </a:lnTo>
                    <a:lnTo>
                      <a:pt x="6185" y="2565"/>
                    </a:lnTo>
                    <a:lnTo>
                      <a:pt x="6888" y="2274"/>
                    </a:lnTo>
                    <a:lnTo>
                      <a:pt x="7684" y="2015"/>
                    </a:lnTo>
                    <a:lnTo>
                      <a:pt x="8434" y="1755"/>
                    </a:lnTo>
                    <a:lnTo>
                      <a:pt x="9230" y="1511"/>
                    </a:lnTo>
                    <a:lnTo>
                      <a:pt x="10027" y="1298"/>
                    </a:lnTo>
                    <a:lnTo>
                      <a:pt x="10870" y="1084"/>
                    </a:lnTo>
                    <a:lnTo>
                      <a:pt x="11714" y="901"/>
                    </a:lnTo>
                    <a:lnTo>
                      <a:pt x="12557" y="733"/>
                    </a:lnTo>
                    <a:lnTo>
                      <a:pt x="13447" y="580"/>
                    </a:lnTo>
                    <a:lnTo>
                      <a:pt x="14338" y="458"/>
                    </a:lnTo>
                    <a:lnTo>
                      <a:pt x="15228" y="336"/>
                    </a:lnTo>
                    <a:lnTo>
                      <a:pt x="16165" y="244"/>
                    </a:lnTo>
                    <a:lnTo>
                      <a:pt x="17102" y="153"/>
                    </a:lnTo>
                    <a:lnTo>
                      <a:pt x="18086" y="92"/>
                    </a:lnTo>
                    <a:lnTo>
                      <a:pt x="19070" y="46"/>
                    </a:lnTo>
                    <a:lnTo>
                      <a:pt x="20054" y="15"/>
                    </a:lnTo>
                    <a:lnTo>
                      <a:pt x="20054" y="15"/>
                    </a:lnTo>
                    <a:lnTo>
                      <a:pt x="21178" y="0"/>
                    </a:lnTo>
                    <a:lnTo>
                      <a:pt x="21178" y="0"/>
                    </a:lnTo>
                    <a:lnTo>
                      <a:pt x="21600" y="0"/>
                    </a:lnTo>
                    <a:lnTo>
                      <a:pt x="21600" y="31"/>
                    </a:lnTo>
                    <a:lnTo>
                      <a:pt x="21600" y="31"/>
                    </a:lnTo>
                    <a:lnTo>
                      <a:pt x="21131" y="15"/>
                    </a:lnTo>
                    <a:lnTo>
                      <a:pt x="21131" y="15"/>
                    </a:lnTo>
                    <a:lnTo>
                      <a:pt x="20569" y="31"/>
                    </a:lnTo>
                    <a:lnTo>
                      <a:pt x="20007" y="61"/>
                    </a:lnTo>
                    <a:lnTo>
                      <a:pt x="19445" y="107"/>
                    </a:lnTo>
                    <a:lnTo>
                      <a:pt x="18929" y="183"/>
                    </a:lnTo>
                    <a:lnTo>
                      <a:pt x="18367" y="275"/>
                    </a:lnTo>
                    <a:lnTo>
                      <a:pt x="17852" y="382"/>
                    </a:lnTo>
                    <a:lnTo>
                      <a:pt x="17336" y="504"/>
                    </a:lnTo>
                    <a:lnTo>
                      <a:pt x="16868" y="656"/>
                    </a:lnTo>
                    <a:lnTo>
                      <a:pt x="16352" y="824"/>
                    </a:lnTo>
                    <a:lnTo>
                      <a:pt x="15884" y="1007"/>
                    </a:lnTo>
                    <a:lnTo>
                      <a:pt x="15415" y="1221"/>
                    </a:lnTo>
                    <a:lnTo>
                      <a:pt x="14947" y="1450"/>
                    </a:lnTo>
                    <a:lnTo>
                      <a:pt x="14525" y="1694"/>
                    </a:lnTo>
                    <a:lnTo>
                      <a:pt x="14056" y="1954"/>
                    </a:lnTo>
                    <a:lnTo>
                      <a:pt x="13635" y="2244"/>
                    </a:lnTo>
                    <a:lnTo>
                      <a:pt x="13213" y="2549"/>
                    </a:lnTo>
                    <a:lnTo>
                      <a:pt x="13213" y="2549"/>
                    </a:lnTo>
                    <a:lnTo>
                      <a:pt x="12838" y="2870"/>
                    </a:lnTo>
                    <a:lnTo>
                      <a:pt x="12463" y="3206"/>
                    </a:lnTo>
                    <a:lnTo>
                      <a:pt x="12135" y="3541"/>
                    </a:lnTo>
                    <a:lnTo>
                      <a:pt x="11807" y="3893"/>
                    </a:lnTo>
                    <a:lnTo>
                      <a:pt x="11526" y="4244"/>
                    </a:lnTo>
                    <a:lnTo>
                      <a:pt x="11245" y="4610"/>
                    </a:lnTo>
                    <a:lnTo>
                      <a:pt x="11011" y="4992"/>
                    </a:lnTo>
                    <a:lnTo>
                      <a:pt x="10777" y="5358"/>
                    </a:lnTo>
                    <a:lnTo>
                      <a:pt x="10589" y="5755"/>
                    </a:lnTo>
                    <a:lnTo>
                      <a:pt x="10449" y="6152"/>
                    </a:lnTo>
                    <a:lnTo>
                      <a:pt x="10167" y="6961"/>
                    </a:lnTo>
                    <a:lnTo>
                      <a:pt x="10027" y="7816"/>
                    </a:lnTo>
                    <a:lnTo>
                      <a:pt x="9980" y="8686"/>
                    </a:lnTo>
                    <a:lnTo>
                      <a:pt x="9980" y="8686"/>
                    </a:lnTo>
                    <a:lnTo>
                      <a:pt x="9980" y="9281"/>
                    </a:lnTo>
                    <a:lnTo>
                      <a:pt x="10074" y="9846"/>
                    </a:lnTo>
                    <a:lnTo>
                      <a:pt x="10167" y="10395"/>
                    </a:lnTo>
                    <a:lnTo>
                      <a:pt x="10355" y="10945"/>
                    </a:lnTo>
                    <a:lnTo>
                      <a:pt x="10542" y="11464"/>
                    </a:lnTo>
                    <a:lnTo>
                      <a:pt x="10777" y="11968"/>
                    </a:lnTo>
                    <a:lnTo>
                      <a:pt x="11058" y="12472"/>
                    </a:lnTo>
                    <a:lnTo>
                      <a:pt x="11386" y="12945"/>
                    </a:lnTo>
                    <a:lnTo>
                      <a:pt x="11386" y="12945"/>
                    </a:lnTo>
                    <a:lnTo>
                      <a:pt x="11386" y="12991"/>
                    </a:lnTo>
                    <a:lnTo>
                      <a:pt x="11386" y="12991"/>
                    </a:lnTo>
                    <a:lnTo>
                      <a:pt x="11854" y="13494"/>
                    </a:lnTo>
                    <a:lnTo>
                      <a:pt x="17758" y="20821"/>
                    </a:lnTo>
                    <a:lnTo>
                      <a:pt x="17758" y="20821"/>
                    </a:lnTo>
                    <a:lnTo>
                      <a:pt x="17898" y="20944"/>
                    </a:lnTo>
                    <a:lnTo>
                      <a:pt x="18133" y="21066"/>
                    </a:lnTo>
                    <a:lnTo>
                      <a:pt x="18367" y="21173"/>
                    </a:lnTo>
                    <a:lnTo>
                      <a:pt x="18695" y="21279"/>
                    </a:lnTo>
                    <a:lnTo>
                      <a:pt x="18695" y="21279"/>
                    </a:lnTo>
                    <a:lnTo>
                      <a:pt x="19117" y="21402"/>
                    </a:lnTo>
                    <a:lnTo>
                      <a:pt x="19585" y="21493"/>
                    </a:lnTo>
                    <a:lnTo>
                      <a:pt x="20101" y="21554"/>
                    </a:lnTo>
                    <a:lnTo>
                      <a:pt x="20663" y="21600"/>
                    </a:lnTo>
                    <a:lnTo>
                      <a:pt x="20663" y="21600"/>
                    </a:lnTo>
                    <a:lnTo>
                      <a:pt x="20522" y="21600"/>
                    </a:lnTo>
                    <a:lnTo>
                      <a:pt x="20522" y="21600"/>
                    </a:lnTo>
                    <a:lnTo>
                      <a:pt x="20194" y="21585"/>
                    </a:lnTo>
                    <a:lnTo>
                      <a:pt x="19913" y="21585"/>
                    </a:lnTo>
                    <a:lnTo>
                      <a:pt x="19913" y="21585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3" name="Shape 16407">
                <a:extLst>
                  <a:ext uri="{FF2B5EF4-FFF2-40B4-BE49-F238E27FC236}">
                    <a16:creationId xmlns:a16="http://schemas.microsoft.com/office/drawing/2014/main" id="{26FF9C09-9EC8-4320-820A-249045312A38}"/>
                  </a:ext>
                </a:extLst>
              </p:cNvPr>
              <p:cNvSpPr/>
              <p:nvPr/>
            </p:nvSpPr>
            <p:spPr>
              <a:xfrm>
                <a:off x="-56142" y="4130"/>
                <a:ext cx="2384316" cy="58430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"/>
                    </a:move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338" y="21600"/>
                    </a:lnTo>
                    <a:lnTo>
                      <a:pt x="21338" y="21600"/>
                    </a:lnTo>
                    <a:lnTo>
                      <a:pt x="20851" y="21600"/>
                    </a:lnTo>
                    <a:lnTo>
                      <a:pt x="20851" y="21600"/>
                    </a:lnTo>
                    <a:lnTo>
                      <a:pt x="20402" y="21554"/>
                    </a:lnTo>
                    <a:lnTo>
                      <a:pt x="19990" y="21493"/>
                    </a:lnTo>
                    <a:lnTo>
                      <a:pt x="19616" y="21401"/>
                    </a:lnTo>
                    <a:lnTo>
                      <a:pt x="19279" y="21279"/>
                    </a:lnTo>
                    <a:lnTo>
                      <a:pt x="19279" y="21279"/>
                    </a:lnTo>
                    <a:lnTo>
                      <a:pt x="19017" y="21172"/>
                    </a:lnTo>
                    <a:lnTo>
                      <a:pt x="18830" y="21065"/>
                    </a:lnTo>
                    <a:lnTo>
                      <a:pt x="18643" y="20943"/>
                    </a:lnTo>
                    <a:lnTo>
                      <a:pt x="18530" y="20821"/>
                    </a:lnTo>
                    <a:lnTo>
                      <a:pt x="13814" y="13489"/>
                    </a:lnTo>
                    <a:lnTo>
                      <a:pt x="13814" y="13489"/>
                    </a:lnTo>
                    <a:lnTo>
                      <a:pt x="13439" y="12984"/>
                    </a:lnTo>
                    <a:lnTo>
                      <a:pt x="13439" y="12984"/>
                    </a:lnTo>
                    <a:lnTo>
                      <a:pt x="13439" y="12939"/>
                    </a:lnTo>
                    <a:lnTo>
                      <a:pt x="13439" y="12939"/>
                    </a:lnTo>
                    <a:lnTo>
                      <a:pt x="13177" y="12465"/>
                    </a:lnTo>
                    <a:lnTo>
                      <a:pt x="12953" y="11961"/>
                    </a:lnTo>
                    <a:lnTo>
                      <a:pt x="12765" y="11457"/>
                    </a:lnTo>
                    <a:lnTo>
                      <a:pt x="12616" y="10937"/>
                    </a:lnTo>
                    <a:lnTo>
                      <a:pt x="12466" y="10388"/>
                    </a:lnTo>
                    <a:lnTo>
                      <a:pt x="12391" y="9838"/>
                    </a:lnTo>
                    <a:lnTo>
                      <a:pt x="12316" y="9272"/>
                    </a:lnTo>
                    <a:lnTo>
                      <a:pt x="12316" y="8677"/>
                    </a:lnTo>
                    <a:lnTo>
                      <a:pt x="12316" y="8677"/>
                    </a:lnTo>
                    <a:lnTo>
                      <a:pt x="12354" y="7806"/>
                    </a:lnTo>
                    <a:lnTo>
                      <a:pt x="12466" y="6950"/>
                    </a:lnTo>
                    <a:lnTo>
                      <a:pt x="12690" y="6141"/>
                    </a:lnTo>
                    <a:lnTo>
                      <a:pt x="12803" y="5744"/>
                    </a:lnTo>
                    <a:lnTo>
                      <a:pt x="12953" y="5347"/>
                    </a:lnTo>
                    <a:lnTo>
                      <a:pt x="13140" y="4980"/>
                    </a:lnTo>
                    <a:lnTo>
                      <a:pt x="13327" y="4598"/>
                    </a:lnTo>
                    <a:lnTo>
                      <a:pt x="13551" y="4231"/>
                    </a:lnTo>
                    <a:lnTo>
                      <a:pt x="13776" y="3880"/>
                    </a:lnTo>
                    <a:lnTo>
                      <a:pt x="14038" y="3529"/>
                    </a:lnTo>
                    <a:lnTo>
                      <a:pt x="14300" y="3193"/>
                    </a:lnTo>
                    <a:lnTo>
                      <a:pt x="14600" y="2857"/>
                    </a:lnTo>
                    <a:lnTo>
                      <a:pt x="14899" y="2536"/>
                    </a:lnTo>
                    <a:lnTo>
                      <a:pt x="14899" y="2536"/>
                    </a:lnTo>
                    <a:lnTo>
                      <a:pt x="15236" y="2230"/>
                    </a:lnTo>
                    <a:lnTo>
                      <a:pt x="15573" y="1940"/>
                    </a:lnTo>
                    <a:lnTo>
                      <a:pt x="15947" y="1680"/>
                    </a:lnTo>
                    <a:lnTo>
                      <a:pt x="16284" y="1436"/>
                    </a:lnTo>
                    <a:lnTo>
                      <a:pt x="16659" y="1207"/>
                    </a:lnTo>
                    <a:lnTo>
                      <a:pt x="17033" y="993"/>
                    </a:lnTo>
                    <a:lnTo>
                      <a:pt x="17407" y="810"/>
                    </a:lnTo>
                    <a:lnTo>
                      <a:pt x="17819" y="642"/>
                    </a:lnTo>
                    <a:lnTo>
                      <a:pt x="18193" y="489"/>
                    </a:lnTo>
                    <a:lnTo>
                      <a:pt x="18605" y="367"/>
                    </a:lnTo>
                    <a:lnTo>
                      <a:pt x="19017" y="260"/>
                    </a:lnTo>
                    <a:lnTo>
                      <a:pt x="19466" y="168"/>
                    </a:lnTo>
                    <a:lnTo>
                      <a:pt x="19878" y="92"/>
                    </a:lnTo>
                    <a:lnTo>
                      <a:pt x="20327" y="46"/>
                    </a:lnTo>
                    <a:lnTo>
                      <a:pt x="20776" y="15"/>
                    </a:lnTo>
                    <a:lnTo>
                      <a:pt x="21226" y="0"/>
                    </a:lnTo>
                    <a:lnTo>
                      <a:pt x="21226" y="0"/>
                    </a:lnTo>
                    <a:lnTo>
                      <a:pt x="21600" y="15"/>
                    </a:lnTo>
                    <a:lnTo>
                      <a:pt x="21600" y="15"/>
                    </a:lnTo>
                    <a:close/>
                    <a:moveTo>
                      <a:pt x="20365" y="0"/>
                    </a:moveTo>
                    <a:lnTo>
                      <a:pt x="20365" y="0"/>
                    </a:lnTo>
                    <a:lnTo>
                      <a:pt x="19579" y="31"/>
                    </a:lnTo>
                    <a:lnTo>
                      <a:pt x="18792" y="76"/>
                    </a:lnTo>
                    <a:lnTo>
                      <a:pt x="18006" y="137"/>
                    </a:lnTo>
                    <a:lnTo>
                      <a:pt x="17258" y="229"/>
                    </a:lnTo>
                    <a:lnTo>
                      <a:pt x="16509" y="321"/>
                    </a:lnTo>
                    <a:lnTo>
                      <a:pt x="15798" y="443"/>
                    </a:lnTo>
                    <a:lnTo>
                      <a:pt x="15086" y="565"/>
                    </a:lnTo>
                    <a:lnTo>
                      <a:pt x="14375" y="718"/>
                    </a:lnTo>
                    <a:lnTo>
                      <a:pt x="13701" y="886"/>
                    </a:lnTo>
                    <a:lnTo>
                      <a:pt x="13027" y="1069"/>
                    </a:lnTo>
                    <a:lnTo>
                      <a:pt x="12354" y="1283"/>
                    </a:lnTo>
                    <a:lnTo>
                      <a:pt x="11717" y="1497"/>
                    </a:lnTo>
                    <a:lnTo>
                      <a:pt x="11081" y="1741"/>
                    </a:lnTo>
                    <a:lnTo>
                      <a:pt x="10482" y="2001"/>
                    </a:lnTo>
                    <a:lnTo>
                      <a:pt x="9845" y="2261"/>
                    </a:lnTo>
                    <a:lnTo>
                      <a:pt x="9284" y="2551"/>
                    </a:lnTo>
                    <a:lnTo>
                      <a:pt x="9284" y="2551"/>
                    </a:lnTo>
                    <a:lnTo>
                      <a:pt x="8685" y="2887"/>
                    </a:lnTo>
                    <a:lnTo>
                      <a:pt x="8123" y="3208"/>
                    </a:lnTo>
                    <a:lnTo>
                      <a:pt x="7599" y="3544"/>
                    </a:lnTo>
                    <a:lnTo>
                      <a:pt x="7113" y="3895"/>
                    </a:lnTo>
                    <a:lnTo>
                      <a:pt x="6663" y="4247"/>
                    </a:lnTo>
                    <a:lnTo>
                      <a:pt x="6252" y="4613"/>
                    </a:lnTo>
                    <a:lnTo>
                      <a:pt x="5915" y="4980"/>
                    </a:lnTo>
                    <a:lnTo>
                      <a:pt x="5578" y="5362"/>
                    </a:lnTo>
                    <a:lnTo>
                      <a:pt x="5278" y="5759"/>
                    </a:lnTo>
                    <a:lnTo>
                      <a:pt x="5016" y="6141"/>
                    </a:lnTo>
                    <a:lnTo>
                      <a:pt x="4829" y="6553"/>
                    </a:lnTo>
                    <a:lnTo>
                      <a:pt x="4642" y="6966"/>
                    </a:lnTo>
                    <a:lnTo>
                      <a:pt x="4530" y="7378"/>
                    </a:lnTo>
                    <a:lnTo>
                      <a:pt x="4417" y="7806"/>
                    </a:lnTo>
                    <a:lnTo>
                      <a:pt x="4342" y="8249"/>
                    </a:lnTo>
                    <a:lnTo>
                      <a:pt x="4342" y="8692"/>
                    </a:lnTo>
                    <a:lnTo>
                      <a:pt x="4342" y="8692"/>
                    </a:lnTo>
                    <a:lnTo>
                      <a:pt x="4380" y="9165"/>
                    </a:lnTo>
                    <a:lnTo>
                      <a:pt x="4417" y="9624"/>
                    </a:lnTo>
                    <a:lnTo>
                      <a:pt x="4567" y="10067"/>
                    </a:lnTo>
                    <a:lnTo>
                      <a:pt x="4717" y="10510"/>
                    </a:lnTo>
                    <a:lnTo>
                      <a:pt x="4717" y="10510"/>
                    </a:lnTo>
                    <a:lnTo>
                      <a:pt x="4867" y="10831"/>
                    </a:lnTo>
                    <a:lnTo>
                      <a:pt x="5016" y="11151"/>
                    </a:lnTo>
                    <a:lnTo>
                      <a:pt x="5203" y="11457"/>
                    </a:lnTo>
                    <a:lnTo>
                      <a:pt x="5391" y="11762"/>
                    </a:lnTo>
                    <a:lnTo>
                      <a:pt x="5615" y="12068"/>
                    </a:lnTo>
                    <a:lnTo>
                      <a:pt x="5877" y="12373"/>
                    </a:lnTo>
                    <a:lnTo>
                      <a:pt x="6177" y="12664"/>
                    </a:lnTo>
                    <a:lnTo>
                      <a:pt x="6476" y="12954"/>
                    </a:lnTo>
                    <a:lnTo>
                      <a:pt x="6476" y="12954"/>
                    </a:lnTo>
                    <a:lnTo>
                      <a:pt x="6514" y="13000"/>
                    </a:lnTo>
                    <a:lnTo>
                      <a:pt x="6514" y="13000"/>
                    </a:lnTo>
                    <a:lnTo>
                      <a:pt x="6813" y="13244"/>
                    </a:lnTo>
                    <a:lnTo>
                      <a:pt x="7150" y="13489"/>
                    </a:lnTo>
                    <a:lnTo>
                      <a:pt x="16134" y="20821"/>
                    </a:lnTo>
                    <a:lnTo>
                      <a:pt x="16134" y="20821"/>
                    </a:lnTo>
                    <a:lnTo>
                      <a:pt x="16359" y="20943"/>
                    </a:lnTo>
                    <a:lnTo>
                      <a:pt x="16659" y="21065"/>
                    </a:lnTo>
                    <a:lnTo>
                      <a:pt x="17033" y="21172"/>
                    </a:lnTo>
                    <a:lnTo>
                      <a:pt x="17482" y="21279"/>
                    </a:lnTo>
                    <a:lnTo>
                      <a:pt x="17482" y="21279"/>
                    </a:lnTo>
                    <a:lnTo>
                      <a:pt x="18081" y="21386"/>
                    </a:lnTo>
                    <a:lnTo>
                      <a:pt x="18755" y="21478"/>
                    </a:lnTo>
                    <a:lnTo>
                      <a:pt x="19504" y="21539"/>
                    </a:lnTo>
                    <a:lnTo>
                      <a:pt x="20252" y="21585"/>
                    </a:lnTo>
                    <a:lnTo>
                      <a:pt x="20252" y="21585"/>
                    </a:lnTo>
                    <a:lnTo>
                      <a:pt x="19204" y="21539"/>
                    </a:lnTo>
                    <a:lnTo>
                      <a:pt x="18231" y="21478"/>
                    </a:lnTo>
                    <a:lnTo>
                      <a:pt x="17332" y="21386"/>
                    </a:lnTo>
                    <a:lnTo>
                      <a:pt x="16509" y="21264"/>
                    </a:lnTo>
                    <a:lnTo>
                      <a:pt x="16509" y="21264"/>
                    </a:lnTo>
                    <a:lnTo>
                      <a:pt x="15947" y="21157"/>
                    </a:lnTo>
                    <a:lnTo>
                      <a:pt x="15498" y="21050"/>
                    </a:lnTo>
                    <a:lnTo>
                      <a:pt x="15086" y="20943"/>
                    </a:lnTo>
                    <a:lnTo>
                      <a:pt x="14824" y="20821"/>
                    </a:lnTo>
                    <a:lnTo>
                      <a:pt x="3519" y="13458"/>
                    </a:lnTo>
                    <a:lnTo>
                      <a:pt x="3519" y="13458"/>
                    </a:lnTo>
                    <a:lnTo>
                      <a:pt x="2733" y="12969"/>
                    </a:lnTo>
                    <a:lnTo>
                      <a:pt x="2733" y="12969"/>
                    </a:lnTo>
                    <a:lnTo>
                      <a:pt x="2695" y="12923"/>
                    </a:lnTo>
                    <a:lnTo>
                      <a:pt x="2695" y="12923"/>
                    </a:lnTo>
                    <a:lnTo>
                      <a:pt x="2358" y="12679"/>
                    </a:lnTo>
                    <a:lnTo>
                      <a:pt x="2059" y="12450"/>
                    </a:lnTo>
                    <a:lnTo>
                      <a:pt x="1797" y="12190"/>
                    </a:lnTo>
                    <a:lnTo>
                      <a:pt x="1535" y="11946"/>
                    </a:lnTo>
                    <a:lnTo>
                      <a:pt x="1273" y="11686"/>
                    </a:lnTo>
                    <a:lnTo>
                      <a:pt x="1048" y="11426"/>
                    </a:lnTo>
                    <a:lnTo>
                      <a:pt x="861" y="11167"/>
                    </a:lnTo>
                    <a:lnTo>
                      <a:pt x="674" y="10907"/>
                    </a:lnTo>
                    <a:lnTo>
                      <a:pt x="524" y="10632"/>
                    </a:lnTo>
                    <a:lnTo>
                      <a:pt x="374" y="10372"/>
                    </a:lnTo>
                    <a:lnTo>
                      <a:pt x="150" y="9807"/>
                    </a:lnTo>
                    <a:lnTo>
                      <a:pt x="37" y="9242"/>
                    </a:lnTo>
                    <a:lnTo>
                      <a:pt x="0" y="8661"/>
                    </a:lnTo>
                    <a:lnTo>
                      <a:pt x="0" y="8661"/>
                    </a:lnTo>
                    <a:lnTo>
                      <a:pt x="0" y="8234"/>
                    </a:lnTo>
                    <a:lnTo>
                      <a:pt x="75" y="7806"/>
                    </a:lnTo>
                    <a:lnTo>
                      <a:pt x="187" y="7393"/>
                    </a:lnTo>
                    <a:lnTo>
                      <a:pt x="374" y="6996"/>
                    </a:lnTo>
                    <a:lnTo>
                      <a:pt x="374" y="6996"/>
                    </a:lnTo>
                    <a:lnTo>
                      <a:pt x="524" y="6676"/>
                    </a:lnTo>
                    <a:lnTo>
                      <a:pt x="711" y="6370"/>
                    </a:lnTo>
                    <a:lnTo>
                      <a:pt x="936" y="6064"/>
                    </a:lnTo>
                    <a:lnTo>
                      <a:pt x="1160" y="5759"/>
                    </a:lnTo>
                    <a:lnTo>
                      <a:pt x="1423" y="5469"/>
                    </a:lnTo>
                    <a:lnTo>
                      <a:pt x="1722" y="5179"/>
                    </a:lnTo>
                    <a:lnTo>
                      <a:pt x="2059" y="4888"/>
                    </a:lnTo>
                    <a:lnTo>
                      <a:pt x="2396" y="4613"/>
                    </a:lnTo>
                    <a:lnTo>
                      <a:pt x="2770" y="4323"/>
                    </a:lnTo>
                    <a:lnTo>
                      <a:pt x="3182" y="4063"/>
                    </a:lnTo>
                    <a:lnTo>
                      <a:pt x="3631" y="3788"/>
                    </a:lnTo>
                    <a:lnTo>
                      <a:pt x="4080" y="3529"/>
                    </a:lnTo>
                    <a:lnTo>
                      <a:pt x="4567" y="3269"/>
                    </a:lnTo>
                    <a:lnTo>
                      <a:pt x="5091" y="3009"/>
                    </a:lnTo>
                    <a:lnTo>
                      <a:pt x="5653" y="2765"/>
                    </a:lnTo>
                    <a:lnTo>
                      <a:pt x="6214" y="2521"/>
                    </a:lnTo>
                    <a:lnTo>
                      <a:pt x="6214" y="2521"/>
                    </a:lnTo>
                    <a:lnTo>
                      <a:pt x="6963" y="2230"/>
                    </a:lnTo>
                    <a:lnTo>
                      <a:pt x="7712" y="1955"/>
                    </a:lnTo>
                    <a:lnTo>
                      <a:pt x="8535" y="1696"/>
                    </a:lnTo>
                    <a:lnTo>
                      <a:pt x="9321" y="1466"/>
                    </a:lnTo>
                    <a:lnTo>
                      <a:pt x="10145" y="1237"/>
                    </a:lnTo>
                    <a:lnTo>
                      <a:pt x="10968" y="1039"/>
                    </a:lnTo>
                    <a:lnTo>
                      <a:pt x="11829" y="855"/>
                    </a:lnTo>
                    <a:lnTo>
                      <a:pt x="12728" y="687"/>
                    </a:lnTo>
                    <a:lnTo>
                      <a:pt x="13626" y="535"/>
                    </a:lnTo>
                    <a:lnTo>
                      <a:pt x="14525" y="412"/>
                    </a:lnTo>
                    <a:lnTo>
                      <a:pt x="15461" y="290"/>
                    </a:lnTo>
                    <a:lnTo>
                      <a:pt x="16397" y="199"/>
                    </a:lnTo>
                    <a:lnTo>
                      <a:pt x="17370" y="122"/>
                    </a:lnTo>
                    <a:lnTo>
                      <a:pt x="18343" y="61"/>
                    </a:lnTo>
                    <a:lnTo>
                      <a:pt x="19354" y="31"/>
                    </a:lnTo>
                    <a:lnTo>
                      <a:pt x="20365" y="0"/>
                    </a:lnTo>
                    <a:lnTo>
                      <a:pt x="20365" y="0"/>
                    </a:ln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endParaRPr sz="2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sp>
        <p:nvSpPr>
          <p:cNvPr id="29" name="Shape 16409">
            <a:extLst>
              <a:ext uri="{FF2B5EF4-FFF2-40B4-BE49-F238E27FC236}">
                <a16:creationId xmlns:a16="http://schemas.microsoft.com/office/drawing/2014/main" id="{8A8E54BD-F202-4115-8D37-15F49DE5D784}"/>
              </a:ext>
            </a:extLst>
          </p:cNvPr>
          <p:cNvSpPr/>
          <p:nvPr/>
        </p:nvSpPr>
        <p:spPr>
          <a:xfrm>
            <a:off x="5105294" y="1706284"/>
            <a:ext cx="894119" cy="55587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639" y="7360"/>
                </a:moveTo>
                <a:cubicBezTo>
                  <a:pt x="18340" y="3662"/>
                  <a:pt x="16412" y="814"/>
                  <a:pt x="14071" y="814"/>
                </a:cubicBezTo>
                <a:cubicBezTo>
                  <a:pt x="12923" y="814"/>
                  <a:pt x="11913" y="1479"/>
                  <a:pt x="11110" y="2552"/>
                </a:cubicBezTo>
                <a:cubicBezTo>
                  <a:pt x="10352" y="999"/>
                  <a:pt x="9182" y="0"/>
                  <a:pt x="7873" y="0"/>
                </a:cubicBezTo>
                <a:cubicBezTo>
                  <a:pt x="5899" y="0"/>
                  <a:pt x="4247" y="2219"/>
                  <a:pt x="3856" y="5215"/>
                </a:cubicBezTo>
                <a:cubicBezTo>
                  <a:pt x="1699" y="5437"/>
                  <a:pt x="0" y="8285"/>
                  <a:pt x="0" y="11799"/>
                </a:cubicBezTo>
                <a:cubicBezTo>
                  <a:pt x="0" y="15460"/>
                  <a:pt x="1859" y="18456"/>
                  <a:pt x="4132" y="18456"/>
                </a:cubicBezTo>
                <a:cubicBezTo>
                  <a:pt x="4614" y="18456"/>
                  <a:pt x="5073" y="18308"/>
                  <a:pt x="5509" y="18049"/>
                </a:cubicBezTo>
                <a:cubicBezTo>
                  <a:pt x="6267" y="19714"/>
                  <a:pt x="7460" y="20786"/>
                  <a:pt x="8837" y="20786"/>
                </a:cubicBezTo>
                <a:cubicBezTo>
                  <a:pt x="9687" y="20786"/>
                  <a:pt x="10467" y="20379"/>
                  <a:pt x="11110" y="19677"/>
                </a:cubicBezTo>
                <a:cubicBezTo>
                  <a:pt x="11867" y="20860"/>
                  <a:pt x="12877" y="21600"/>
                  <a:pt x="13979" y="21600"/>
                </a:cubicBezTo>
                <a:cubicBezTo>
                  <a:pt x="15632" y="21600"/>
                  <a:pt x="17055" y="20010"/>
                  <a:pt x="17698" y="17753"/>
                </a:cubicBezTo>
                <a:cubicBezTo>
                  <a:pt x="17904" y="17827"/>
                  <a:pt x="18111" y="17864"/>
                  <a:pt x="18340" y="17864"/>
                </a:cubicBezTo>
                <a:cubicBezTo>
                  <a:pt x="20131" y="17864"/>
                  <a:pt x="21600" y="15497"/>
                  <a:pt x="21600" y="12575"/>
                </a:cubicBezTo>
                <a:cubicBezTo>
                  <a:pt x="21600" y="9838"/>
                  <a:pt x="20292" y="7619"/>
                  <a:pt x="18639" y="7360"/>
                </a:cubicBezTo>
                <a:close/>
                <a:moveTo>
                  <a:pt x="18639" y="7360"/>
                </a:moveTo>
                <a:cubicBezTo>
                  <a:pt x="18639" y="7360"/>
                  <a:pt x="18639" y="7360"/>
                  <a:pt x="18639" y="7360"/>
                </a:cubicBezTo>
              </a:path>
            </a:pathLst>
          </a:custGeom>
          <a:solidFill>
            <a:schemeClr val="bg1">
              <a:lumMod val="95000"/>
            </a:schemeClr>
          </a:solidFill>
          <a:ln cap="flat" w="12700">
            <a:noFill/>
            <a:miter lim="400000"/>
          </a:ln>
          <a:effectLst/>
        </p:spPr>
        <p:txBody>
          <a:bodyPr anchor="t" bIns="0" lIns="0" numCol="1" rIns="0" tIns="0" wrap="square">
            <a:noAutofit/>
          </a:bodyPr>
          <a:lstStyle/>
          <a:p>
            <a:endParaRPr sz="2000"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93658" y="1365394"/>
            <a:ext cx="749164" cy="1488141"/>
            <a:chOff x="1493658" y="1545414"/>
            <a:chExt cx="749164" cy="1488141"/>
          </a:xfrm>
        </p:grpSpPr>
        <p:sp>
          <p:nvSpPr>
            <p:cNvPr id="9" name="Shape 16372">
              <a:extLst>
                <a:ext uri="{FF2B5EF4-FFF2-40B4-BE49-F238E27FC236}">
                  <a16:creationId xmlns:a16="http://schemas.microsoft.com/office/drawing/2014/main" id="{F6D506AE-8367-4CB9-B8F2-C459C2FF2D8D}"/>
                </a:ext>
              </a:extLst>
            </p:cNvPr>
            <p:cNvSpPr/>
            <p:nvPr/>
          </p:nvSpPr>
          <p:spPr>
            <a:xfrm flipH="1">
              <a:off x="1868239" y="1984083"/>
              <a:ext cx="1" cy="749340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anchor="ctr" bIns="25400" lIns="25400" rIns="25400" tIns="25400"/>
            <a:lstStyle/>
            <a:p>
              <a:pPr>
                <a:defRPr cap="none" sz="3200">
                  <a:solidFill>
                    <a:srgbClr val="000000"/>
                  </a:solidFill>
                </a:defRPr>
              </a:pPr>
              <a:endParaRPr sz="16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0" name="Shape 16373">
              <a:extLst>
                <a:ext uri="{FF2B5EF4-FFF2-40B4-BE49-F238E27FC236}">
                  <a16:creationId xmlns:a16="http://schemas.microsoft.com/office/drawing/2014/main" id="{07975324-50DC-412D-A9F0-84B959FB5F54}"/>
                </a:ext>
              </a:extLst>
            </p:cNvPr>
            <p:cNvSpPr/>
            <p:nvPr/>
          </p:nvSpPr>
          <p:spPr>
            <a:xfrm>
              <a:off x="1630114" y="1545414"/>
              <a:ext cx="476251" cy="476251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12700">
              <a:miter lim="400000"/>
            </a:ln>
          </p:spPr>
          <p:txBody>
            <a:bodyPr anchor="ctr" bIns="25400" lIns="25400" rIns="25400" tIns="25400" wrap="none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  <p:sp>
          <p:nvSpPr>
            <p:cNvPr id="11" name="Shape 16374">
              <a:extLst>
                <a:ext uri="{FF2B5EF4-FFF2-40B4-BE49-F238E27FC236}">
                  <a16:creationId xmlns:a16="http://schemas.microsoft.com/office/drawing/2014/main" id="{F2A47DC5-3F66-41D8-9A82-7823734934B6}"/>
                </a:ext>
              </a:extLst>
            </p:cNvPr>
            <p:cNvSpPr/>
            <p:nvPr/>
          </p:nvSpPr>
          <p:spPr>
            <a:xfrm>
              <a:off x="1493658" y="2744759"/>
              <a:ext cx="749164" cy="3022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25400" lIns="25400" rIns="25400" tIns="25400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cap="none" sz="2200"/>
              </a:lvl1pPr>
            </a:lstStyle>
            <a:p>
              <a:pPr algn="ctr"/>
              <a:r>
                <a:rPr sz="11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2015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070364" y="1709022"/>
            <a:ext cx="749164" cy="1144513"/>
            <a:chOff x="2070364" y="1889042"/>
            <a:chExt cx="749164" cy="1144513"/>
          </a:xfrm>
        </p:grpSpPr>
        <p:sp>
          <p:nvSpPr>
            <p:cNvPr id="12" name="Shape 16376">
              <a:extLst>
                <a:ext uri="{FF2B5EF4-FFF2-40B4-BE49-F238E27FC236}">
                  <a16:creationId xmlns:a16="http://schemas.microsoft.com/office/drawing/2014/main" id="{B9B3F5BB-E199-4E4F-B357-76CC92A051D5}"/>
                </a:ext>
              </a:extLst>
            </p:cNvPr>
            <p:cNvSpPr/>
            <p:nvPr/>
          </p:nvSpPr>
          <p:spPr>
            <a:xfrm>
              <a:off x="2444945" y="2289633"/>
              <a:ext cx="1" cy="443791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anchor="ctr" bIns="25400" lIns="25400" rIns="25400" tIns="25400"/>
            <a:lstStyle/>
            <a:p>
              <a:pPr>
                <a:defRPr cap="none" sz="3200">
                  <a:solidFill>
                    <a:srgbClr val="000000"/>
                  </a:solidFill>
                </a:defRPr>
              </a:pPr>
              <a:endParaRPr sz="16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3" name="Shape 16377">
              <a:extLst>
                <a:ext uri="{FF2B5EF4-FFF2-40B4-BE49-F238E27FC236}">
                  <a16:creationId xmlns:a16="http://schemas.microsoft.com/office/drawing/2014/main" id="{577FE15F-645F-4229-99BD-818502F25DF9}"/>
                </a:ext>
              </a:extLst>
            </p:cNvPr>
            <p:cNvSpPr/>
            <p:nvPr/>
          </p:nvSpPr>
          <p:spPr>
            <a:xfrm>
              <a:off x="2206821" y="1889042"/>
              <a:ext cx="476251" cy="476251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12700">
              <a:miter lim="400000"/>
            </a:ln>
          </p:spPr>
          <p:txBody>
            <a:bodyPr anchor="ctr" bIns="25400" lIns="25400" rIns="25400" tIns="25400" wrap="none"/>
            <a:lstStyle/>
            <a:p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  <p:sp>
          <p:nvSpPr>
            <p:cNvPr id="14" name="Shape 16378">
              <a:extLst>
                <a:ext uri="{FF2B5EF4-FFF2-40B4-BE49-F238E27FC236}">
                  <a16:creationId xmlns:a16="http://schemas.microsoft.com/office/drawing/2014/main" id="{CD350334-783A-498C-82F1-49D7C82B1252}"/>
                </a:ext>
              </a:extLst>
            </p:cNvPr>
            <p:cNvSpPr/>
            <p:nvPr/>
          </p:nvSpPr>
          <p:spPr>
            <a:xfrm>
              <a:off x="2070364" y="2744759"/>
              <a:ext cx="749164" cy="3022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25400" lIns="25400" rIns="25400" tIns="25400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cap="none" sz="2200"/>
              </a:lvl1pPr>
            </a:lstStyle>
            <a:p>
              <a:pPr algn="ctr"/>
              <a:r>
                <a:rPr sz="11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2016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39759" y="1349261"/>
            <a:ext cx="749164" cy="1504274"/>
            <a:chOff x="2639759" y="1529281"/>
            <a:chExt cx="749164" cy="1504274"/>
          </a:xfrm>
        </p:grpSpPr>
        <p:sp>
          <p:nvSpPr>
            <p:cNvPr id="15" name="Shape 16380">
              <a:extLst>
                <a:ext uri="{FF2B5EF4-FFF2-40B4-BE49-F238E27FC236}">
                  <a16:creationId xmlns:a16="http://schemas.microsoft.com/office/drawing/2014/main" id="{DF82B882-F0B4-4245-8DBF-E0E2263C73FF}"/>
                </a:ext>
              </a:extLst>
            </p:cNvPr>
            <p:cNvSpPr/>
            <p:nvPr/>
          </p:nvSpPr>
          <p:spPr>
            <a:xfrm>
              <a:off x="3014341" y="1984083"/>
              <a:ext cx="1" cy="749340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anchor="ctr" bIns="25400" lIns="25400" rIns="25400" tIns="25400"/>
            <a:lstStyle/>
            <a:p>
              <a:pPr>
                <a:defRPr cap="none" sz="3200">
                  <a:solidFill>
                    <a:srgbClr val="000000"/>
                  </a:solidFill>
                </a:defRPr>
              </a:pPr>
              <a:endParaRPr sz="16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6" name="Shape 16381">
              <a:extLst>
                <a:ext uri="{FF2B5EF4-FFF2-40B4-BE49-F238E27FC236}">
                  <a16:creationId xmlns:a16="http://schemas.microsoft.com/office/drawing/2014/main" id="{C9BC70F4-B023-4ECA-9E73-28F503968EFF}"/>
                </a:ext>
              </a:extLst>
            </p:cNvPr>
            <p:cNvSpPr/>
            <p:nvPr/>
          </p:nvSpPr>
          <p:spPr>
            <a:xfrm>
              <a:off x="2776216" y="1529281"/>
              <a:ext cx="476251" cy="476251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12700">
              <a:miter lim="400000"/>
            </a:ln>
          </p:spPr>
          <p:txBody>
            <a:bodyPr anchor="ctr" bIns="25400" lIns="25400" rIns="25400" tIns="25400" wrap="none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  <p:sp>
          <p:nvSpPr>
            <p:cNvPr id="17" name="Shape 16382">
              <a:extLst>
                <a:ext uri="{FF2B5EF4-FFF2-40B4-BE49-F238E27FC236}">
                  <a16:creationId xmlns:a16="http://schemas.microsoft.com/office/drawing/2014/main" id="{0C4058E8-015A-47D8-A23C-F2388F77C67C}"/>
                </a:ext>
              </a:extLst>
            </p:cNvPr>
            <p:cNvSpPr/>
            <p:nvPr/>
          </p:nvSpPr>
          <p:spPr>
            <a:xfrm>
              <a:off x="2639759" y="2744759"/>
              <a:ext cx="749164" cy="3022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25400" lIns="25400" rIns="25400" tIns="25400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cap="none" sz="2200"/>
              </a:lvl1pPr>
            </a:lstStyle>
            <a:p>
              <a:pPr algn="ctr"/>
              <a:r>
                <a:rPr sz="11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2017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229210" y="1365393"/>
            <a:ext cx="749164" cy="1488142"/>
            <a:chOff x="3229210" y="1545413"/>
            <a:chExt cx="749164" cy="1488142"/>
          </a:xfrm>
        </p:grpSpPr>
        <p:sp>
          <p:nvSpPr>
            <p:cNvPr id="18" name="Shape 16384">
              <a:extLst>
                <a:ext uri="{FF2B5EF4-FFF2-40B4-BE49-F238E27FC236}">
                  <a16:creationId xmlns:a16="http://schemas.microsoft.com/office/drawing/2014/main" id="{EC0EC1AF-E1DF-4E92-B2E7-21EF5CCE15F4}"/>
                </a:ext>
              </a:extLst>
            </p:cNvPr>
            <p:cNvSpPr/>
            <p:nvPr/>
          </p:nvSpPr>
          <p:spPr>
            <a:xfrm>
              <a:off x="3603792" y="1984083"/>
              <a:ext cx="1" cy="749340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anchor="ctr" bIns="25400" lIns="25400" rIns="25400" tIns="25400"/>
            <a:lstStyle/>
            <a:p>
              <a:pPr>
                <a:defRPr cap="none" sz="3200">
                  <a:solidFill>
                    <a:srgbClr val="000000"/>
                  </a:solidFill>
                </a:defRPr>
              </a:pPr>
              <a:endParaRPr sz="16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9" name="Shape 16385">
              <a:extLst>
                <a:ext uri="{FF2B5EF4-FFF2-40B4-BE49-F238E27FC236}">
                  <a16:creationId xmlns:a16="http://schemas.microsoft.com/office/drawing/2014/main" id="{BA4E984F-BDD7-43E9-99ED-2622B8945987}"/>
                </a:ext>
              </a:extLst>
            </p:cNvPr>
            <p:cNvSpPr/>
            <p:nvPr/>
          </p:nvSpPr>
          <p:spPr>
            <a:xfrm>
              <a:off x="3365667" y="1545413"/>
              <a:ext cx="476251" cy="476251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12700">
              <a:miter lim="400000"/>
            </a:ln>
          </p:spPr>
          <p:txBody>
            <a:bodyPr anchor="ctr" bIns="25400" lIns="25400" rIns="25400" tIns="25400" wrap="none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  <p:sp>
          <p:nvSpPr>
            <p:cNvPr id="20" name="Shape 16386">
              <a:extLst>
                <a:ext uri="{FF2B5EF4-FFF2-40B4-BE49-F238E27FC236}">
                  <a16:creationId xmlns:a16="http://schemas.microsoft.com/office/drawing/2014/main" id="{8E248731-5DC4-4312-94F8-D9B8D47C4DBC}"/>
                </a:ext>
              </a:extLst>
            </p:cNvPr>
            <p:cNvSpPr/>
            <p:nvPr/>
          </p:nvSpPr>
          <p:spPr>
            <a:xfrm>
              <a:off x="3229210" y="2744759"/>
              <a:ext cx="749164" cy="3022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25400" lIns="25400" rIns="25400" tIns="25400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cap="none" sz="2200"/>
              </a:lvl1pPr>
            </a:lstStyle>
            <a:p>
              <a:pPr algn="ctr"/>
              <a:r>
                <a:rPr sz="11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2018</a:t>
              </a: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6AB6D5-CA3E-4A5F-A272-C3EDFFC4A46A}"/>
              </a:ext>
            </a:extLst>
          </p:cNvPr>
          <p:cNvSpPr txBox="1"/>
          <p:nvPr/>
        </p:nvSpPr>
        <p:spPr>
          <a:xfrm>
            <a:off x="1659465" y="3287876"/>
            <a:ext cx="6535546" cy="741622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defTabSz="914377" indent="0" lvl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rgbClr val="333639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此部分内容作为文字排版占位显示（建议使用主题字体）</a:t>
            </a:r>
          </a:p>
          <a:p>
            <a:pPr defTabSz="914377" indent="0" lvl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000">
                <a:solidFill>
                  <a:srgbClr val="333639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如需更改请在（设置形状格式）菜单下（文本选项）中调整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3FEDDB5-4D0F-4E38-B9E5-C72DF3FA9466}"/>
              </a:ext>
            </a:extLst>
          </p:cNvPr>
          <p:cNvSpPr txBox="1"/>
          <p:nvPr/>
        </p:nvSpPr>
        <p:spPr>
          <a:xfrm>
            <a:off x="1659465" y="2998179"/>
            <a:ext cx="1738177" cy="266521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defTabSz="914377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sz="1400">
                <a:solidFill>
                  <a:srgbClr val="333639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C2428B55-38AE-4D42-ABD9-3E7953007DB6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309371749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2"/>
      <p:bldP grpId="0" spid="29"/>
      <p:bldP grpId="0" spid="7"/>
      <p:bldP grpId="0" spid="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A95F14DF-C5EC-4722-8B13-EF98FBFC2B34}"/>
              </a:ext>
            </a:extLst>
          </p:cNvPr>
          <p:cNvGrpSpPr/>
          <p:nvPr/>
        </p:nvGrpSpPr>
        <p:grpSpPr>
          <a:xfrm>
            <a:off x="3735095" y="1203598"/>
            <a:ext cx="811171" cy="1186673"/>
            <a:chOff x="4936038" y="1742890"/>
            <a:chExt cx="1155700" cy="1690688"/>
          </a:xfrm>
        </p:grpSpPr>
        <p:sp>
          <p:nvSpPr>
            <p:cNvPr id="38" name="Freeform: Shape 2">
              <a:extLst>
                <a:ext uri="{FF2B5EF4-FFF2-40B4-BE49-F238E27FC236}">
                  <a16:creationId xmlns:a16="http://schemas.microsoft.com/office/drawing/2014/main" id="{751C7D5D-EFD3-4482-8631-A38D68DCE1F5}"/>
                </a:ext>
              </a:extLst>
            </p:cNvPr>
            <p:cNvSpPr/>
            <p:nvPr/>
          </p:nvSpPr>
          <p:spPr bwMode="auto">
            <a:xfrm>
              <a:off x="4936038" y="1742890"/>
              <a:ext cx="1155700" cy="1690688"/>
            </a:xfrm>
            <a:custGeom>
              <a:gdLst>
                <a:gd fmla="*/ 64 w 307" name="T0"/>
                <a:gd fmla="*/ 28 h 449" name="T1"/>
                <a:gd fmla="*/ 201 w 307" name="T2"/>
                <a:gd fmla="*/ 65 h 449" name="T3"/>
                <a:gd fmla="*/ 307 w 307" name="T4"/>
                <a:gd fmla="*/ 249 h 449" name="T5"/>
                <a:gd fmla="*/ 307 w 307" name="T6"/>
                <a:gd fmla="*/ 449 h 449" name="T7"/>
                <a:gd fmla="*/ 134 w 307" name="T8"/>
                <a:gd fmla="*/ 349 h 449" name="T9"/>
                <a:gd fmla="*/ 28 w 307" name="T10"/>
                <a:gd fmla="*/ 165 h 449" name="T11"/>
                <a:gd fmla="*/ 64 w 307" name="T12"/>
                <a:gd fmla="*/ 28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307">
                  <a:moveTo>
                    <a:pt x="64" y="28"/>
                  </a:moveTo>
                  <a:cubicBezTo>
                    <a:pt x="112" y="0"/>
                    <a:pt x="173" y="17"/>
                    <a:pt x="201" y="65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7" y="449"/>
                    <a:pt x="307" y="449"/>
                    <a:pt x="307" y="449"/>
                  </a:cubicBezTo>
                  <a:cubicBezTo>
                    <a:pt x="134" y="349"/>
                    <a:pt x="134" y="349"/>
                    <a:pt x="134" y="349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0" y="117"/>
                    <a:pt x="16" y="56"/>
                    <a:pt x="64" y="28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B237E7DC-B725-4FB9-8CE4-A14EFC0369AC}"/>
                </a:ext>
              </a:extLst>
            </p:cNvPr>
            <p:cNvSpPr/>
            <p:nvPr/>
          </p:nvSpPr>
          <p:spPr>
            <a:xfrm>
              <a:off x="5113100" y="1919528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97EFDD-E1D0-40C4-99F9-C6EA5FE5B6FF}"/>
              </a:ext>
            </a:extLst>
          </p:cNvPr>
          <p:cNvGrpSpPr/>
          <p:nvPr/>
        </p:nvGrpSpPr>
        <p:grpSpPr>
          <a:xfrm>
            <a:off x="4546266" y="1203598"/>
            <a:ext cx="813400" cy="1186673"/>
            <a:chOff x="6091738" y="1742890"/>
            <a:chExt cx="1158875" cy="1690688"/>
          </a:xfrm>
        </p:grpSpPr>
        <p:sp>
          <p:nvSpPr>
            <p:cNvPr id="36" name="Freeform: Shape 5">
              <a:extLst>
                <a:ext uri="{FF2B5EF4-FFF2-40B4-BE49-F238E27FC236}">
                  <a16:creationId xmlns:a16="http://schemas.microsoft.com/office/drawing/2014/main" id="{32778E94-59A6-4F2E-8611-84A5B0C30024}"/>
                </a:ext>
              </a:extLst>
            </p:cNvPr>
            <p:cNvSpPr/>
            <p:nvPr/>
          </p:nvSpPr>
          <p:spPr bwMode="auto">
            <a:xfrm>
              <a:off x="6091738" y="1742890"/>
              <a:ext cx="1158875" cy="1690688"/>
            </a:xfrm>
            <a:custGeom>
              <a:gdLst>
                <a:gd fmla="*/ 243 w 308" name="T0"/>
                <a:gd fmla="*/ 28 h 449" name="T1"/>
                <a:gd fmla="*/ 280 w 308" name="T2"/>
                <a:gd fmla="*/ 165 h 449" name="T3"/>
                <a:gd fmla="*/ 174 w 308" name="T4"/>
                <a:gd fmla="*/ 349 h 449" name="T5"/>
                <a:gd fmla="*/ 0 w 308" name="T6"/>
                <a:gd fmla="*/ 449 h 449" name="T7"/>
                <a:gd fmla="*/ 0 w 308" name="T8"/>
                <a:gd fmla="*/ 249 h 449" name="T9"/>
                <a:gd fmla="*/ 107 w 308" name="T10"/>
                <a:gd fmla="*/ 65 h 449" name="T11"/>
                <a:gd fmla="*/ 243 w 308" name="T12"/>
                <a:gd fmla="*/ 28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308">
                  <a:moveTo>
                    <a:pt x="243" y="28"/>
                  </a:moveTo>
                  <a:cubicBezTo>
                    <a:pt x="291" y="56"/>
                    <a:pt x="308" y="117"/>
                    <a:pt x="280" y="165"/>
                  </a:cubicBezTo>
                  <a:cubicBezTo>
                    <a:pt x="174" y="349"/>
                    <a:pt x="174" y="349"/>
                    <a:pt x="174" y="34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34" y="17"/>
                    <a:pt x="196" y="0"/>
                    <a:pt x="243" y="28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8B6EA799-E1D7-4084-9FE3-8B83794622C3}"/>
                </a:ext>
              </a:extLst>
            </p:cNvPr>
            <p:cNvSpPr/>
            <p:nvPr/>
          </p:nvSpPr>
          <p:spPr>
            <a:xfrm>
              <a:off x="6559330" y="1919528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06</a:t>
              </a: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9AFA3F01-0C8C-49AA-B53E-24496CA34A0C}"/>
              </a:ext>
            </a:extLst>
          </p:cNvPr>
          <p:cNvGrpSpPr/>
          <p:nvPr/>
        </p:nvGrpSpPr>
        <p:grpSpPr>
          <a:xfrm>
            <a:off x="3735095" y="2390271"/>
            <a:ext cx="811171" cy="1186673"/>
            <a:chOff x="4936038" y="3433578"/>
            <a:chExt cx="1155700" cy="1690688"/>
          </a:xfrm>
        </p:grpSpPr>
        <p:sp>
          <p:nvSpPr>
            <p:cNvPr id="34" name="Freeform: Shape 8">
              <a:extLst>
                <a:ext uri="{FF2B5EF4-FFF2-40B4-BE49-F238E27FC236}">
                  <a16:creationId xmlns:a16="http://schemas.microsoft.com/office/drawing/2014/main" id="{F961E7E3-CAE7-4459-A780-898B5F28CD52}"/>
                </a:ext>
              </a:extLst>
            </p:cNvPr>
            <p:cNvSpPr/>
            <p:nvPr/>
          </p:nvSpPr>
          <p:spPr bwMode="auto">
            <a:xfrm>
              <a:off x="4936038" y="3433578"/>
              <a:ext cx="1155700" cy="1690688"/>
            </a:xfrm>
            <a:custGeom>
              <a:gdLst>
                <a:gd fmla="*/ 64 w 307" name="T0"/>
                <a:gd fmla="*/ 421 h 449" name="T1"/>
                <a:gd fmla="*/ 201 w 307" name="T2"/>
                <a:gd fmla="*/ 384 h 449" name="T3"/>
                <a:gd fmla="*/ 307 w 307" name="T4"/>
                <a:gd fmla="*/ 200 h 449" name="T5"/>
                <a:gd fmla="*/ 307 w 307" name="T6"/>
                <a:gd fmla="*/ 0 h 449" name="T7"/>
                <a:gd fmla="*/ 134 w 307" name="T8"/>
                <a:gd fmla="*/ 100 h 449" name="T9"/>
                <a:gd fmla="*/ 28 w 307" name="T10"/>
                <a:gd fmla="*/ 284 h 449" name="T11"/>
                <a:gd fmla="*/ 64 w 307" name="T12"/>
                <a:gd fmla="*/ 421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307">
                  <a:moveTo>
                    <a:pt x="64" y="421"/>
                  </a:moveTo>
                  <a:cubicBezTo>
                    <a:pt x="112" y="449"/>
                    <a:pt x="173" y="432"/>
                    <a:pt x="201" y="384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28" y="284"/>
                    <a:pt x="28" y="284"/>
                    <a:pt x="28" y="284"/>
                  </a:cubicBezTo>
                  <a:cubicBezTo>
                    <a:pt x="0" y="332"/>
                    <a:pt x="16" y="393"/>
                    <a:pt x="64" y="421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CBF4227C-DE5D-47AF-A134-74126F0F6FE6}"/>
                </a:ext>
              </a:extLst>
            </p:cNvPr>
            <p:cNvSpPr/>
            <p:nvPr/>
          </p:nvSpPr>
          <p:spPr>
            <a:xfrm>
              <a:off x="5113100" y="4427705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03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0F5935E7-0248-422E-8144-36713B6BBB4B}"/>
              </a:ext>
            </a:extLst>
          </p:cNvPr>
          <p:cNvGrpSpPr/>
          <p:nvPr/>
        </p:nvGrpSpPr>
        <p:grpSpPr>
          <a:xfrm>
            <a:off x="4546266" y="2390271"/>
            <a:ext cx="813400" cy="1186673"/>
            <a:chOff x="6091738" y="3433578"/>
            <a:chExt cx="1158875" cy="1690688"/>
          </a:xfrm>
        </p:grpSpPr>
        <p:sp>
          <p:nvSpPr>
            <p:cNvPr id="32" name="Freeform: Shape 11">
              <a:extLst>
                <a:ext uri="{FF2B5EF4-FFF2-40B4-BE49-F238E27FC236}">
                  <a16:creationId xmlns:a16="http://schemas.microsoft.com/office/drawing/2014/main" id="{C8CE620D-0E3A-4B28-BEC9-0B004604B082}"/>
                </a:ext>
              </a:extLst>
            </p:cNvPr>
            <p:cNvSpPr/>
            <p:nvPr/>
          </p:nvSpPr>
          <p:spPr bwMode="auto">
            <a:xfrm>
              <a:off x="6091738" y="3433578"/>
              <a:ext cx="1158875" cy="1690688"/>
            </a:xfrm>
            <a:custGeom>
              <a:gdLst>
                <a:gd fmla="*/ 243 w 308" name="T0"/>
                <a:gd fmla="*/ 421 h 449" name="T1"/>
                <a:gd fmla="*/ 280 w 308" name="T2"/>
                <a:gd fmla="*/ 284 h 449" name="T3"/>
                <a:gd fmla="*/ 174 w 308" name="T4"/>
                <a:gd fmla="*/ 100 h 449" name="T5"/>
                <a:gd fmla="*/ 0 w 308" name="T6"/>
                <a:gd fmla="*/ 0 h 449" name="T7"/>
                <a:gd fmla="*/ 0 w 308" name="T8"/>
                <a:gd fmla="*/ 200 h 449" name="T9"/>
                <a:gd fmla="*/ 107 w 308" name="T10"/>
                <a:gd fmla="*/ 384 h 449" name="T11"/>
                <a:gd fmla="*/ 243 w 308" name="T12"/>
                <a:gd fmla="*/ 421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308">
                  <a:moveTo>
                    <a:pt x="243" y="421"/>
                  </a:moveTo>
                  <a:cubicBezTo>
                    <a:pt x="291" y="393"/>
                    <a:pt x="308" y="332"/>
                    <a:pt x="280" y="284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07" y="384"/>
                    <a:pt x="107" y="384"/>
                    <a:pt x="107" y="384"/>
                  </a:cubicBezTo>
                  <a:cubicBezTo>
                    <a:pt x="134" y="432"/>
                    <a:pt x="196" y="449"/>
                    <a:pt x="243" y="421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47BF2437-FC7F-4CB7-A537-E975BF30549E}"/>
                </a:ext>
              </a:extLst>
            </p:cNvPr>
            <p:cNvSpPr/>
            <p:nvPr/>
          </p:nvSpPr>
          <p:spPr>
            <a:xfrm>
              <a:off x="6559330" y="4427705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 lvl="0"/>
              <a:r>
                <a:rPr lang="en-US" sz="1600">
                  <a:solidFill>
                    <a:schemeClr val="tx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04</a:t>
              </a: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8F96ECA3-EF21-4549-9D60-1A378D25581D}"/>
              </a:ext>
            </a:extLst>
          </p:cNvPr>
          <p:cNvGrpSpPr/>
          <p:nvPr/>
        </p:nvGrpSpPr>
        <p:grpSpPr>
          <a:xfrm>
            <a:off x="4546266" y="2126195"/>
            <a:ext cx="1285840" cy="528153"/>
            <a:chOff x="6091738" y="3057340"/>
            <a:chExt cx="1831975" cy="752475"/>
          </a:xfrm>
        </p:grpSpPr>
        <p:sp>
          <p:nvSpPr>
            <p:cNvPr id="30" name="Freeform: Shape 14">
              <a:extLst>
                <a:ext uri="{FF2B5EF4-FFF2-40B4-BE49-F238E27FC236}">
                  <a16:creationId xmlns:a16="http://schemas.microsoft.com/office/drawing/2014/main" id="{04B1F7A2-E4F2-4754-8871-0D542323FD96}"/>
                </a:ext>
              </a:extLst>
            </p:cNvPr>
            <p:cNvSpPr/>
            <p:nvPr/>
          </p:nvSpPr>
          <p:spPr bwMode="auto">
            <a:xfrm>
              <a:off x="6091738" y="3057340"/>
              <a:ext cx="1831975" cy="752475"/>
            </a:xfrm>
            <a:custGeom>
              <a:gdLst>
                <a:gd fmla="*/ 487 w 487" name="T0"/>
                <a:gd fmla="*/ 100 h 200" name="T1"/>
                <a:gd fmla="*/ 387 w 487" name="T2"/>
                <a:gd fmla="*/ 200 h 200" name="T3"/>
                <a:gd fmla="*/ 174 w 487" name="T4"/>
                <a:gd fmla="*/ 200 h 200" name="T5"/>
                <a:gd fmla="*/ 0 w 487" name="T6"/>
                <a:gd fmla="*/ 100 h 200" name="T7"/>
                <a:gd fmla="*/ 174 w 487" name="T8"/>
                <a:gd fmla="*/ 0 h 200" name="T9"/>
                <a:gd fmla="*/ 387 w 487" name="T10"/>
                <a:gd fmla="*/ 0 h 200" name="T11"/>
                <a:gd fmla="*/ 487 w 487" name="T12"/>
                <a:gd fmla="*/ 100 h 20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0" w="487">
                  <a:moveTo>
                    <a:pt x="487" y="100"/>
                  </a:moveTo>
                  <a:cubicBezTo>
                    <a:pt x="487" y="155"/>
                    <a:pt x="442" y="200"/>
                    <a:pt x="387" y="200"/>
                  </a:cubicBezTo>
                  <a:cubicBezTo>
                    <a:pt x="174" y="200"/>
                    <a:pt x="174" y="200"/>
                    <a:pt x="174" y="2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442" y="0"/>
                    <a:pt x="486" y="45"/>
                    <a:pt x="487" y="10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6E85330D-1772-452C-BDFA-C006B273571A}"/>
                </a:ext>
              </a:extLst>
            </p:cNvPr>
            <p:cNvSpPr/>
            <p:nvPr/>
          </p:nvSpPr>
          <p:spPr>
            <a:xfrm>
              <a:off x="7275294" y="3176861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05</a:t>
              </a: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2596D480-B444-460A-B7C8-9CD404CFBEF7}"/>
              </a:ext>
            </a:extLst>
          </p:cNvPr>
          <p:cNvGrpSpPr/>
          <p:nvPr/>
        </p:nvGrpSpPr>
        <p:grpSpPr>
          <a:xfrm>
            <a:off x="3262654" y="2126195"/>
            <a:ext cx="1283612" cy="528153"/>
            <a:chOff x="4262938" y="3057340"/>
            <a:chExt cx="1828800" cy="752475"/>
          </a:xfrm>
        </p:grpSpPr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AA996CD4-C41C-4E8F-8EBA-F62137FBDEBD}"/>
                </a:ext>
              </a:extLst>
            </p:cNvPr>
            <p:cNvSpPr/>
            <p:nvPr/>
          </p:nvSpPr>
          <p:spPr bwMode="auto">
            <a:xfrm>
              <a:off x="4262938" y="3057340"/>
              <a:ext cx="1828800" cy="752475"/>
            </a:xfrm>
            <a:custGeom>
              <a:gdLst>
                <a:gd fmla="*/ 0 w 486" name="T0"/>
                <a:gd fmla="*/ 100 h 200" name="T1"/>
                <a:gd fmla="*/ 100 w 486" name="T2"/>
                <a:gd fmla="*/ 200 h 200" name="T3"/>
                <a:gd fmla="*/ 313 w 486" name="T4"/>
                <a:gd fmla="*/ 200 h 200" name="T5"/>
                <a:gd fmla="*/ 486 w 486" name="T6"/>
                <a:gd fmla="*/ 100 h 200" name="T7"/>
                <a:gd fmla="*/ 313 w 486" name="T8"/>
                <a:gd fmla="*/ 0 h 200" name="T9"/>
                <a:gd fmla="*/ 100 w 486" name="T10"/>
                <a:gd fmla="*/ 0 h 200" name="T11"/>
                <a:gd fmla="*/ 0 w 486" name="T12"/>
                <a:gd fmla="*/ 100 h 20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0" w="486">
                  <a:moveTo>
                    <a:pt x="0" y="100"/>
                  </a:moveTo>
                  <a:cubicBezTo>
                    <a:pt x="0" y="155"/>
                    <a:pt x="45" y="200"/>
                    <a:pt x="100" y="200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486" y="100"/>
                    <a:pt x="486" y="100"/>
                    <a:pt x="486" y="10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80754140-0BC0-46FD-8913-EC305939BB53}"/>
                </a:ext>
              </a:extLst>
            </p:cNvPr>
            <p:cNvSpPr/>
            <p:nvPr/>
          </p:nvSpPr>
          <p:spPr>
            <a:xfrm>
              <a:off x="4400125" y="3176861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AU" sz="1600">
                  <a:solidFill>
                    <a:schemeClr val="tx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23665" y="1205122"/>
            <a:ext cx="1995892" cy="755466"/>
            <a:chOff x="6423665" y="1399668"/>
            <a:chExt cx="1995892" cy="755466"/>
          </a:xfrm>
        </p:grpSpPr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F789AB0B-98F1-4CBF-99AA-95AD4620B8A3}"/>
                </a:ext>
              </a:extLst>
            </p:cNvPr>
            <p:cNvSpPr txBox="1"/>
            <p:nvPr/>
          </p:nvSpPr>
          <p:spPr>
            <a:xfrm>
              <a:off x="6995254" y="1399668"/>
              <a:ext cx="807913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r>
                <a:rPr altLang="en-US" b="1" lang="zh-CN" sz="14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EA6AC781-F67F-4ECD-BE6F-C7634AE85F25}"/>
                </a:ext>
              </a:extLst>
            </p:cNvPr>
            <p:cNvSpPr txBox="1"/>
            <p:nvPr/>
          </p:nvSpPr>
          <p:spPr>
            <a:xfrm>
              <a:off x="6995255" y="1599250"/>
              <a:ext cx="1424302" cy="55588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indent="0" marL="0">
                <a:lnSpc>
                  <a:spcPct val="120000"/>
                </a:lnSpc>
                <a:buNone/>
              </a:pPr>
              <a:r>
                <a:rPr altLang="en-US" lang="zh-CN" sz="9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</a:t>
              </a:r>
            </a:p>
          </p:txBody>
        </p:sp>
        <p:sp>
          <p:nvSpPr>
            <p:cNvPr id="16" name="Rectangle: Rounded Corners 28">
              <a:extLst>
                <a:ext uri="{FF2B5EF4-FFF2-40B4-BE49-F238E27FC236}">
                  <a16:creationId xmlns:a16="http://schemas.microsoft.com/office/drawing/2014/main" id="{901BED08-BFAD-44A0-B1B9-DD89E7070C72}"/>
                </a:ext>
              </a:extLst>
            </p:cNvPr>
            <p:cNvSpPr/>
            <p:nvPr/>
          </p:nvSpPr>
          <p:spPr>
            <a:xfrm>
              <a:off x="6423665" y="1422299"/>
              <a:ext cx="439225" cy="424428"/>
            </a:xfrm>
            <a:prstGeom prst="roundRect">
              <a:avLst>
                <a:gd fmla="val 16554" name="adj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06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23665" y="2152255"/>
            <a:ext cx="1995892" cy="755466"/>
            <a:chOff x="6423665" y="2346801"/>
            <a:chExt cx="1995892" cy="755466"/>
          </a:xfrm>
        </p:grpSpPr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E9574558-AF98-487E-8896-B44377F08293}"/>
                </a:ext>
              </a:extLst>
            </p:cNvPr>
            <p:cNvSpPr txBox="1"/>
            <p:nvPr/>
          </p:nvSpPr>
          <p:spPr>
            <a:xfrm>
              <a:off x="6995254" y="2346801"/>
              <a:ext cx="807913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r>
                <a:rPr altLang="en-US" b="1" lang="zh-CN" sz="14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AC2FE503-B126-4325-8809-936993438E55}"/>
                </a:ext>
              </a:extLst>
            </p:cNvPr>
            <p:cNvSpPr txBox="1"/>
            <p:nvPr/>
          </p:nvSpPr>
          <p:spPr>
            <a:xfrm>
              <a:off x="6995255" y="2546383"/>
              <a:ext cx="1424302" cy="55588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indent="0" marL="0">
                <a:lnSpc>
                  <a:spcPct val="120000"/>
                </a:lnSpc>
                <a:buNone/>
              </a:pPr>
              <a:r>
                <a:rPr altLang="en-US" lang="zh-CN" sz="9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</a:t>
              </a:r>
            </a:p>
          </p:txBody>
        </p:sp>
        <p:sp>
          <p:nvSpPr>
            <p:cNvPr id="17" name="Rectangle: Rounded Corners 29">
              <a:extLst>
                <a:ext uri="{FF2B5EF4-FFF2-40B4-BE49-F238E27FC236}">
                  <a16:creationId xmlns:a16="http://schemas.microsoft.com/office/drawing/2014/main" id="{C8A0EDBC-4DB2-405E-9F03-058D862B01B7}"/>
                </a:ext>
              </a:extLst>
            </p:cNvPr>
            <p:cNvSpPr/>
            <p:nvPr/>
          </p:nvSpPr>
          <p:spPr>
            <a:xfrm>
              <a:off x="6423665" y="2369430"/>
              <a:ext cx="439225" cy="424428"/>
            </a:xfrm>
            <a:prstGeom prst="roundRect">
              <a:avLst>
                <a:gd fmla="val 16554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05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23665" y="3099388"/>
            <a:ext cx="1995892" cy="755466"/>
            <a:chOff x="6423665" y="3293934"/>
            <a:chExt cx="1995892" cy="755466"/>
          </a:xfrm>
        </p:grpSpPr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7470E582-F67E-46B8-9664-39EE2C76B87B}"/>
                </a:ext>
              </a:extLst>
            </p:cNvPr>
            <p:cNvSpPr txBox="1"/>
            <p:nvPr/>
          </p:nvSpPr>
          <p:spPr>
            <a:xfrm>
              <a:off x="6995254" y="3293934"/>
              <a:ext cx="807913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r>
                <a:rPr altLang="en-US" b="1" lang="zh-CN" sz="14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D79B2DCA-2517-4C44-BD50-C3945DD3A602}"/>
                </a:ext>
              </a:extLst>
            </p:cNvPr>
            <p:cNvSpPr txBox="1"/>
            <p:nvPr/>
          </p:nvSpPr>
          <p:spPr>
            <a:xfrm>
              <a:off x="6995255" y="3493516"/>
              <a:ext cx="1424302" cy="55588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indent="0" marL="0">
                <a:lnSpc>
                  <a:spcPct val="120000"/>
                </a:lnSpc>
                <a:buNone/>
              </a:pPr>
              <a:r>
                <a:rPr altLang="en-US" lang="zh-CN" sz="9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</a:t>
              </a:r>
            </a:p>
          </p:txBody>
        </p:sp>
        <p:sp>
          <p:nvSpPr>
            <p:cNvPr id="18" name="Rectangle: Rounded Corners 30">
              <a:extLst>
                <a:ext uri="{FF2B5EF4-FFF2-40B4-BE49-F238E27FC236}">
                  <a16:creationId xmlns:a16="http://schemas.microsoft.com/office/drawing/2014/main" id="{B7047528-FBA9-4F66-9222-C8B2D7D20A1A}"/>
                </a:ext>
              </a:extLst>
            </p:cNvPr>
            <p:cNvSpPr/>
            <p:nvPr/>
          </p:nvSpPr>
          <p:spPr>
            <a:xfrm>
              <a:off x="6423665" y="3316562"/>
              <a:ext cx="439225" cy="424428"/>
            </a:xfrm>
            <a:prstGeom prst="roundRect">
              <a:avLst>
                <a:gd fmla="val 16554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 lvl="0"/>
              <a:r>
                <a:rPr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04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9362" y="1208296"/>
            <a:ext cx="1964921" cy="755466"/>
            <a:chOff x="699362" y="1402842"/>
            <a:chExt cx="1964921" cy="755466"/>
          </a:xfrm>
        </p:grpSpPr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54598A52-F9F3-4E95-89AB-E7692EB9B1EF}"/>
                </a:ext>
              </a:extLst>
            </p:cNvPr>
            <p:cNvSpPr txBox="1"/>
            <p:nvPr/>
          </p:nvSpPr>
          <p:spPr>
            <a:xfrm flipH="1">
              <a:off x="1284780" y="1402842"/>
              <a:ext cx="807913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pPr algn="r"/>
              <a:r>
                <a:rPr altLang="en-US" b="1" lang="zh-CN" sz="14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4129D8EC-F971-4E66-AE0A-C1ECD9500077}"/>
                </a:ext>
              </a:extLst>
            </p:cNvPr>
            <p:cNvSpPr txBox="1"/>
            <p:nvPr/>
          </p:nvSpPr>
          <p:spPr>
            <a:xfrm flipH="1">
              <a:off x="699362" y="1602424"/>
              <a:ext cx="1393331" cy="55588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algn="r" indent="0" marL="0">
                <a:lnSpc>
                  <a:spcPct val="120000"/>
                </a:lnSpc>
                <a:buNone/>
              </a:pPr>
              <a:r>
                <a:rPr altLang="en-US" lang="zh-CN" sz="9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</a:t>
              </a:r>
            </a:p>
          </p:txBody>
        </p:sp>
        <p:sp>
          <p:nvSpPr>
            <p:cNvPr id="25" name="Rectangle: Rounded Corners 40">
              <a:extLst>
                <a:ext uri="{FF2B5EF4-FFF2-40B4-BE49-F238E27FC236}">
                  <a16:creationId xmlns:a16="http://schemas.microsoft.com/office/drawing/2014/main" id="{C8EB631D-A4E8-40EA-B6A3-BBCECAABED7D}"/>
                </a:ext>
              </a:extLst>
            </p:cNvPr>
            <p:cNvSpPr/>
            <p:nvPr/>
          </p:nvSpPr>
          <p:spPr>
            <a:xfrm flipH="1">
              <a:off x="2239855" y="1425473"/>
              <a:ext cx="424428" cy="424428"/>
            </a:xfrm>
            <a:prstGeom prst="roundRect">
              <a:avLst>
                <a:gd fmla="val 16554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01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9362" y="2155429"/>
            <a:ext cx="1964921" cy="755466"/>
            <a:chOff x="699362" y="2349975"/>
            <a:chExt cx="1964921" cy="755466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74BF4A42-F7F6-4FB7-B866-5C3CD789AB57}"/>
                </a:ext>
              </a:extLst>
            </p:cNvPr>
            <p:cNvSpPr txBox="1"/>
            <p:nvPr/>
          </p:nvSpPr>
          <p:spPr>
            <a:xfrm flipH="1">
              <a:off x="1284780" y="2349975"/>
              <a:ext cx="807913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pPr algn="r"/>
              <a:r>
                <a:rPr altLang="en-US" b="1" lang="zh-CN" sz="14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A9448E8D-D8A0-4E32-A2FB-EBC91C9DE582}"/>
                </a:ext>
              </a:extLst>
            </p:cNvPr>
            <p:cNvSpPr txBox="1"/>
            <p:nvPr/>
          </p:nvSpPr>
          <p:spPr>
            <a:xfrm flipH="1">
              <a:off x="699362" y="2549557"/>
              <a:ext cx="1393331" cy="55588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algn="r" indent="0" marL="0">
                <a:lnSpc>
                  <a:spcPct val="120000"/>
                </a:lnSpc>
                <a:buNone/>
              </a:pPr>
              <a:r>
                <a:rPr altLang="en-US" lang="zh-CN" sz="9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</a:t>
              </a:r>
            </a:p>
          </p:txBody>
        </p:sp>
        <p:sp>
          <p:nvSpPr>
            <p:cNvPr id="26" name="Rectangle: Rounded Corners 41">
              <a:extLst>
                <a:ext uri="{FF2B5EF4-FFF2-40B4-BE49-F238E27FC236}">
                  <a16:creationId xmlns:a16="http://schemas.microsoft.com/office/drawing/2014/main" id="{DBA6ECFA-ADE2-4326-83DA-1D2EAC17BDEF}"/>
                </a:ext>
              </a:extLst>
            </p:cNvPr>
            <p:cNvSpPr/>
            <p:nvPr/>
          </p:nvSpPr>
          <p:spPr>
            <a:xfrm flipH="1">
              <a:off x="2239855" y="2372604"/>
              <a:ext cx="424428" cy="424428"/>
            </a:xfrm>
            <a:prstGeom prst="roundRect">
              <a:avLst>
                <a:gd fmla="val 16554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AU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02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9362" y="3102562"/>
            <a:ext cx="1964921" cy="755466"/>
            <a:chOff x="699362" y="3297108"/>
            <a:chExt cx="1964921" cy="755466"/>
          </a:xfrm>
        </p:grpSpPr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C23C30E-B1C9-4593-A95C-66E7672BDD0D}"/>
                </a:ext>
              </a:extLst>
            </p:cNvPr>
            <p:cNvSpPr txBox="1"/>
            <p:nvPr/>
          </p:nvSpPr>
          <p:spPr>
            <a:xfrm flipH="1">
              <a:off x="1284780" y="3297108"/>
              <a:ext cx="807913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pPr algn="r"/>
              <a:r>
                <a:rPr altLang="en-US" b="1" lang="zh-CN" sz="14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0E519515-9878-461C-A8E8-9024776E5378}"/>
                </a:ext>
              </a:extLst>
            </p:cNvPr>
            <p:cNvSpPr txBox="1"/>
            <p:nvPr/>
          </p:nvSpPr>
          <p:spPr>
            <a:xfrm flipH="1">
              <a:off x="699362" y="3496690"/>
              <a:ext cx="1393331" cy="555884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 algn="r" indent="0" marL="0">
                <a:lnSpc>
                  <a:spcPct val="120000"/>
                </a:lnSpc>
                <a:buNone/>
              </a:pPr>
              <a:r>
                <a:rPr altLang="en-US" lang="zh-CN" sz="900">
                  <a:solidFill>
                    <a:srgbClr val="656D7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</a:t>
              </a:r>
            </a:p>
          </p:txBody>
        </p:sp>
        <p:sp>
          <p:nvSpPr>
            <p:cNvPr id="27" name="Rectangle: Rounded Corners 42">
              <a:extLst>
                <a:ext uri="{FF2B5EF4-FFF2-40B4-BE49-F238E27FC236}">
                  <a16:creationId xmlns:a16="http://schemas.microsoft.com/office/drawing/2014/main" id="{B26A9FF9-A4C3-409A-A5E9-68757AF39250}"/>
                </a:ext>
              </a:extLst>
            </p:cNvPr>
            <p:cNvSpPr/>
            <p:nvPr/>
          </p:nvSpPr>
          <p:spPr>
            <a:xfrm flipH="1">
              <a:off x="2239855" y="3319736"/>
              <a:ext cx="424428" cy="424428"/>
            </a:xfrm>
            <a:prstGeom prst="roundRect">
              <a:avLst>
                <a:gd fmla="val 16554" name="adj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bIns="0" lIns="0" rIns="0" tIns="0" wrap="none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03</a:t>
              </a:r>
            </a:p>
          </p:txBody>
        </p:sp>
      </p:grpSp>
      <p:sp>
        <p:nvSpPr>
          <p:cNvPr id="46" name="TextBox 21">
            <a:extLst>
              <a:ext uri="{FF2B5EF4-FFF2-40B4-BE49-F238E27FC236}">
                <a16:creationId xmlns:a16="http://schemas.microsoft.com/office/drawing/2014/main" id="{5612886D-899C-4FCD-91CD-B01EED07E4E9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199946354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F2F650A-A2F3-49A9-8575-4F60C9026162}"/>
              </a:ext>
            </a:extLst>
          </p:cNvPr>
          <p:cNvCxnSpPr/>
          <p:nvPr/>
        </p:nvCxnSpPr>
        <p:spPr>
          <a:xfrm flipH="1">
            <a:off x="3886125" y="2416053"/>
            <a:ext cx="694282" cy="851251"/>
          </a:xfrm>
          <a:prstGeom prst="line">
            <a:avLst/>
          </a:prstGeom>
          <a:ln cap="rnd" w="9525">
            <a:solidFill>
              <a:schemeClr val="bg1">
                <a:lumMod val="65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DD691DF-9332-49B0-9D1C-B31EA3A2ADC8}"/>
              </a:ext>
            </a:extLst>
          </p:cNvPr>
          <p:cNvCxnSpPr/>
          <p:nvPr/>
        </p:nvCxnSpPr>
        <p:spPr>
          <a:xfrm>
            <a:off x="3862778" y="3395095"/>
            <a:ext cx="1829362" cy="0"/>
          </a:xfrm>
          <a:prstGeom prst="line">
            <a:avLst/>
          </a:prstGeom>
          <a:ln cap="rnd" w="9525">
            <a:solidFill>
              <a:schemeClr val="bg1">
                <a:lumMod val="65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F3EF6A-4A0D-48E7-9D86-D444C1A3AF5D}"/>
              </a:ext>
            </a:extLst>
          </p:cNvPr>
          <p:cNvCxnSpPr/>
          <p:nvPr/>
        </p:nvCxnSpPr>
        <p:spPr>
          <a:xfrm>
            <a:off x="4798231" y="2416053"/>
            <a:ext cx="838817" cy="827666"/>
          </a:xfrm>
          <a:prstGeom prst="line">
            <a:avLst/>
          </a:prstGeom>
          <a:ln cap="rnd" w="9525">
            <a:solidFill>
              <a:schemeClr val="bg1">
                <a:lumMod val="65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E6B6D220-BC3A-4F4A-8B8C-F9886AF8AE92}"/>
              </a:ext>
            </a:extLst>
          </p:cNvPr>
          <p:cNvGrpSpPr/>
          <p:nvPr/>
        </p:nvGrpSpPr>
        <p:grpSpPr>
          <a:xfrm>
            <a:off x="2581578" y="2801029"/>
            <a:ext cx="1218010" cy="1215629"/>
            <a:chOff x="3451629" y="3933056"/>
            <a:chExt cx="1624013" cy="1620838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/>
            <p:nvPr/>
          </p:nvSpPr>
          <p:spPr bwMode="auto">
            <a:xfrm>
              <a:off x="3532507" y="4013778"/>
              <a:ext cx="1462256" cy="145939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43" name="不完整圆 42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/>
            <p:nvPr/>
          </p:nvSpPr>
          <p:spPr bwMode="auto">
            <a:xfrm>
              <a:off x="3451629" y="3933056"/>
              <a:ext cx="1624013" cy="1620838"/>
            </a:xfrm>
            <a:prstGeom prst="pie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/>
            <p:nvPr/>
          </p:nvSpPr>
          <p:spPr bwMode="auto">
            <a:xfrm>
              <a:off x="3677176" y="4158163"/>
              <a:ext cx="1172918" cy="1170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7FDDDA2A-1A8B-49F8-9DCC-4F538A44A35C}"/>
                </a:ext>
              </a:extLst>
            </p:cNvPr>
            <p:cNvGrpSpPr/>
            <p:nvPr/>
          </p:nvGrpSpPr>
          <p:grpSpPr>
            <a:xfrm>
              <a:off x="3625035" y="4327844"/>
              <a:ext cx="1277200" cy="794600"/>
              <a:chOff x="5396161" y="2890877"/>
              <a:chExt cx="1713142" cy="1065817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5B1AC353-EB52-483F-8833-A96BF7AC8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47890" y="2890877"/>
                <a:ext cx="609685" cy="608723"/>
              </a:xfrm>
              <a:custGeom>
                <a:gdLst>
                  <a:gd fmla="*/ 325000 h 606722" name="connsiteX0"/>
                  <a:gd fmla="*/ 325000 h 606722" name="connsiteY0"/>
                  <a:gd fmla="*/ 325000 h 606722" name="connsiteX1"/>
                  <a:gd fmla="*/ 325000 h 606722" name="connsiteY1"/>
                  <a:gd fmla="*/ 325000 h 606722" name="connsiteX2"/>
                  <a:gd fmla="*/ 325000 h 606722" name="connsiteY2"/>
                  <a:gd fmla="*/ 325000 h 606722" name="connsiteX3"/>
                  <a:gd fmla="*/ 325000 h 606722" name="connsiteY3"/>
                  <a:gd fmla="*/ 325000 h 606722" name="connsiteX4"/>
                  <a:gd fmla="*/ 325000 h 606722" name="connsiteY4"/>
                  <a:gd fmla="*/ 325000 h 606722" name="connsiteX5"/>
                  <a:gd fmla="*/ 325000 h 606722" name="connsiteY5"/>
                  <a:gd fmla="*/ 325000 h 606722" name="connsiteX6"/>
                  <a:gd fmla="*/ 325000 h 606722" name="connsiteY6"/>
                  <a:gd fmla="*/ 325000 h 606722" name="connsiteX7"/>
                  <a:gd fmla="*/ 325000 h 606722" name="connsiteY7"/>
                  <a:gd fmla="*/ 325000 h 606722" name="connsiteX8"/>
                  <a:gd fmla="*/ 325000 h 606722" name="connsiteY8"/>
                  <a:gd fmla="*/ 325000 h 606722" name="connsiteX9"/>
                  <a:gd fmla="*/ 325000 h 606722" name="connsiteY9"/>
                  <a:gd fmla="*/ 325000 h 606722" name="connsiteX10"/>
                  <a:gd fmla="*/ 325000 h 606722" name="connsiteY10"/>
                  <a:gd fmla="*/ 325000 h 606722" name="connsiteX11"/>
                  <a:gd fmla="*/ 325000 h 606722" name="connsiteY11"/>
                  <a:gd fmla="*/ 325000 h 606722" name="connsiteX12"/>
                  <a:gd fmla="*/ 325000 h 606722" name="connsiteY12"/>
                  <a:gd fmla="*/ 325000 h 606722" name="connsiteX13"/>
                  <a:gd fmla="*/ 325000 h 606722" name="connsiteY13"/>
                  <a:gd fmla="*/ 325000 h 606722" name="connsiteX14"/>
                  <a:gd fmla="*/ 325000 h 606722" name="connsiteY14"/>
                  <a:gd fmla="*/ 325000 h 606722" name="connsiteX15"/>
                  <a:gd fmla="*/ 325000 h 606722" name="connsiteY15"/>
                  <a:gd fmla="*/ 325000 h 606722" name="connsiteX16"/>
                  <a:gd fmla="*/ 325000 h 606722" name="connsiteY16"/>
                  <a:gd fmla="*/ 325000 h 606722" name="connsiteX17"/>
                  <a:gd fmla="*/ 325000 h 606722" name="connsiteY17"/>
                  <a:gd fmla="*/ 325000 h 606722" name="connsiteX18"/>
                  <a:gd fmla="*/ 325000 h 606722" name="connsiteY18"/>
                  <a:gd fmla="*/ 325000 h 606722" name="connsiteX19"/>
                  <a:gd fmla="*/ 325000 h 606722" name="connsiteY19"/>
                  <a:gd fmla="*/ 325000 h 606722" name="connsiteX20"/>
                  <a:gd fmla="*/ 325000 h 606722" name="connsiteY20"/>
                  <a:gd fmla="*/ 325000 h 606722" name="connsiteX21"/>
                  <a:gd fmla="*/ 325000 h 606722" name="connsiteY21"/>
                  <a:gd fmla="*/ 325000 h 606722" name="connsiteX22"/>
                  <a:gd fmla="*/ 325000 h 606722" name="connsiteY22"/>
                  <a:gd fmla="*/ 325000 h 606722" name="connsiteX23"/>
                  <a:gd fmla="*/ 325000 h 606722" name="connsiteY23"/>
                  <a:gd fmla="*/ 325000 h 606722" name="connsiteX24"/>
                  <a:gd fmla="*/ 325000 h 606722" name="connsiteY24"/>
                  <a:gd fmla="*/ 325000 h 606722" name="connsiteX25"/>
                  <a:gd fmla="*/ 325000 h 606722" name="connsiteY25"/>
                  <a:gd fmla="*/ 325000 h 606722" name="connsiteX26"/>
                  <a:gd fmla="*/ 325000 h 606722" name="connsiteY26"/>
                  <a:gd fmla="*/ 325000 h 606722" name="connsiteX27"/>
                  <a:gd fmla="*/ 325000 h 606722" name="connsiteY27"/>
                  <a:gd fmla="*/ 325000 h 606722" name="connsiteX28"/>
                  <a:gd fmla="*/ 325000 h 606722" name="connsiteY28"/>
                  <a:gd fmla="*/ 325000 h 606722" name="connsiteX29"/>
                  <a:gd fmla="*/ 325000 h 606722" name="connsiteY29"/>
                  <a:gd fmla="*/ 325000 h 606722" name="connsiteX30"/>
                  <a:gd fmla="*/ 325000 h 606722" name="connsiteY30"/>
                  <a:gd fmla="*/ 325000 h 606722" name="connsiteX31"/>
                  <a:gd fmla="*/ 325000 h 606722" name="connsiteY31"/>
                  <a:gd fmla="*/ 325000 h 606722" name="connsiteX32"/>
                  <a:gd fmla="*/ 325000 h 606722" name="connsiteY32"/>
                  <a:gd fmla="*/ 325000 h 606722" name="connsiteX33"/>
                  <a:gd fmla="*/ 325000 h 606722" name="connsiteY33"/>
                  <a:gd fmla="*/ 325000 h 606722" name="connsiteX34"/>
                  <a:gd fmla="*/ 325000 h 606722" name="connsiteY34"/>
                  <a:gd fmla="*/ 325000 h 606722" name="connsiteX35"/>
                  <a:gd fmla="*/ 325000 h 606722" name="connsiteY35"/>
                  <a:gd fmla="*/ 325000 h 606722" name="connsiteX36"/>
                  <a:gd fmla="*/ 325000 h 606722" name="connsiteY36"/>
                  <a:gd fmla="*/ 325000 h 606722" name="connsiteX37"/>
                  <a:gd fmla="*/ 325000 h 606722" name="connsiteY37"/>
                  <a:gd fmla="*/ 325000 h 606722" name="connsiteX38"/>
                  <a:gd fmla="*/ 325000 h 606722" name="connsiteY38"/>
                  <a:gd fmla="*/ 325000 h 606722" name="connsiteX39"/>
                  <a:gd fmla="*/ 325000 h 606722" name="connsiteY3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b="b" l="l" r="r" t="t"/>
                <a:pathLst>
                  <a:path h="580542" w="581459">
                    <a:moveTo>
                      <a:pt x="213875" y="146706"/>
                    </a:moveTo>
                    <a:cubicBezTo>
                      <a:pt x="227226" y="146706"/>
                      <a:pt x="238084" y="157547"/>
                      <a:pt x="238084" y="171055"/>
                    </a:cubicBezTo>
                    <a:cubicBezTo>
                      <a:pt x="238084" y="184562"/>
                      <a:pt x="227226" y="195493"/>
                      <a:pt x="213875" y="195493"/>
                    </a:cubicBezTo>
                    <a:cubicBezTo>
                      <a:pt x="161630" y="195493"/>
                      <a:pt x="118998" y="238236"/>
                      <a:pt x="118998" y="290755"/>
                    </a:cubicBezTo>
                    <a:cubicBezTo>
                      <a:pt x="118998" y="300086"/>
                      <a:pt x="120422" y="309328"/>
                      <a:pt x="123092" y="318214"/>
                    </a:cubicBezTo>
                    <a:cubicBezTo>
                      <a:pt x="126741" y="330300"/>
                      <a:pt x="120422" y="343274"/>
                      <a:pt x="108673" y="347895"/>
                    </a:cubicBezTo>
                    <a:cubicBezTo>
                      <a:pt x="72182" y="362291"/>
                      <a:pt x="48507" y="397126"/>
                      <a:pt x="48507" y="436582"/>
                    </a:cubicBezTo>
                    <a:cubicBezTo>
                      <a:pt x="48507" y="489101"/>
                      <a:pt x="91050" y="531844"/>
                      <a:pt x="143384" y="531844"/>
                    </a:cubicBezTo>
                    <a:lnTo>
                      <a:pt x="438164" y="531844"/>
                    </a:lnTo>
                    <a:cubicBezTo>
                      <a:pt x="490320" y="531844"/>
                      <a:pt x="532952" y="489101"/>
                      <a:pt x="532952" y="436582"/>
                    </a:cubicBezTo>
                    <a:cubicBezTo>
                      <a:pt x="532952" y="408678"/>
                      <a:pt x="520759" y="382108"/>
                      <a:pt x="499398" y="363979"/>
                    </a:cubicBezTo>
                    <a:cubicBezTo>
                      <a:pt x="494147" y="359625"/>
                      <a:pt x="491032" y="353049"/>
                      <a:pt x="490854" y="346207"/>
                    </a:cubicBezTo>
                    <a:cubicBezTo>
                      <a:pt x="489252" y="294399"/>
                      <a:pt x="447598" y="253876"/>
                      <a:pt x="395976" y="253876"/>
                    </a:cubicBezTo>
                    <a:cubicBezTo>
                      <a:pt x="382625" y="253876"/>
                      <a:pt x="371767" y="243035"/>
                      <a:pt x="371767" y="229528"/>
                    </a:cubicBezTo>
                    <a:cubicBezTo>
                      <a:pt x="371767" y="216020"/>
                      <a:pt x="382625" y="205090"/>
                      <a:pt x="395976" y="205090"/>
                    </a:cubicBezTo>
                    <a:cubicBezTo>
                      <a:pt x="433535" y="205090"/>
                      <a:pt x="468959" y="219575"/>
                      <a:pt x="495927" y="245879"/>
                    </a:cubicBezTo>
                    <a:cubicBezTo>
                      <a:pt x="520225" y="269517"/>
                      <a:pt x="535177" y="300441"/>
                      <a:pt x="538648" y="334032"/>
                    </a:cubicBezTo>
                    <a:cubicBezTo>
                      <a:pt x="565972" y="361047"/>
                      <a:pt x="581459" y="397748"/>
                      <a:pt x="581459" y="436582"/>
                    </a:cubicBezTo>
                    <a:cubicBezTo>
                      <a:pt x="581459" y="516026"/>
                      <a:pt x="517199" y="580542"/>
                      <a:pt x="438164" y="580542"/>
                    </a:cubicBezTo>
                    <a:lnTo>
                      <a:pt x="143384" y="580542"/>
                    </a:lnTo>
                    <a:cubicBezTo>
                      <a:pt x="64349" y="580542"/>
                      <a:pt x="0" y="516026"/>
                      <a:pt x="0" y="436582"/>
                    </a:cubicBezTo>
                    <a:cubicBezTo>
                      <a:pt x="0" y="407079"/>
                      <a:pt x="8811" y="378820"/>
                      <a:pt x="25544" y="354471"/>
                    </a:cubicBezTo>
                    <a:cubicBezTo>
                      <a:pt x="37737" y="336698"/>
                      <a:pt x="53669" y="322124"/>
                      <a:pt x="72004" y="311638"/>
                    </a:cubicBezTo>
                    <a:cubicBezTo>
                      <a:pt x="70936" y="304618"/>
                      <a:pt x="70491" y="297598"/>
                      <a:pt x="70491" y="290666"/>
                    </a:cubicBezTo>
                    <a:cubicBezTo>
                      <a:pt x="70491" y="211222"/>
                      <a:pt x="134840" y="146706"/>
                      <a:pt x="213875" y="146706"/>
                    </a:cubicBezTo>
                    <a:close/>
                    <a:moveTo>
                      <a:pt x="301555" y="0"/>
                    </a:moveTo>
                    <a:cubicBezTo>
                      <a:pt x="314815" y="0"/>
                      <a:pt x="325673" y="10930"/>
                      <a:pt x="325673" y="24259"/>
                    </a:cubicBezTo>
                    <a:lnTo>
                      <a:pt x="325673" y="369392"/>
                    </a:lnTo>
                    <a:lnTo>
                      <a:pt x="379960" y="313055"/>
                    </a:lnTo>
                    <a:cubicBezTo>
                      <a:pt x="389215" y="303458"/>
                      <a:pt x="404433" y="303191"/>
                      <a:pt x="414045" y="312522"/>
                    </a:cubicBezTo>
                    <a:cubicBezTo>
                      <a:pt x="423567" y="321763"/>
                      <a:pt x="423745" y="337225"/>
                      <a:pt x="414490" y="346822"/>
                    </a:cubicBezTo>
                    <a:lnTo>
                      <a:pt x="318642" y="446079"/>
                    </a:lnTo>
                    <a:cubicBezTo>
                      <a:pt x="314103" y="450788"/>
                      <a:pt x="307874" y="453454"/>
                      <a:pt x="301288" y="453454"/>
                    </a:cubicBezTo>
                    <a:cubicBezTo>
                      <a:pt x="294791" y="453454"/>
                      <a:pt x="288473" y="450788"/>
                      <a:pt x="284023" y="446079"/>
                    </a:cubicBezTo>
                    <a:lnTo>
                      <a:pt x="188086" y="346822"/>
                    </a:lnTo>
                    <a:cubicBezTo>
                      <a:pt x="178742" y="337225"/>
                      <a:pt x="179009" y="321941"/>
                      <a:pt x="188620" y="312522"/>
                    </a:cubicBezTo>
                    <a:cubicBezTo>
                      <a:pt x="198054" y="303191"/>
                      <a:pt x="213361" y="303458"/>
                      <a:pt x="222617" y="313055"/>
                    </a:cubicBezTo>
                    <a:lnTo>
                      <a:pt x="277437" y="369392"/>
                    </a:lnTo>
                    <a:lnTo>
                      <a:pt x="277437" y="24259"/>
                    </a:lnTo>
                    <a:cubicBezTo>
                      <a:pt x="277437" y="10930"/>
                      <a:pt x="288295" y="0"/>
                      <a:pt x="30155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16C115-C3EF-4BC2-94A8-5698290FCFE9}"/>
                  </a:ext>
                </a:extLst>
              </p:cNvPr>
              <p:cNvSpPr/>
              <p:nvPr/>
            </p:nvSpPr>
            <p:spPr>
              <a:xfrm>
                <a:off x="5396161" y="3587361"/>
                <a:ext cx="1713142" cy="369333"/>
              </a:xfrm>
              <a:prstGeom prst="rect">
                <a:avLst/>
              </a:prstGeom>
            </p:spPr>
            <p:txBody>
              <a:bodyPr wrap="none">
                <a:normAutofit fontScale="250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altLang="en-US" b="1" lang="zh-CN" sz="2400"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关键词</a:t>
                </a:r>
              </a:p>
            </p:txBody>
          </p:sp>
        </p:grp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3ABFFDE-6F08-4A3A-8EA5-23B50E4133F0}"/>
              </a:ext>
            </a:extLst>
          </p:cNvPr>
          <p:cNvSpPr/>
          <p:nvPr/>
        </p:nvSpPr>
        <p:spPr>
          <a:xfrm>
            <a:off x="807966" y="3707393"/>
            <a:ext cx="1664038" cy="39297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12" rIns="91412" tIns="45700" wrap="square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altLang="en-US" lang="zh-CN" sz="105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此部分内容作为文字排版占位显示（建议使用主题字体）。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468E70-7779-45B7-A4A0-6B987595F268}"/>
              </a:ext>
            </a:extLst>
          </p:cNvPr>
          <p:cNvSpPr/>
          <p:nvPr/>
        </p:nvSpPr>
        <p:spPr>
          <a:xfrm>
            <a:off x="1467925" y="3395095"/>
            <a:ext cx="1004079" cy="29442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12" rIns="91412" tIns="45700" wrap="none">
            <a:normAutofit fontScale="92500" lnSpcReduction="20000"/>
          </a:bodyPr>
          <a:lstStyle/>
          <a:p>
            <a:pPr algn="r">
              <a:buSzPct val="25000"/>
            </a:pPr>
            <a:r>
              <a:rPr altLang="en-US" b="1" lang="zh-CN" sz="16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D8C69AC-B654-4C55-B2DF-DCE174830F8F}"/>
              </a:ext>
            </a:extLst>
          </p:cNvPr>
          <p:cNvGrpSpPr/>
          <p:nvPr/>
        </p:nvGrpSpPr>
        <p:grpSpPr>
          <a:xfrm>
            <a:off x="2160678" y="2967898"/>
            <a:ext cx="311326" cy="311327"/>
            <a:chOff x="2427497" y="5247104"/>
            <a:chExt cx="415102" cy="415102"/>
          </a:xfrm>
          <a:solidFill>
            <a:schemeClr val="accent1"/>
          </a:solidFill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9DBC032-3DFB-4173-8FB2-7D80FB7960F1}"/>
                </a:ext>
              </a:extLst>
            </p:cNvPr>
            <p:cNvSpPr/>
            <p:nvPr/>
          </p:nvSpPr>
          <p:spPr>
            <a:xfrm>
              <a:off x="2427497" y="5247104"/>
              <a:ext cx="415102" cy="415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3DF844C0-90AB-47D1-81FF-0EE84F47C09F}"/>
                </a:ext>
              </a:extLst>
            </p:cNvPr>
            <p:cNvSpPr/>
            <p:nvPr/>
          </p:nvSpPr>
          <p:spPr>
            <a:xfrm>
              <a:off x="2548723" y="5368465"/>
              <a:ext cx="172652" cy="172379"/>
            </a:xfrm>
            <a:custGeom>
              <a:gdLst>
                <a:gd fmla="*/ 325000 h 606722" name="connsiteX0"/>
                <a:gd fmla="*/ 325000 h 606722" name="connsiteY0"/>
                <a:gd fmla="*/ 325000 h 606722" name="connsiteX1"/>
                <a:gd fmla="*/ 325000 h 606722" name="connsiteY1"/>
                <a:gd fmla="*/ 325000 h 606722" name="connsiteX2"/>
                <a:gd fmla="*/ 325000 h 606722" name="connsiteY2"/>
                <a:gd fmla="*/ 325000 h 606722" name="connsiteX3"/>
                <a:gd fmla="*/ 325000 h 606722" name="connsiteY3"/>
                <a:gd fmla="*/ 325000 h 606722" name="connsiteX4"/>
                <a:gd fmla="*/ 325000 h 606722" name="connsiteY4"/>
                <a:gd fmla="*/ 325000 h 606722" name="connsiteX5"/>
                <a:gd fmla="*/ 325000 h 606722" name="connsiteY5"/>
                <a:gd fmla="*/ 325000 h 606722" name="connsiteX6"/>
                <a:gd fmla="*/ 325000 h 606722" name="connsiteY6"/>
                <a:gd fmla="*/ 325000 h 606722" name="connsiteX7"/>
                <a:gd fmla="*/ 325000 h 606722" name="connsiteY7"/>
                <a:gd fmla="*/ 325000 h 606722" name="connsiteX8"/>
                <a:gd fmla="*/ 325000 h 606722" name="connsiteY8"/>
                <a:gd fmla="*/ 325000 h 606722" name="connsiteX9"/>
                <a:gd fmla="*/ 325000 h 606722" name="connsiteY9"/>
                <a:gd fmla="*/ 325000 h 606722" name="connsiteX10"/>
                <a:gd fmla="*/ 325000 h 606722" name="connsiteY10"/>
                <a:gd fmla="*/ 325000 h 606722" name="connsiteX11"/>
                <a:gd fmla="*/ 325000 h 606722" name="connsiteY11"/>
                <a:gd fmla="*/ 325000 h 606722" name="connsiteX12"/>
                <a:gd fmla="*/ 325000 h 606722" name="connsiteY12"/>
                <a:gd fmla="*/ 325000 h 606722" name="connsiteX13"/>
                <a:gd fmla="*/ 325000 h 606722" name="connsiteY13"/>
                <a:gd fmla="*/ 325000 h 606722" name="connsiteX14"/>
                <a:gd fmla="*/ 325000 h 606722" name="connsiteY14"/>
                <a:gd fmla="*/ 325000 h 606722" name="connsiteX15"/>
                <a:gd fmla="*/ 325000 h 606722" name="connsiteY15"/>
                <a:gd fmla="*/ 325000 h 606722" name="connsiteX16"/>
                <a:gd fmla="*/ 325000 h 606722" name="connsiteY16"/>
                <a:gd fmla="*/ 325000 h 606722" name="connsiteX17"/>
                <a:gd fmla="*/ 325000 h 606722" name="connsiteY17"/>
                <a:gd fmla="*/ 325000 h 606722" name="connsiteX18"/>
                <a:gd fmla="*/ 325000 h 606722" name="connsiteY18"/>
                <a:gd fmla="*/ 325000 h 606722" name="connsiteX19"/>
                <a:gd fmla="*/ 325000 h 606722" name="connsiteY19"/>
                <a:gd fmla="*/ 325000 h 606722" name="connsiteX20"/>
                <a:gd fmla="*/ 325000 h 606722" name="connsiteY20"/>
                <a:gd fmla="*/ 325000 h 606722" name="connsiteX21"/>
                <a:gd fmla="*/ 325000 h 606722" name="connsiteY21"/>
                <a:gd fmla="*/ 325000 h 606722" name="connsiteX22"/>
                <a:gd fmla="*/ 325000 h 606722" name="connsiteY22"/>
                <a:gd fmla="*/ 325000 h 606722" name="connsiteX23"/>
                <a:gd fmla="*/ 325000 h 606722" name="connsiteY23"/>
                <a:gd fmla="*/ 325000 h 606722" name="connsiteX24"/>
                <a:gd fmla="*/ 325000 h 606722" name="connsiteY24"/>
                <a:gd fmla="*/ 325000 h 606722" name="connsiteX25"/>
                <a:gd fmla="*/ 325000 h 606722" name="connsiteY25"/>
                <a:gd fmla="*/ 325000 h 606722" name="connsiteX26"/>
                <a:gd fmla="*/ 325000 h 606722" name="connsiteY26"/>
                <a:gd fmla="*/ 325000 h 606722" name="connsiteX27"/>
                <a:gd fmla="*/ 325000 h 606722" name="connsiteY27"/>
                <a:gd fmla="*/ 325000 h 606722" name="connsiteX28"/>
                <a:gd fmla="*/ 325000 h 606722" name="connsiteY28"/>
                <a:gd fmla="*/ 325000 h 606722" name="connsiteX29"/>
                <a:gd fmla="*/ 325000 h 606722" name="connsiteY29"/>
                <a:gd fmla="*/ 325000 h 606722" name="connsiteX30"/>
                <a:gd fmla="*/ 325000 h 606722" name="connsiteY30"/>
                <a:gd fmla="*/ 325000 h 606722" name="connsiteX31"/>
                <a:gd fmla="*/ 325000 h 606722" name="connsiteY31"/>
                <a:gd fmla="*/ 325000 h 606722" name="connsiteX32"/>
                <a:gd fmla="*/ 325000 h 606722" name="connsiteY32"/>
                <a:gd fmla="*/ 325000 h 606722" name="connsiteX33"/>
                <a:gd fmla="*/ 325000 h 606722" name="connsiteY33"/>
                <a:gd fmla="*/ 325000 h 606722" name="connsiteX34"/>
                <a:gd fmla="*/ 325000 h 606722" name="connsiteY34"/>
                <a:gd fmla="*/ 325000 h 606722" name="connsiteX35"/>
                <a:gd fmla="*/ 325000 h 606722" name="connsiteY35"/>
                <a:gd fmla="*/ 325000 h 606722" name="connsiteX36"/>
                <a:gd fmla="*/ 325000 h 606722" name="connsiteY36"/>
                <a:gd fmla="*/ 325000 h 606722" name="connsiteX37"/>
                <a:gd fmla="*/ 325000 h 606722" name="connsiteY37"/>
                <a:gd fmla="*/ 325000 h 606722" name="connsiteX38"/>
                <a:gd fmla="*/ 325000 h 606722" name="connsiteY38"/>
                <a:gd fmla="*/ 325000 h 606722" name="connsiteX39"/>
                <a:gd fmla="*/ 325000 h 606722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580542" w="581459">
                  <a:moveTo>
                    <a:pt x="213875" y="146706"/>
                  </a:moveTo>
                  <a:cubicBezTo>
                    <a:pt x="227226" y="146706"/>
                    <a:pt x="238084" y="157547"/>
                    <a:pt x="238084" y="171055"/>
                  </a:cubicBezTo>
                  <a:cubicBezTo>
                    <a:pt x="238084" y="184562"/>
                    <a:pt x="227226" y="195493"/>
                    <a:pt x="213875" y="195493"/>
                  </a:cubicBezTo>
                  <a:cubicBezTo>
                    <a:pt x="161630" y="195493"/>
                    <a:pt x="118998" y="238236"/>
                    <a:pt x="118998" y="290755"/>
                  </a:cubicBezTo>
                  <a:cubicBezTo>
                    <a:pt x="118998" y="300086"/>
                    <a:pt x="120422" y="309328"/>
                    <a:pt x="123092" y="318214"/>
                  </a:cubicBezTo>
                  <a:cubicBezTo>
                    <a:pt x="126741" y="330300"/>
                    <a:pt x="120422" y="343274"/>
                    <a:pt x="108673" y="347895"/>
                  </a:cubicBezTo>
                  <a:cubicBezTo>
                    <a:pt x="72182" y="362291"/>
                    <a:pt x="48507" y="397126"/>
                    <a:pt x="48507" y="436582"/>
                  </a:cubicBezTo>
                  <a:cubicBezTo>
                    <a:pt x="48507" y="489101"/>
                    <a:pt x="91050" y="531844"/>
                    <a:pt x="143384" y="531844"/>
                  </a:cubicBezTo>
                  <a:lnTo>
                    <a:pt x="438164" y="531844"/>
                  </a:lnTo>
                  <a:cubicBezTo>
                    <a:pt x="490320" y="531844"/>
                    <a:pt x="532952" y="489101"/>
                    <a:pt x="532952" y="436582"/>
                  </a:cubicBezTo>
                  <a:cubicBezTo>
                    <a:pt x="532952" y="408678"/>
                    <a:pt x="520759" y="382108"/>
                    <a:pt x="499398" y="363979"/>
                  </a:cubicBezTo>
                  <a:cubicBezTo>
                    <a:pt x="494147" y="359625"/>
                    <a:pt x="491032" y="353049"/>
                    <a:pt x="490854" y="346207"/>
                  </a:cubicBezTo>
                  <a:cubicBezTo>
                    <a:pt x="489252" y="294399"/>
                    <a:pt x="447598" y="253876"/>
                    <a:pt x="395976" y="253876"/>
                  </a:cubicBezTo>
                  <a:cubicBezTo>
                    <a:pt x="382625" y="253876"/>
                    <a:pt x="371767" y="243035"/>
                    <a:pt x="371767" y="229528"/>
                  </a:cubicBezTo>
                  <a:cubicBezTo>
                    <a:pt x="371767" y="216020"/>
                    <a:pt x="382625" y="205090"/>
                    <a:pt x="395976" y="205090"/>
                  </a:cubicBezTo>
                  <a:cubicBezTo>
                    <a:pt x="433535" y="205090"/>
                    <a:pt x="468959" y="219575"/>
                    <a:pt x="495927" y="245879"/>
                  </a:cubicBezTo>
                  <a:cubicBezTo>
                    <a:pt x="520225" y="269517"/>
                    <a:pt x="535177" y="300441"/>
                    <a:pt x="538648" y="334032"/>
                  </a:cubicBezTo>
                  <a:cubicBezTo>
                    <a:pt x="565972" y="361047"/>
                    <a:pt x="581459" y="397748"/>
                    <a:pt x="581459" y="436582"/>
                  </a:cubicBezTo>
                  <a:cubicBezTo>
                    <a:pt x="581459" y="516026"/>
                    <a:pt x="517199" y="580542"/>
                    <a:pt x="438164" y="580542"/>
                  </a:cubicBezTo>
                  <a:lnTo>
                    <a:pt x="143384" y="580542"/>
                  </a:lnTo>
                  <a:cubicBezTo>
                    <a:pt x="64349" y="580542"/>
                    <a:pt x="0" y="516026"/>
                    <a:pt x="0" y="436582"/>
                  </a:cubicBezTo>
                  <a:cubicBezTo>
                    <a:pt x="0" y="407079"/>
                    <a:pt x="8811" y="378820"/>
                    <a:pt x="25544" y="354471"/>
                  </a:cubicBezTo>
                  <a:cubicBezTo>
                    <a:pt x="37737" y="336698"/>
                    <a:pt x="53669" y="322124"/>
                    <a:pt x="72004" y="311638"/>
                  </a:cubicBezTo>
                  <a:cubicBezTo>
                    <a:pt x="70936" y="304618"/>
                    <a:pt x="70491" y="297598"/>
                    <a:pt x="70491" y="290666"/>
                  </a:cubicBezTo>
                  <a:cubicBezTo>
                    <a:pt x="70491" y="211222"/>
                    <a:pt x="134840" y="146706"/>
                    <a:pt x="213875" y="146706"/>
                  </a:cubicBezTo>
                  <a:close/>
                  <a:moveTo>
                    <a:pt x="301555" y="0"/>
                  </a:moveTo>
                  <a:cubicBezTo>
                    <a:pt x="314815" y="0"/>
                    <a:pt x="325673" y="10930"/>
                    <a:pt x="325673" y="24259"/>
                  </a:cubicBezTo>
                  <a:lnTo>
                    <a:pt x="325673" y="369392"/>
                  </a:lnTo>
                  <a:lnTo>
                    <a:pt x="379960" y="313055"/>
                  </a:lnTo>
                  <a:cubicBezTo>
                    <a:pt x="389215" y="303458"/>
                    <a:pt x="404433" y="303191"/>
                    <a:pt x="414045" y="312522"/>
                  </a:cubicBezTo>
                  <a:cubicBezTo>
                    <a:pt x="423567" y="321763"/>
                    <a:pt x="423745" y="337225"/>
                    <a:pt x="414490" y="346822"/>
                  </a:cubicBezTo>
                  <a:lnTo>
                    <a:pt x="318642" y="446079"/>
                  </a:lnTo>
                  <a:cubicBezTo>
                    <a:pt x="314103" y="450788"/>
                    <a:pt x="307874" y="453454"/>
                    <a:pt x="301288" y="453454"/>
                  </a:cubicBezTo>
                  <a:cubicBezTo>
                    <a:pt x="294791" y="453454"/>
                    <a:pt x="288473" y="450788"/>
                    <a:pt x="284023" y="446079"/>
                  </a:cubicBezTo>
                  <a:lnTo>
                    <a:pt x="188086" y="346822"/>
                  </a:lnTo>
                  <a:cubicBezTo>
                    <a:pt x="178742" y="337225"/>
                    <a:pt x="179009" y="321941"/>
                    <a:pt x="188620" y="312522"/>
                  </a:cubicBezTo>
                  <a:cubicBezTo>
                    <a:pt x="198054" y="303191"/>
                    <a:pt x="213361" y="303458"/>
                    <a:pt x="222617" y="313055"/>
                  </a:cubicBezTo>
                  <a:lnTo>
                    <a:pt x="277437" y="369392"/>
                  </a:lnTo>
                  <a:lnTo>
                    <a:pt x="277437" y="24259"/>
                  </a:lnTo>
                  <a:cubicBezTo>
                    <a:pt x="277437" y="10930"/>
                    <a:pt x="288295" y="0"/>
                    <a:pt x="301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EF03A8-F697-49E4-A3AC-F43317FA71E6}"/>
              </a:ext>
            </a:extLst>
          </p:cNvPr>
          <p:cNvGrpSpPr/>
          <p:nvPr/>
        </p:nvGrpSpPr>
        <p:grpSpPr>
          <a:xfrm>
            <a:off x="5487255" y="1138326"/>
            <a:ext cx="1664038" cy="1132473"/>
            <a:chOff x="9336360" y="1613330"/>
            <a:chExt cx="2218718" cy="150996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6E88059-7D7D-4AFF-97CB-A302B19162D3}"/>
                </a:ext>
              </a:extLst>
            </p:cNvPr>
            <p:cNvSpPr/>
            <p:nvPr/>
          </p:nvSpPr>
          <p:spPr>
            <a:xfrm>
              <a:off x="9336360" y="2599323"/>
              <a:ext cx="2218718" cy="52397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00" lIns="91412" rIns="91412" tIns="45700" wrap="square">
              <a:norm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altLang="en-US" lang="zh-CN" sz="105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此部分内容作为文字排版占位显示（建议使用主题字体）。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CF1D5EE-4DC5-4E83-9ABA-B79DDCA49AB7}"/>
                </a:ext>
              </a:extLst>
            </p:cNvPr>
            <p:cNvSpPr/>
            <p:nvPr/>
          </p:nvSpPr>
          <p:spPr>
            <a:xfrm>
              <a:off x="9336360" y="2182926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00" lIns="91412" rIns="91412" tIns="45700" wrap="none">
              <a:normAutofit fontScale="92500" lnSpcReduction="20000"/>
            </a:bodyPr>
            <a:lstStyle/>
            <a:p>
              <a:pPr>
                <a:buSzPct val="25000"/>
              </a:pPr>
              <a:r>
                <a:rPr altLang="en-US" b="1" lang="zh-CN" sz="16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AF434B9-63B1-485F-907D-FB60F47D596C}"/>
                </a:ext>
              </a:extLst>
            </p:cNvPr>
            <p:cNvGrpSpPr/>
            <p:nvPr/>
          </p:nvGrpSpPr>
          <p:grpSpPr>
            <a:xfrm>
              <a:off x="9398366" y="1613330"/>
              <a:ext cx="415102" cy="415102"/>
              <a:chOff x="790456" y="5247104"/>
              <a:chExt cx="415102" cy="415102"/>
            </a:xfrm>
            <a:solidFill>
              <a:schemeClr val="accent1"/>
            </a:solidFill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1CEFB1D-17B1-40E1-A7ED-C01089D119E2}"/>
                  </a:ext>
                </a:extLst>
              </p:cNvPr>
              <p:cNvSpPr/>
              <p:nvPr/>
            </p:nvSpPr>
            <p:spPr>
              <a:xfrm>
                <a:off x="790456" y="5247104"/>
                <a:ext cx="415102" cy="4151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F9CEA2BA-EABA-4B2D-8C40-E2C1C7C923AB}"/>
                  </a:ext>
                </a:extLst>
              </p:cNvPr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gdLst>
                  <a:gd fmla="*/ 315778 w 607639" name="connsiteX0"/>
                  <a:gd fmla="*/ 173080 h 579502" name="connsiteY0"/>
                  <a:gd fmla="*/ 315778 w 607639" name="connsiteX1"/>
                  <a:gd fmla="*/ 266058 h 579502" name="connsiteY1"/>
                  <a:gd fmla="*/ 303493 w 607639" name="connsiteX2"/>
                  <a:gd fmla="*/ 278325 h 579502" name="connsiteY2"/>
                  <a:gd fmla="*/ 210375 w 607639" name="connsiteX3"/>
                  <a:gd fmla="*/ 278325 h 579502" name="connsiteY3"/>
                  <a:gd fmla="*/ 303493 w 607639" name="connsiteX4"/>
                  <a:gd fmla="*/ 359925 h 579502" name="connsiteY4"/>
                  <a:gd fmla="*/ 397500 w 607639" name="connsiteX5"/>
                  <a:gd fmla="*/ 266058 h 579502" name="connsiteY5"/>
                  <a:gd fmla="*/ 315778 w 607639" name="connsiteX6"/>
                  <a:gd fmla="*/ 173080 h 579502" name="connsiteY6"/>
                  <a:gd fmla="*/ 249814 w 607639" name="connsiteX7"/>
                  <a:gd fmla="*/ 160816 h 579502" name="connsiteY7"/>
                  <a:gd fmla="*/ 198110 w 607639" name="connsiteX8"/>
                  <a:gd fmla="*/ 212449 h 579502" name="connsiteY8"/>
                  <a:gd fmla="*/ 249814 w 607639" name="connsiteX9"/>
                  <a:gd fmla="*/ 212449 h 579502" name="connsiteY9"/>
                  <a:gd fmla="*/ 303493 w 607639" name="connsiteX10"/>
                  <a:gd fmla="*/ 147835 h 579502" name="connsiteY10"/>
                  <a:gd fmla="*/ 421981 w 607639" name="connsiteX11"/>
                  <a:gd fmla="*/ 266058 h 579502" name="connsiteY11"/>
                  <a:gd fmla="*/ 303493 w 607639" name="connsiteX12"/>
                  <a:gd fmla="*/ 384370 h 579502" name="connsiteY12"/>
                  <a:gd fmla="*/ 185093 w 607639" name="connsiteX13"/>
                  <a:gd fmla="*/ 266058 h 579502" name="connsiteY13"/>
                  <a:gd fmla="*/ 197289 w 607639" name="connsiteX14"/>
                  <a:gd fmla="*/ 253880 h 579502" name="connsiteY14"/>
                  <a:gd fmla="*/ 291297 w 607639" name="connsiteX15"/>
                  <a:gd fmla="*/ 253880 h 579502" name="connsiteY15"/>
                  <a:gd fmla="*/ 291297 w 607639" name="connsiteX16"/>
                  <a:gd fmla="*/ 160013 h 579502" name="connsiteY16"/>
                  <a:gd fmla="*/ 303493 w 607639" name="connsiteX17"/>
                  <a:gd fmla="*/ 147835 h 579502" name="connsiteY17"/>
                  <a:gd fmla="*/ 262095 w 607639" name="connsiteX18"/>
                  <a:gd fmla="*/ 135133 h 579502" name="connsiteY18"/>
                  <a:gd fmla="*/ 274287 w 607639" name="connsiteX19"/>
                  <a:gd fmla="*/ 147397 h 579502" name="connsiteY19"/>
                  <a:gd fmla="*/ 274287 w 607639" name="connsiteX20"/>
                  <a:gd fmla="*/ 224713 h 579502" name="connsiteY20"/>
                  <a:gd fmla="*/ 262095 w 607639" name="connsiteX21"/>
                  <a:gd fmla="*/ 236888 h 579502" name="connsiteY21"/>
                  <a:gd fmla="*/ 184672 w 607639" name="connsiteX22"/>
                  <a:gd fmla="*/ 236888 h 579502" name="connsiteY22"/>
                  <a:gd fmla="*/ 172391 w 607639" name="connsiteX23"/>
                  <a:gd fmla="*/ 224713 h 579502" name="connsiteY23"/>
                  <a:gd fmla="*/ 262095 w 607639" name="connsiteX24"/>
                  <a:gd fmla="*/ 135133 h 579502" name="connsiteY24"/>
                  <a:gd fmla="*/ 58120 w 607639" name="connsiteX25"/>
                  <a:gd fmla="*/ 108514 h 579502" name="connsiteY25"/>
                  <a:gd fmla="*/ 58120 w 607639" name="connsiteX26"/>
                  <a:gd fmla="*/ 413970 h 579502" name="connsiteY26"/>
                  <a:gd fmla="*/ 549430 w 607639" name="connsiteX27"/>
                  <a:gd fmla="*/ 413970 h 579502" name="connsiteY27"/>
                  <a:gd fmla="*/ 549430 w 607639" name="connsiteX28"/>
                  <a:gd fmla="*/ 108514 h 579502" name="connsiteY28"/>
                  <a:gd fmla="*/ 27236 w 607639" name="connsiteX29"/>
                  <a:gd fmla="*/ 56079 h 579502" name="connsiteY29"/>
                  <a:gd fmla="*/ 27236 w 607639" name="connsiteX30"/>
                  <a:gd fmla="*/ 81319 h 579502" name="connsiteY30"/>
                  <a:gd fmla="*/ 580403 w 607639" name="connsiteX31"/>
                  <a:gd fmla="*/ 81319 h 579502" name="connsiteY31"/>
                  <a:gd fmla="*/ 580403 w 607639" name="connsiteX32"/>
                  <a:gd fmla="*/ 56079 h 579502" name="connsiteY32"/>
                  <a:gd fmla="*/ 303775 w 607639" name="connsiteX33"/>
                  <a:gd fmla="*/ 0 h 579502" name="connsiteY33"/>
                  <a:gd fmla="*/ 317393 w 607639" name="connsiteX34"/>
                  <a:gd fmla="*/ 13597 h 579502" name="connsiteY34"/>
                  <a:gd fmla="*/ 317393 w 607639" name="connsiteX35"/>
                  <a:gd fmla="*/ 28884 h 579502" name="connsiteY35"/>
                  <a:gd fmla="*/ 580403 w 607639" name="connsiteX36"/>
                  <a:gd fmla="*/ 28884 h 579502" name="connsiteY36"/>
                  <a:gd fmla="*/ 607639 w 607639" name="connsiteX37"/>
                  <a:gd fmla="*/ 56079 h 579502" name="connsiteY37"/>
                  <a:gd fmla="*/ 607639 w 607639" name="connsiteX38"/>
                  <a:gd fmla="*/ 81319 h 579502" name="connsiteY38"/>
                  <a:gd fmla="*/ 580403 w 607639" name="connsiteX39"/>
                  <a:gd fmla="*/ 108514 h 579502" name="connsiteY39"/>
                  <a:gd fmla="*/ 576665 w 607639" name="connsiteX40"/>
                  <a:gd fmla="*/ 108514 h 579502" name="connsiteY40"/>
                  <a:gd fmla="*/ 576665 w 607639" name="connsiteX41"/>
                  <a:gd fmla="*/ 413970 h 579502" name="connsiteY41"/>
                  <a:gd fmla="*/ 549430 w 607639" name="connsiteX42"/>
                  <a:gd fmla="*/ 441165 h 579502" name="connsiteY42"/>
                  <a:gd fmla="*/ 317393 w 607639" name="connsiteX43"/>
                  <a:gd fmla="*/ 441165 h 579502" name="connsiteY43"/>
                  <a:gd fmla="*/ 317393 w 607639" name="connsiteX44"/>
                  <a:gd fmla="*/ 481069 h 579502" name="connsiteY44"/>
                  <a:gd fmla="*/ 418236 w 607639" name="connsiteX45"/>
                  <a:gd fmla="*/ 554923 h 579502" name="connsiteY45"/>
                  <a:gd fmla="*/ 421173 w 607639" name="connsiteX46"/>
                  <a:gd fmla="*/ 573942 h 579502" name="connsiteY46"/>
                  <a:gd fmla="*/ 410225 w 607639" name="connsiteX47"/>
                  <a:gd fmla="*/ 579452 h 579502" name="connsiteY47"/>
                  <a:gd fmla="*/ 402215 w 607639" name="connsiteX48"/>
                  <a:gd fmla="*/ 576874 h 579502" name="connsiteY48"/>
                  <a:gd fmla="*/ 317393 w 607639" name="connsiteX49"/>
                  <a:gd fmla="*/ 514752 h 579502" name="connsiteY49"/>
                  <a:gd fmla="*/ 317393 w 607639" name="connsiteX50"/>
                  <a:gd fmla="*/ 565854 h 579502" name="connsiteY50"/>
                  <a:gd fmla="*/ 303775 w 607639" name="connsiteX51"/>
                  <a:gd fmla="*/ 579452 h 579502" name="connsiteY51"/>
                  <a:gd fmla="*/ 290157 w 607639" name="connsiteX52"/>
                  <a:gd fmla="*/ 565854 h 579502" name="connsiteY52"/>
                  <a:gd fmla="*/ 290157 w 607639" name="connsiteX53"/>
                  <a:gd fmla="*/ 514752 h 579502" name="connsiteY53"/>
                  <a:gd fmla="*/ 205424 w 607639" name="connsiteX54"/>
                  <a:gd fmla="*/ 576874 h 579502" name="connsiteY54"/>
                  <a:gd fmla="*/ 186377 w 607639" name="connsiteX55"/>
                  <a:gd fmla="*/ 573942 h 579502" name="connsiteY55"/>
                  <a:gd fmla="*/ 189314 w 607639" name="connsiteX56"/>
                  <a:gd fmla="*/ 554923 h 579502" name="connsiteY56"/>
                  <a:gd fmla="*/ 290157 w 607639" name="connsiteX57"/>
                  <a:gd fmla="*/ 481069 h 579502" name="connsiteY57"/>
                  <a:gd fmla="*/ 290157 w 607639" name="connsiteX58"/>
                  <a:gd fmla="*/ 441165 h 579502" name="connsiteY58"/>
                  <a:gd fmla="*/ 58120 w 607639" name="connsiteX59"/>
                  <a:gd fmla="*/ 441165 h 579502" name="connsiteY59"/>
                  <a:gd fmla="*/ 30885 w 607639" name="connsiteX60"/>
                  <a:gd fmla="*/ 413970 h 579502" name="connsiteY60"/>
                  <a:gd fmla="*/ 30885 w 607639" name="connsiteX61"/>
                  <a:gd fmla="*/ 108514 h 579502" name="connsiteY61"/>
                  <a:gd fmla="*/ 27236 w 607639" name="connsiteX62"/>
                  <a:gd fmla="*/ 108514 h 579502" name="connsiteY62"/>
                  <a:gd fmla="*/ 0 w 607639" name="connsiteX63"/>
                  <a:gd fmla="*/ 81319 h 579502" name="connsiteY63"/>
                  <a:gd fmla="*/ 0 w 607639" name="connsiteX64"/>
                  <a:gd fmla="*/ 56079 h 579502" name="connsiteY64"/>
                  <a:gd fmla="*/ 27236 w 607639" name="connsiteX65"/>
                  <a:gd fmla="*/ 28884 h 579502" name="connsiteY65"/>
                  <a:gd fmla="*/ 290157 w 607639" name="connsiteX66"/>
                  <a:gd fmla="*/ 28884 h 579502" name="connsiteY66"/>
                  <a:gd fmla="*/ 290157 w 607639" name="connsiteX67"/>
                  <a:gd fmla="*/ 13597 h 579502" name="connsiteY67"/>
                  <a:gd fmla="*/ 303775 w 607639" name="connsiteX68"/>
                  <a:gd fmla="*/ 0 h 57950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579502" w="607639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1DFF379-23C2-4E78-90B7-F9A11C500FE2}"/>
              </a:ext>
            </a:extLst>
          </p:cNvPr>
          <p:cNvGrpSpPr/>
          <p:nvPr/>
        </p:nvGrpSpPr>
        <p:grpSpPr>
          <a:xfrm>
            <a:off x="7002270" y="2701067"/>
            <a:ext cx="1664038" cy="1132473"/>
            <a:chOff x="9336360" y="1613330"/>
            <a:chExt cx="2218718" cy="1509964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153B516-85AA-499E-ACBA-DDAD221D795A}"/>
                </a:ext>
              </a:extLst>
            </p:cNvPr>
            <p:cNvSpPr/>
            <p:nvPr/>
          </p:nvSpPr>
          <p:spPr>
            <a:xfrm>
              <a:off x="9336360" y="2599323"/>
              <a:ext cx="2218718" cy="52397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00" lIns="91412" rIns="91412" tIns="45700" wrap="square">
              <a:norm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altLang="en-US" lang="zh-CN" sz="105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1B35C1D-F6E0-4AC5-BDEF-6B13C9E98580}"/>
                </a:ext>
              </a:extLst>
            </p:cNvPr>
            <p:cNvSpPr/>
            <p:nvPr/>
          </p:nvSpPr>
          <p:spPr>
            <a:xfrm>
              <a:off x="9336360" y="2182926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00" lIns="91412" rIns="91412" tIns="45700" wrap="none">
              <a:normAutofit fontScale="92500" lnSpcReduction="20000"/>
            </a:bodyPr>
            <a:lstStyle/>
            <a:p>
              <a:pPr>
                <a:buSzPct val="25000"/>
              </a:pPr>
              <a:r>
                <a:rPr altLang="en-US" b="1" lang="zh-CN" sz="16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6196247-7D10-41DF-BE9B-265CB61177BB}"/>
                </a:ext>
              </a:extLst>
            </p:cNvPr>
            <p:cNvGrpSpPr/>
            <p:nvPr/>
          </p:nvGrpSpPr>
          <p:grpSpPr>
            <a:xfrm>
              <a:off x="9451213" y="1613330"/>
              <a:ext cx="415102" cy="415102"/>
              <a:chOff x="843303" y="5247104"/>
              <a:chExt cx="415102" cy="415102"/>
            </a:xfrm>
            <a:solidFill>
              <a:schemeClr val="accent1"/>
            </a:solidFill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0AA0BE59-BFAA-46C8-B7AA-C75B7513A432}"/>
                  </a:ext>
                </a:extLst>
              </p:cNvPr>
              <p:cNvSpPr/>
              <p:nvPr/>
            </p:nvSpPr>
            <p:spPr>
              <a:xfrm>
                <a:off x="843303" y="5247104"/>
                <a:ext cx="415102" cy="4151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1D227469-6E61-4382-BA81-15B718477870}"/>
                  </a:ext>
                </a:extLst>
              </p:cNvPr>
              <p:cNvSpPr/>
              <p:nvPr/>
            </p:nvSpPr>
            <p:spPr>
              <a:xfrm>
                <a:off x="974717" y="5368329"/>
                <a:ext cx="152276" cy="172652"/>
              </a:xfrm>
              <a:custGeom>
                <a:gdLst>
                  <a:gd fmla="*/ 2125 w 2288" name="T0"/>
                  <a:gd fmla="*/ 924 h 2598" name="T1"/>
                  <a:gd fmla="*/ 1863 w 2288" name="T2"/>
                  <a:gd fmla="*/ 1258 h 2598" name="T3"/>
                  <a:gd fmla="*/ 1848 w 2288" name="T4"/>
                  <a:gd fmla="*/ 1586 h 2598" name="T5"/>
                  <a:gd fmla="*/ 1899 w 2288" name="T6"/>
                  <a:gd fmla="*/ 1716 h 2598" name="T7"/>
                  <a:gd fmla="*/ 1211 w 2288" name="T8"/>
                  <a:gd fmla="*/ 2079 h 2598" name="T9"/>
                  <a:gd fmla="*/ 1176 w 2288" name="T10"/>
                  <a:gd fmla="*/ 2038 h 2598" name="T11"/>
                  <a:gd fmla="*/ 1200 w 2288" name="T12"/>
                  <a:gd fmla="*/ 965 h 2598" name="T13"/>
                  <a:gd fmla="*/ 1409 w 2288" name="T14"/>
                  <a:gd fmla="*/ 1012 h 2598" name="T15"/>
                  <a:gd fmla="*/ 1522 w 2288" name="T16"/>
                  <a:gd fmla="*/ 978 h 2598" name="T17"/>
                  <a:gd fmla="*/ 1526 w 2288" name="T18"/>
                  <a:gd fmla="*/ 847 h 2598" name="T19"/>
                  <a:gd fmla="*/ 1387 w 2288" name="T20"/>
                  <a:gd fmla="*/ 828 h 2598" name="T21"/>
                  <a:gd fmla="*/ 1193 w 2288" name="T22"/>
                  <a:gd fmla="*/ 584 h 2598" name="T23"/>
                  <a:gd fmla="*/ 1375 w 2288" name="T24"/>
                  <a:gd fmla="*/ 124 h 2598" name="T25"/>
                  <a:gd fmla="*/ 1109 w 2288" name="T26"/>
                  <a:gd fmla="*/ 37 h 2598" name="T27"/>
                  <a:gd fmla="*/ 1013 w 2288" name="T28"/>
                  <a:gd fmla="*/ 570 h 2598" name="T29"/>
                  <a:gd fmla="*/ 1056 w 2288" name="T30"/>
                  <a:gd fmla="*/ 808 h 2598" name="T31"/>
                  <a:gd fmla="*/ 891 w 2288" name="T32"/>
                  <a:gd fmla="*/ 784 h 2598" name="T33"/>
                  <a:gd fmla="*/ 748 w 2288" name="T34"/>
                  <a:gd fmla="*/ 921 h 2598" name="T35"/>
                  <a:gd fmla="*/ 899 w 2288" name="T36"/>
                  <a:gd fmla="*/ 946 h 2598" name="T37"/>
                  <a:gd fmla="*/ 1024 w 2288" name="T38"/>
                  <a:gd fmla="*/ 1479 h 2598" name="T39"/>
                  <a:gd fmla="*/ 1022 w 2288" name="T40"/>
                  <a:gd fmla="*/ 2081 h 2598" name="T41"/>
                  <a:gd fmla="*/ 434 w 2288" name="T42"/>
                  <a:gd fmla="*/ 1569 h 2598" name="T43"/>
                  <a:gd fmla="*/ 395 w 2288" name="T44"/>
                  <a:gd fmla="*/ 1470 h 2598" name="T45"/>
                  <a:gd fmla="*/ 88 w 2288" name="T46"/>
                  <a:gd fmla="*/ 1148 h 2598" name="T47"/>
                  <a:gd fmla="*/ 101 w 2288" name="T48"/>
                  <a:gd fmla="*/ 1658 h 2598" name="T49"/>
                  <a:gd fmla="*/ 906 w 2288" name="T50"/>
                  <a:gd fmla="*/ 2228 h 2598" name="T51"/>
                  <a:gd fmla="*/ 1177 w 2288" name="T52"/>
                  <a:gd fmla="*/ 2500 h 2598" name="T53"/>
                  <a:gd fmla="*/ 1223 w 2288" name="T54"/>
                  <a:gd fmla="*/ 2405 h 2598" name="T55"/>
                  <a:gd fmla="*/ 1273 w 2288" name="T56"/>
                  <a:gd fmla="*/ 2328 h 2598" name="T57"/>
                  <a:gd fmla="*/ 1280 w 2288" name="T58"/>
                  <a:gd fmla="*/ 2234 h 2598" name="T59"/>
                  <a:gd fmla="*/ 2094 w 2288" name="T60"/>
                  <a:gd fmla="*/ 1624 h 2598" name="T61"/>
                  <a:gd fmla="*/ 2274 w 2288" name="T62"/>
                  <a:gd fmla="*/ 1517 h 2598" name="T63"/>
                  <a:gd fmla="*/ 1065 w 2288" name="T64"/>
                  <a:gd fmla="*/ 420 h 2598" name="T65"/>
                  <a:gd fmla="*/ 1131 w 2288" name="T66"/>
                  <a:gd fmla="*/ 148 h 2598" name="T67"/>
                  <a:gd fmla="*/ 1165 w 2288" name="T68"/>
                  <a:gd fmla="*/ 430 h 2598" name="T69"/>
                  <a:gd fmla="*/ 1065 w 2288" name="T70"/>
                  <a:gd fmla="*/ 420 h 2598" name="T71"/>
                  <a:gd fmla="*/ 1040 w 2288" name="T72"/>
                  <a:gd fmla="*/ 2287 h 2598" name="T73"/>
                  <a:gd fmla="*/ 1032 w 2288" name="T74"/>
                  <a:gd fmla="*/ 2241 h 259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598" w="228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A159EE8-20EA-40D8-950A-78F0CD712832}"/>
              </a:ext>
            </a:extLst>
          </p:cNvPr>
          <p:cNvGrpSpPr/>
          <p:nvPr/>
        </p:nvGrpSpPr>
        <p:grpSpPr>
          <a:xfrm>
            <a:off x="464595" y="836683"/>
            <a:ext cx="3132381" cy="1069671"/>
            <a:chOff x="651104" y="1115577"/>
            <a:chExt cx="4176508" cy="1426228"/>
          </a:xfrm>
        </p:grpSpPr>
        <p:sp>
          <p:nvSpPr>
            <p:cNvPr id="28" name="文本框 62">
              <a:extLst>
                <a:ext uri="{FF2B5EF4-FFF2-40B4-BE49-F238E27FC236}">
                  <a16:creationId xmlns:a16="http://schemas.microsoft.com/office/drawing/2014/main" id="{4E966091-4462-4353-9E8F-66C2C2ACE8EA}"/>
                </a:ext>
              </a:extLst>
            </p:cNvPr>
            <p:cNvSpPr txBox="1"/>
            <p:nvPr/>
          </p:nvSpPr>
          <p:spPr>
            <a:xfrm>
              <a:off x="651104" y="1115577"/>
              <a:ext cx="3356664" cy="728231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>
                  <a:solidFill>
                    <a:srgbClr val="333639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此部分内容作为文字排版占位显示（建议使用主题字体）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77CAEFF-150A-4EBA-AEA8-B75EFB3F8E2D}"/>
                </a:ext>
              </a:extLst>
            </p:cNvPr>
            <p:cNvSpPr/>
            <p:nvPr/>
          </p:nvSpPr>
          <p:spPr>
            <a:xfrm>
              <a:off x="651104" y="1843808"/>
              <a:ext cx="4176508" cy="69799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通常规则为在PPT文档下中英文各使用一种字体以保持全文档统一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6B6D220-BC3A-4F4A-8B8C-F9886AF8AE92}"/>
              </a:ext>
            </a:extLst>
          </p:cNvPr>
          <p:cNvGrpSpPr/>
          <p:nvPr/>
        </p:nvGrpSpPr>
        <p:grpSpPr>
          <a:xfrm>
            <a:off x="4053475" y="1029381"/>
            <a:ext cx="1218010" cy="1215629"/>
            <a:chOff x="3451629" y="3933056"/>
            <a:chExt cx="1624013" cy="162083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/>
            <p:nvPr/>
          </p:nvSpPr>
          <p:spPr bwMode="auto">
            <a:xfrm>
              <a:off x="3532507" y="4013778"/>
              <a:ext cx="1462256" cy="145939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/>
            <p:nvPr/>
          </p:nvSpPr>
          <p:spPr bwMode="auto">
            <a:xfrm>
              <a:off x="3451629" y="3933056"/>
              <a:ext cx="1624013" cy="1620838"/>
            </a:xfrm>
            <a:prstGeom prst="pie">
              <a:avLst>
                <a:gd fmla="val 8467148" name="adj1"/>
                <a:gd fmla="val 16200000" name="adj2"/>
              </a:avLst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/>
            <p:nvPr/>
          </p:nvSpPr>
          <p:spPr bwMode="auto">
            <a:xfrm>
              <a:off x="3677176" y="4158163"/>
              <a:ext cx="1172918" cy="1170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FDDDA2A-1A8B-49F8-9DCC-4F538A44A35C}"/>
                </a:ext>
              </a:extLst>
            </p:cNvPr>
            <p:cNvGrpSpPr/>
            <p:nvPr/>
          </p:nvGrpSpPr>
          <p:grpSpPr>
            <a:xfrm>
              <a:off x="3625035" y="4327844"/>
              <a:ext cx="1277200" cy="794600"/>
              <a:chOff x="5396161" y="2890877"/>
              <a:chExt cx="1713142" cy="1065817"/>
            </a:xfrm>
          </p:grpSpPr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5B1AC353-EB52-483F-8833-A96BF7AC8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47890" y="2890877"/>
                <a:ext cx="609685" cy="608723"/>
              </a:xfrm>
              <a:custGeom>
                <a:gdLst>
                  <a:gd fmla="*/ 325000 h 606722" name="connsiteX0"/>
                  <a:gd fmla="*/ 325000 h 606722" name="connsiteY0"/>
                  <a:gd fmla="*/ 325000 h 606722" name="connsiteX1"/>
                  <a:gd fmla="*/ 325000 h 606722" name="connsiteY1"/>
                  <a:gd fmla="*/ 325000 h 606722" name="connsiteX2"/>
                  <a:gd fmla="*/ 325000 h 606722" name="connsiteY2"/>
                  <a:gd fmla="*/ 325000 h 606722" name="connsiteX3"/>
                  <a:gd fmla="*/ 325000 h 606722" name="connsiteY3"/>
                  <a:gd fmla="*/ 325000 h 606722" name="connsiteX4"/>
                  <a:gd fmla="*/ 325000 h 606722" name="connsiteY4"/>
                  <a:gd fmla="*/ 325000 h 606722" name="connsiteX5"/>
                  <a:gd fmla="*/ 325000 h 606722" name="connsiteY5"/>
                  <a:gd fmla="*/ 325000 h 606722" name="connsiteX6"/>
                  <a:gd fmla="*/ 325000 h 606722" name="connsiteY6"/>
                  <a:gd fmla="*/ 325000 h 606722" name="connsiteX7"/>
                  <a:gd fmla="*/ 325000 h 606722" name="connsiteY7"/>
                  <a:gd fmla="*/ 325000 h 606722" name="connsiteX8"/>
                  <a:gd fmla="*/ 325000 h 606722" name="connsiteY8"/>
                  <a:gd fmla="*/ 325000 h 606722" name="connsiteX9"/>
                  <a:gd fmla="*/ 325000 h 606722" name="connsiteY9"/>
                  <a:gd fmla="*/ 325000 h 606722" name="connsiteX10"/>
                  <a:gd fmla="*/ 325000 h 606722" name="connsiteY10"/>
                  <a:gd fmla="*/ 325000 h 606722" name="connsiteX11"/>
                  <a:gd fmla="*/ 325000 h 606722" name="connsiteY11"/>
                  <a:gd fmla="*/ 325000 h 606722" name="connsiteX12"/>
                  <a:gd fmla="*/ 325000 h 606722" name="connsiteY12"/>
                  <a:gd fmla="*/ 325000 h 606722" name="connsiteX13"/>
                  <a:gd fmla="*/ 325000 h 606722" name="connsiteY13"/>
                  <a:gd fmla="*/ 325000 h 606722" name="connsiteX14"/>
                  <a:gd fmla="*/ 325000 h 606722" name="connsiteY14"/>
                  <a:gd fmla="*/ 325000 h 606722" name="connsiteX15"/>
                  <a:gd fmla="*/ 325000 h 606722" name="connsiteY15"/>
                  <a:gd fmla="*/ 325000 h 606722" name="connsiteX16"/>
                  <a:gd fmla="*/ 325000 h 606722" name="connsiteY16"/>
                  <a:gd fmla="*/ 325000 h 606722" name="connsiteX17"/>
                  <a:gd fmla="*/ 325000 h 606722" name="connsiteY17"/>
                  <a:gd fmla="*/ 325000 h 606722" name="connsiteX18"/>
                  <a:gd fmla="*/ 325000 h 606722" name="connsiteY18"/>
                  <a:gd fmla="*/ 325000 h 606722" name="connsiteX19"/>
                  <a:gd fmla="*/ 325000 h 606722" name="connsiteY19"/>
                  <a:gd fmla="*/ 325000 h 606722" name="connsiteX20"/>
                  <a:gd fmla="*/ 325000 h 606722" name="connsiteY20"/>
                  <a:gd fmla="*/ 325000 h 606722" name="connsiteX21"/>
                  <a:gd fmla="*/ 325000 h 606722" name="connsiteY21"/>
                  <a:gd fmla="*/ 325000 h 606722" name="connsiteX22"/>
                  <a:gd fmla="*/ 325000 h 606722" name="connsiteY22"/>
                  <a:gd fmla="*/ 325000 h 606722" name="connsiteX23"/>
                  <a:gd fmla="*/ 325000 h 606722" name="connsiteY23"/>
                  <a:gd fmla="*/ 325000 h 606722" name="connsiteX24"/>
                  <a:gd fmla="*/ 325000 h 606722" name="connsiteY24"/>
                  <a:gd fmla="*/ 325000 h 606722" name="connsiteX25"/>
                  <a:gd fmla="*/ 325000 h 606722" name="connsiteY25"/>
                  <a:gd fmla="*/ 325000 h 606722" name="connsiteX26"/>
                  <a:gd fmla="*/ 325000 h 606722" name="connsiteY26"/>
                  <a:gd fmla="*/ 325000 h 606722" name="connsiteX27"/>
                  <a:gd fmla="*/ 325000 h 606722" name="connsiteY27"/>
                  <a:gd fmla="*/ 325000 h 606722" name="connsiteX28"/>
                  <a:gd fmla="*/ 325000 h 606722" name="connsiteY28"/>
                  <a:gd fmla="*/ 325000 h 606722" name="connsiteX29"/>
                  <a:gd fmla="*/ 325000 h 606722" name="connsiteY29"/>
                  <a:gd fmla="*/ 325000 h 606722" name="connsiteX30"/>
                  <a:gd fmla="*/ 325000 h 606722" name="connsiteY30"/>
                  <a:gd fmla="*/ 325000 h 606722" name="connsiteX31"/>
                  <a:gd fmla="*/ 325000 h 606722" name="connsiteY31"/>
                  <a:gd fmla="*/ 325000 h 606722" name="connsiteX32"/>
                  <a:gd fmla="*/ 325000 h 606722" name="connsiteY32"/>
                  <a:gd fmla="*/ 325000 h 606722" name="connsiteX33"/>
                  <a:gd fmla="*/ 325000 h 606722" name="connsiteY33"/>
                  <a:gd fmla="*/ 325000 h 606722" name="connsiteX34"/>
                  <a:gd fmla="*/ 325000 h 606722" name="connsiteY34"/>
                  <a:gd fmla="*/ 325000 h 606722" name="connsiteX35"/>
                  <a:gd fmla="*/ 325000 h 606722" name="connsiteY35"/>
                  <a:gd fmla="*/ 325000 h 606722" name="connsiteX36"/>
                  <a:gd fmla="*/ 325000 h 606722" name="connsiteY36"/>
                  <a:gd fmla="*/ 325000 h 606722" name="connsiteX37"/>
                  <a:gd fmla="*/ 325000 h 606722" name="connsiteY37"/>
                  <a:gd fmla="*/ 325000 h 606722" name="connsiteX38"/>
                  <a:gd fmla="*/ 325000 h 606722" name="connsiteY38"/>
                  <a:gd fmla="*/ 325000 h 606722" name="connsiteX39"/>
                  <a:gd fmla="*/ 325000 h 606722" name="connsiteY3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b="b" l="l" r="r" t="t"/>
                <a:pathLst>
                  <a:path h="580542" w="581459">
                    <a:moveTo>
                      <a:pt x="213875" y="146706"/>
                    </a:moveTo>
                    <a:cubicBezTo>
                      <a:pt x="227226" y="146706"/>
                      <a:pt x="238084" y="157547"/>
                      <a:pt x="238084" y="171055"/>
                    </a:cubicBezTo>
                    <a:cubicBezTo>
                      <a:pt x="238084" y="184562"/>
                      <a:pt x="227226" y="195493"/>
                      <a:pt x="213875" y="195493"/>
                    </a:cubicBezTo>
                    <a:cubicBezTo>
                      <a:pt x="161630" y="195493"/>
                      <a:pt x="118998" y="238236"/>
                      <a:pt x="118998" y="290755"/>
                    </a:cubicBezTo>
                    <a:cubicBezTo>
                      <a:pt x="118998" y="300086"/>
                      <a:pt x="120422" y="309328"/>
                      <a:pt x="123092" y="318214"/>
                    </a:cubicBezTo>
                    <a:cubicBezTo>
                      <a:pt x="126741" y="330300"/>
                      <a:pt x="120422" y="343274"/>
                      <a:pt x="108673" y="347895"/>
                    </a:cubicBezTo>
                    <a:cubicBezTo>
                      <a:pt x="72182" y="362291"/>
                      <a:pt x="48507" y="397126"/>
                      <a:pt x="48507" y="436582"/>
                    </a:cubicBezTo>
                    <a:cubicBezTo>
                      <a:pt x="48507" y="489101"/>
                      <a:pt x="91050" y="531844"/>
                      <a:pt x="143384" y="531844"/>
                    </a:cubicBezTo>
                    <a:lnTo>
                      <a:pt x="438164" y="531844"/>
                    </a:lnTo>
                    <a:cubicBezTo>
                      <a:pt x="490320" y="531844"/>
                      <a:pt x="532952" y="489101"/>
                      <a:pt x="532952" y="436582"/>
                    </a:cubicBezTo>
                    <a:cubicBezTo>
                      <a:pt x="532952" y="408678"/>
                      <a:pt x="520759" y="382108"/>
                      <a:pt x="499398" y="363979"/>
                    </a:cubicBezTo>
                    <a:cubicBezTo>
                      <a:pt x="494147" y="359625"/>
                      <a:pt x="491032" y="353049"/>
                      <a:pt x="490854" y="346207"/>
                    </a:cubicBezTo>
                    <a:cubicBezTo>
                      <a:pt x="489252" y="294399"/>
                      <a:pt x="447598" y="253876"/>
                      <a:pt x="395976" y="253876"/>
                    </a:cubicBezTo>
                    <a:cubicBezTo>
                      <a:pt x="382625" y="253876"/>
                      <a:pt x="371767" y="243035"/>
                      <a:pt x="371767" y="229528"/>
                    </a:cubicBezTo>
                    <a:cubicBezTo>
                      <a:pt x="371767" y="216020"/>
                      <a:pt x="382625" y="205090"/>
                      <a:pt x="395976" y="205090"/>
                    </a:cubicBezTo>
                    <a:cubicBezTo>
                      <a:pt x="433535" y="205090"/>
                      <a:pt x="468959" y="219575"/>
                      <a:pt x="495927" y="245879"/>
                    </a:cubicBezTo>
                    <a:cubicBezTo>
                      <a:pt x="520225" y="269517"/>
                      <a:pt x="535177" y="300441"/>
                      <a:pt x="538648" y="334032"/>
                    </a:cubicBezTo>
                    <a:cubicBezTo>
                      <a:pt x="565972" y="361047"/>
                      <a:pt x="581459" y="397748"/>
                      <a:pt x="581459" y="436582"/>
                    </a:cubicBezTo>
                    <a:cubicBezTo>
                      <a:pt x="581459" y="516026"/>
                      <a:pt x="517199" y="580542"/>
                      <a:pt x="438164" y="580542"/>
                    </a:cubicBezTo>
                    <a:lnTo>
                      <a:pt x="143384" y="580542"/>
                    </a:lnTo>
                    <a:cubicBezTo>
                      <a:pt x="64349" y="580542"/>
                      <a:pt x="0" y="516026"/>
                      <a:pt x="0" y="436582"/>
                    </a:cubicBezTo>
                    <a:cubicBezTo>
                      <a:pt x="0" y="407079"/>
                      <a:pt x="8811" y="378820"/>
                      <a:pt x="25544" y="354471"/>
                    </a:cubicBezTo>
                    <a:cubicBezTo>
                      <a:pt x="37737" y="336698"/>
                      <a:pt x="53669" y="322124"/>
                      <a:pt x="72004" y="311638"/>
                    </a:cubicBezTo>
                    <a:cubicBezTo>
                      <a:pt x="70936" y="304618"/>
                      <a:pt x="70491" y="297598"/>
                      <a:pt x="70491" y="290666"/>
                    </a:cubicBezTo>
                    <a:cubicBezTo>
                      <a:pt x="70491" y="211222"/>
                      <a:pt x="134840" y="146706"/>
                      <a:pt x="213875" y="146706"/>
                    </a:cubicBezTo>
                    <a:close/>
                    <a:moveTo>
                      <a:pt x="301555" y="0"/>
                    </a:moveTo>
                    <a:cubicBezTo>
                      <a:pt x="314815" y="0"/>
                      <a:pt x="325673" y="10930"/>
                      <a:pt x="325673" y="24259"/>
                    </a:cubicBezTo>
                    <a:lnTo>
                      <a:pt x="325673" y="369392"/>
                    </a:lnTo>
                    <a:lnTo>
                      <a:pt x="379960" y="313055"/>
                    </a:lnTo>
                    <a:cubicBezTo>
                      <a:pt x="389215" y="303458"/>
                      <a:pt x="404433" y="303191"/>
                      <a:pt x="414045" y="312522"/>
                    </a:cubicBezTo>
                    <a:cubicBezTo>
                      <a:pt x="423567" y="321763"/>
                      <a:pt x="423745" y="337225"/>
                      <a:pt x="414490" y="346822"/>
                    </a:cubicBezTo>
                    <a:lnTo>
                      <a:pt x="318642" y="446079"/>
                    </a:lnTo>
                    <a:cubicBezTo>
                      <a:pt x="314103" y="450788"/>
                      <a:pt x="307874" y="453454"/>
                      <a:pt x="301288" y="453454"/>
                    </a:cubicBezTo>
                    <a:cubicBezTo>
                      <a:pt x="294791" y="453454"/>
                      <a:pt x="288473" y="450788"/>
                      <a:pt x="284023" y="446079"/>
                    </a:cubicBezTo>
                    <a:lnTo>
                      <a:pt x="188086" y="346822"/>
                    </a:lnTo>
                    <a:cubicBezTo>
                      <a:pt x="178742" y="337225"/>
                      <a:pt x="179009" y="321941"/>
                      <a:pt x="188620" y="312522"/>
                    </a:cubicBezTo>
                    <a:cubicBezTo>
                      <a:pt x="198054" y="303191"/>
                      <a:pt x="213361" y="303458"/>
                      <a:pt x="222617" y="313055"/>
                    </a:cubicBezTo>
                    <a:lnTo>
                      <a:pt x="277437" y="369392"/>
                    </a:lnTo>
                    <a:lnTo>
                      <a:pt x="277437" y="24259"/>
                    </a:lnTo>
                    <a:cubicBezTo>
                      <a:pt x="277437" y="10930"/>
                      <a:pt x="288295" y="0"/>
                      <a:pt x="30155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3116C115-C3EF-4BC2-94A8-5698290FCFE9}"/>
                  </a:ext>
                </a:extLst>
              </p:cNvPr>
              <p:cNvSpPr/>
              <p:nvPr/>
            </p:nvSpPr>
            <p:spPr>
              <a:xfrm>
                <a:off x="5396161" y="3587361"/>
                <a:ext cx="1713142" cy="369333"/>
              </a:xfrm>
              <a:prstGeom prst="rect">
                <a:avLst/>
              </a:prstGeom>
            </p:spPr>
            <p:txBody>
              <a:bodyPr wrap="none">
                <a:normAutofit fontScale="250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altLang="en-US" b="1" lang="zh-CN" sz="2400"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关键词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6B6D220-BC3A-4F4A-8B8C-F9886AF8AE92}"/>
              </a:ext>
            </a:extLst>
          </p:cNvPr>
          <p:cNvGrpSpPr/>
          <p:nvPr/>
        </p:nvGrpSpPr>
        <p:grpSpPr>
          <a:xfrm>
            <a:off x="5805028" y="2801029"/>
            <a:ext cx="1218010" cy="1215629"/>
            <a:chOff x="3451629" y="3933056"/>
            <a:chExt cx="1624013" cy="1620838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/>
            <p:nvPr/>
          </p:nvSpPr>
          <p:spPr bwMode="auto">
            <a:xfrm>
              <a:off x="3532507" y="4013778"/>
              <a:ext cx="1462256" cy="145939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7" name="不完整圆 16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/>
            <p:nvPr/>
          </p:nvSpPr>
          <p:spPr bwMode="auto">
            <a:xfrm>
              <a:off x="3451629" y="3933056"/>
              <a:ext cx="1624013" cy="1620838"/>
            </a:xfrm>
            <a:prstGeom prst="pie">
              <a:avLst>
                <a:gd fmla="val 4799475" name="adj1"/>
                <a:gd fmla="val 16200000" name="adj2"/>
              </a:avLst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/>
            <p:nvPr/>
          </p:nvSpPr>
          <p:spPr bwMode="auto">
            <a:xfrm>
              <a:off x="3677176" y="4158163"/>
              <a:ext cx="1172918" cy="1170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FDDDA2A-1A8B-49F8-9DCC-4F538A44A35C}"/>
                </a:ext>
              </a:extLst>
            </p:cNvPr>
            <p:cNvGrpSpPr/>
            <p:nvPr/>
          </p:nvGrpSpPr>
          <p:grpSpPr>
            <a:xfrm>
              <a:off x="3625035" y="4327844"/>
              <a:ext cx="1277200" cy="794600"/>
              <a:chOff x="5396161" y="2890877"/>
              <a:chExt cx="1713142" cy="1065817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5B1AC353-EB52-483F-8833-A96BF7AC8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47890" y="2890877"/>
                <a:ext cx="609685" cy="608723"/>
              </a:xfrm>
              <a:custGeom>
                <a:gdLst>
                  <a:gd fmla="*/ 325000 h 606722" name="connsiteX0"/>
                  <a:gd fmla="*/ 325000 h 606722" name="connsiteY0"/>
                  <a:gd fmla="*/ 325000 h 606722" name="connsiteX1"/>
                  <a:gd fmla="*/ 325000 h 606722" name="connsiteY1"/>
                  <a:gd fmla="*/ 325000 h 606722" name="connsiteX2"/>
                  <a:gd fmla="*/ 325000 h 606722" name="connsiteY2"/>
                  <a:gd fmla="*/ 325000 h 606722" name="connsiteX3"/>
                  <a:gd fmla="*/ 325000 h 606722" name="connsiteY3"/>
                  <a:gd fmla="*/ 325000 h 606722" name="connsiteX4"/>
                  <a:gd fmla="*/ 325000 h 606722" name="connsiteY4"/>
                  <a:gd fmla="*/ 325000 h 606722" name="connsiteX5"/>
                  <a:gd fmla="*/ 325000 h 606722" name="connsiteY5"/>
                  <a:gd fmla="*/ 325000 h 606722" name="connsiteX6"/>
                  <a:gd fmla="*/ 325000 h 606722" name="connsiteY6"/>
                  <a:gd fmla="*/ 325000 h 606722" name="connsiteX7"/>
                  <a:gd fmla="*/ 325000 h 606722" name="connsiteY7"/>
                  <a:gd fmla="*/ 325000 h 606722" name="connsiteX8"/>
                  <a:gd fmla="*/ 325000 h 606722" name="connsiteY8"/>
                  <a:gd fmla="*/ 325000 h 606722" name="connsiteX9"/>
                  <a:gd fmla="*/ 325000 h 606722" name="connsiteY9"/>
                  <a:gd fmla="*/ 325000 h 606722" name="connsiteX10"/>
                  <a:gd fmla="*/ 325000 h 606722" name="connsiteY10"/>
                  <a:gd fmla="*/ 325000 h 606722" name="connsiteX11"/>
                  <a:gd fmla="*/ 325000 h 606722" name="connsiteY11"/>
                  <a:gd fmla="*/ 325000 h 606722" name="connsiteX12"/>
                  <a:gd fmla="*/ 325000 h 606722" name="connsiteY12"/>
                  <a:gd fmla="*/ 325000 h 606722" name="connsiteX13"/>
                  <a:gd fmla="*/ 325000 h 606722" name="connsiteY13"/>
                  <a:gd fmla="*/ 325000 h 606722" name="connsiteX14"/>
                  <a:gd fmla="*/ 325000 h 606722" name="connsiteY14"/>
                  <a:gd fmla="*/ 325000 h 606722" name="connsiteX15"/>
                  <a:gd fmla="*/ 325000 h 606722" name="connsiteY15"/>
                  <a:gd fmla="*/ 325000 h 606722" name="connsiteX16"/>
                  <a:gd fmla="*/ 325000 h 606722" name="connsiteY16"/>
                  <a:gd fmla="*/ 325000 h 606722" name="connsiteX17"/>
                  <a:gd fmla="*/ 325000 h 606722" name="connsiteY17"/>
                  <a:gd fmla="*/ 325000 h 606722" name="connsiteX18"/>
                  <a:gd fmla="*/ 325000 h 606722" name="connsiteY18"/>
                  <a:gd fmla="*/ 325000 h 606722" name="connsiteX19"/>
                  <a:gd fmla="*/ 325000 h 606722" name="connsiteY19"/>
                  <a:gd fmla="*/ 325000 h 606722" name="connsiteX20"/>
                  <a:gd fmla="*/ 325000 h 606722" name="connsiteY20"/>
                  <a:gd fmla="*/ 325000 h 606722" name="connsiteX21"/>
                  <a:gd fmla="*/ 325000 h 606722" name="connsiteY21"/>
                  <a:gd fmla="*/ 325000 h 606722" name="connsiteX22"/>
                  <a:gd fmla="*/ 325000 h 606722" name="connsiteY22"/>
                  <a:gd fmla="*/ 325000 h 606722" name="connsiteX23"/>
                  <a:gd fmla="*/ 325000 h 606722" name="connsiteY23"/>
                  <a:gd fmla="*/ 325000 h 606722" name="connsiteX24"/>
                  <a:gd fmla="*/ 325000 h 606722" name="connsiteY24"/>
                  <a:gd fmla="*/ 325000 h 606722" name="connsiteX25"/>
                  <a:gd fmla="*/ 325000 h 606722" name="connsiteY25"/>
                  <a:gd fmla="*/ 325000 h 606722" name="connsiteX26"/>
                  <a:gd fmla="*/ 325000 h 606722" name="connsiteY26"/>
                  <a:gd fmla="*/ 325000 h 606722" name="connsiteX27"/>
                  <a:gd fmla="*/ 325000 h 606722" name="connsiteY27"/>
                  <a:gd fmla="*/ 325000 h 606722" name="connsiteX28"/>
                  <a:gd fmla="*/ 325000 h 606722" name="connsiteY28"/>
                  <a:gd fmla="*/ 325000 h 606722" name="connsiteX29"/>
                  <a:gd fmla="*/ 325000 h 606722" name="connsiteY29"/>
                  <a:gd fmla="*/ 325000 h 606722" name="connsiteX30"/>
                  <a:gd fmla="*/ 325000 h 606722" name="connsiteY30"/>
                  <a:gd fmla="*/ 325000 h 606722" name="connsiteX31"/>
                  <a:gd fmla="*/ 325000 h 606722" name="connsiteY31"/>
                  <a:gd fmla="*/ 325000 h 606722" name="connsiteX32"/>
                  <a:gd fmla="*/ 325000 h 606722" name="connsiteY32"/>
                  <a:gd fmla="*/ 325000 h 606722" name="connsiteX33"/>
                  <a:gd fmla="*/ 325000 h 606722" name="connsiteY33"/>
                  <a:gd fmla="*/ 325000 h 606722" name="connsiteX34"/>
                  <a:gd fmla="*/ 325000 h 606722" name="connsiteY34"/>
                  <a:gd fmla="*/ 325000 h 606722" name="connsiteX35"/>
                  <a:gd fmla="*/ 325000 h 606722" name="connsiteY35"/>
                  <a:gd fmla="*/ 325000 h 606722" name="connsiteX36"/>
                  <a:gd fmla="*/ 325000 h 606722" name="connsiteY36"/>
                  <a:gd fmla="*/ 325000 h 606722" name="connsiteX37"/>
                  <a:gd fmla="*/ 325000 h 606722" name="connsiteY37"/>
                  <a:gd fmla="*/ 325000 h 606722" name="connsiteX38"/>
                  <a:gd fmla="*/ 325000 h 606722" name="connsiteY38"/>
                  <a:gd fmla="*/ 325000 h 606722" name="connsiteX39"/>
                  <a:gd fmla="*/ 325000 h 606722" name="connsiteY3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b="b" l="l" r="r" t="t"/>
                <a:pathLst>
                  <a:path h="580542" w="581459">
                    <a:moveTo>
                      <a:pt x="213875" y="146706"/>
                    </a:moveTo>
                    <a:cubicBezTo>
                      <a:pt x="227226" y="146706"/>
                      <a:pt x="238084" y="157547"/>
                      <a:pt x="238084" y="171055"/>
                    </a:cubicBezTo>
                    <a:cubicBezTo>
                      <a:pt x="238084" y="184562"/>
                      <a:pt x="227226" y="195493"/>
                      <a:pt x="213875" y="195493"/>
                    </a:cubicBezTo>
                    <a:cubicBezTo>
                      <a:pt x="161630" y="195493"/>
                      <a:pt x="118998" y="238236"/>
                      <a:pt x="118998" y="290755"/>
                    </a:cubicBezTo>
                    <a:cubicBezTo>
                      <a:pt x="118998" y="300086"/>
                      <a:pt x="120422" y="309328"/>
                      <a:pt x="123092" y="318214"/>
                    </a:cubicBezTo>
                    <a:cubicBezTo>
                      <a:pt x="126741" y="330300"/>
                      <a:pt x="120422" y="343274"/>
                      <a:pt x="108673" y="347895"/>
                    </a:cubicBezTo>
                    <a:cubicBezTo>
                      <a:pt x="72182" y="362291"/>
                      <a:pt x="48507" y="397126"/>
                      <a:pt x="48507" y="436582"/>
                    </a:cubicBezTo>
                    <a:cubicBezTo>
                      <a:pt x="48507" y="489101"/>
                      <a:pt x="91050" y="531844"/>
                      <a:pt x="143384" y="531844"/>
                    </a:cubicBezTo>
                    <a:lnTo>
                      <a:pt x="438164" y="531844"/>
                    </a:lnTo>
                    <a:cubicBezTo>
                      <a:pt x="490320" y="531844"/>
                      <a:pt x="532952" y="489101"/>
                      <a:pt x="532952" y="436582"/>
                    </a:cubicBezTo>
                    <a:cubicBezTo>
                      <a:pt x="532952" y="408678"/>
                      <a:pt x="520759" y="382108"/>
                      <a:pt x="499398" y="363979"/>
                    </a:cubicBezTo>
                    <a:cubicBezTo>
                      <a:pt x="494147" y="359625"/>
                      <a:pt x="491032" y="353049"/>
                      <a:pt x="490854" y="346207"/>
                    </a:cubicBezTo>
                    <a:cubicBezTo>
                      <a:pt x="489252" y="294399"/>
                      <a:pt x="447598" y="253876"/>
                      <a:pt x="395976" y="253876"/>
                    </a:cubicBezTo>
                    <a:cubicBezTo>
                      <a:pt x="382625" y="253876"/>
                      <a:pt x="371767" y="243035"/>
                      <a:pt x="371767" y="229528"/>
                    </a:cubicBezTo>
                    <a:cubicBezTo>
                      <a:pt x="371767" y="216020"/>
                      <a:pt x="382625" y="205090"/>
                      <a:pt x="395976" y="205090"/>
                    </a:cubicBezTo>
                    <a:cubicBezTo>
                      <a:pt x="433535" y="205090"/>
                      <a:pt x="468959" y="219575"/>
                      <a:pt x="495927" y="245879"/>
                    </a:cubicBezTo>
                    <a:cubicBezTo>
                      <a:pt x="520225" y="269517"/>
                      <a:pt x="535177" y="300441"/>
                      <a:pt x="538648" y="334032"/>
                    </a:cubicBezTo>
                    <a:cubicBezTo>
                      <a:pt x="565972" y="361047"/>
                      <a:pt x="581459" y="397748"/>
                      <a:pt x="581459" y="436582"/>
                    </a:cubicBezTo>
                    <a:cubicBezTo>
                      <a:pt x="581459" y="516026"/>
                      <a:pt x="517199" y="580542"/>
                      <a:pt x="438164" y="580542"/>
                    </a:cubicBezTo>
                    <a:lnTo>
                      <a:pt x="143384" y="580542"/>
                    </a:lnTo>
                    <a:cubicBezTo>
                      <a:pt x="64349" y="580542"/>
                      <a:pt x="0" y="516026"/>
                      <a:pt x="0" y="436582"/>
                    </a:cubicBezTo>
                    <a:cubicBezTo>
                      <a:pt x="0" y="407079"/>
                      <a:pt x="8811" y="378820"/>
                      <a:pt x="25544" y="354471"/>
                    </a:cubicBezTo>
                    <a:cubicBezTo>
                      <a:pt x="37737" y="336698"/>
                      <a:pt x="53669" y="322124"/>
                      <a:pt x="72004" y="311638"/>
                    </a:cubicBezTo>
                    <a:cubicBezTo>
                      <a:pt x="70936" y="304618"/>
                      <a:pt x="70491" y="297598"/>
                      <a:pt x="70491" y="290666"/>
                    </a:cubicBezTo>
                    <a:cubicBezTo>
                      <a:pt x="70491" y="211222"/>
                      <a:pt x="134840" y="146706"/>
                      <a:pt x="213875" y="146706"/>
                    </a:cubicBezTo>
                    <a:close/>
                    <a:moveTo>
                      <a:pt x="301555" y="0"/>
                    </a:moveTo>
                    <a:cubicBezTo>
                      <a:pt x="314815" y="0"/>
                      <a:pt x="325673" y="10930"/>
                      <a:pt x="325673" y="24259"/>
                    </a:cubicBezTo>
                    <a:lnTo>
                      <a:pt x="325673" y="369392"/>
                    </a:lnTo>
                    <a:lnTo>
                      <a:pt x="379960" y="313055"/>
                    </a:lnTo>
                    <a:cubicBezTo>
                      <a:pt x="389215" y="303458"/>
                      <a:pt x="404433" y="303191"/>
                      <a:pt x="414045" y="312522"/>
                    </a:cubicBezTo>
                    <a:cubicBezTo>
                      <a:pt x="423567" y="321763"/>
                      <a:pt x="423745" y="337225"/>
                      <a:pt x="414490" y="346822"/>
                    </a:cubicBezTo>
                    <a:lnTo>
                      <a:pt x="318642" y="446079"/>
                    </a:lnTo>
                    <a:cubicBezTo>
                      <a:pt x="314103" y="450788"/>
                      <a:pt x="307874" y="453454"/>
                      <a:pt x="301288" y="453454"/>
                    </a:cubicBezTo>
                    <a:cubicBezTo>
                      <a:pt x="294791" y="453454"/>
                      <a:pt x="288473" y="450788"/>
                      <a:pt x="284023" y="446079"/>
                    </a:cubicBezTo>
                    <a:lnTo>
                      <a:pt x="188086" y="346822"/>
                    </a:lnTo>
                    <a:cubicBezTo>
                      <a:pt x="178742" y="337225"/>
                      <a:pt x="179009" y="321941"/>
                      <a:pt x="188620" y="312522"/>
                    </a:cubicBezTo>
                    <a:cubicBezTo>
                      <a:pt x="198054" y="303191"/>
                      <a:pt x="213361" y="303458"/>
                      <a:pt x="222617" y="313055"/>
                    </a:cubicBezTo>
                    <a:lnTo>
                      <a:pt x="277437" y="369392"/>
                    </a:lnTo>
                    <a:lnTo>
                      <a:pt x="277437" y="24259"/>
                    </a:lnTo>
                    <a:cubicBezTo>
                      <a:pt x="277437" y="10930"/>
                      <a:pt x="288295" y="0"/>
                      <a:pt x="30155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116C115-C3EF-4BC2-94A8-5698290FCFE9}"/>
                  </a:ext>
                </a:extLst>
              </p:cNvPr>
              <p:cNvSpPr/>
              <p:nvPr/>
            </p:nvSpPr>
            <p:spPr>
              <a:xfrm>
                <a:off x="5396161" y="3587361"/>
                <a:ext cx="1713142" cy="369333"/>
              </a:xfrm>
              <a:prstGeom prst="rect">
                <a:avLst/>
              </a:prstGeom>
            </p:spPr>
            <p:txBody>
              <a:bodyPr wrap="none">
                <a:normAutofit fontScale="250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altLang="en-US" b="1" lang="zh-CN" sz="2400">
                    <a:latin charset="-122" panose="020b0503020204020204" pitchFamily="34" typeface="微软雅黑"/>
                    <a:ea charset="-122" pitchFamily="34" typeface="微软雅黑"/>
                    <a:sym charset="-122" panose="00000500000000000000" pitchFamily="2" typeface="inpin heiti"/>
                  </a:rPr>
                  <a:t>关键词</a:t>
                </a:r>
              </a:p>
            </p:txBody>
          </p:sp>
        </p:grpSp>
      </p:grpSp>
      <p:sp>
        <p:nvSpPr>
          <p:cNvPr id="49" name="TextBox 21">
            <a:extLst>
              <a:ext uri="{FF2B5EF4-FFF2-40B4-BE49-F238E27FC236}">
                <a16:creationId xmlns:a16="http://schemas.microsoft.com/office/drawing/2014/main" id="{9E80ED97-58AD-4F24-9F5F-A9DF03B53DF7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199001861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组合 43"/>
          <p:cNvGrpSpPr/>
          <p:nvPr/>
        </p:nvGrpSpPr>
        <p:grpSpPr>
          <a:xfrm>
            <a:off x="3164617" y="987574"/>
            <a:ext cx="1509262" cy="1550464"/>
            <a:chOff x="3164617" y="1167594"/>
            <a:chExt cx="1509262" cy="1550464"/>
          </a:xfrm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BD4C802-6E18-4A34-BBA7-583AC1AE69C2}"/>
                </a:ext>
              </a:extLst>
            </p:cNvPr>
            <p:cNvSpPr/>
            <p:nvPr/>
          </p:nvSpPr>
          <p:spPr bwMode="auto">
            <a:xfrm>
              <a:off x="3164617" y="1167594"/>
              <a:ext cx="1447142" cy="1550464"/>
            </a:xfrm>
            <a:custGeom>
              <a:gdLst>
                <a:gd fmla="*/ 2749 w 2750" name="T0"/>
                <a:gd fmla="*/ 0 h 3177" name="T1"/>
                <a:gd fmla="*/ 2749 w 2750" name="T2"/>
                <a:gd fmla="*/ 0 h 3177" name="T3"/>
                <a:gd fmla="*/ 1551 w 2750" name="T4"/>
                <a:gd fmla="*/ 1061 h 3177" name="T5"/>
                <a:gd fmla="*/ 0 w 2750" name="T6"/>
                <a:gd fmla="*/ 1587 h 3177" name="T7"/>
                <a:gd fmla="*/ 2749 w 2750" name="T8"/>
                <a:gd fmla="*/ 3176 h 3177" name="T9"/>
                <a:gd fmla="*/ 2749 w 2750" name="T10"/>
                <a:gd fmla="*/ 0 h 317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77" w="2750">
                  <a:moveTo>
                    <a:pt x="2749" y="0"/>
                  </a:moveTo>
                  <a:lnTo>
                    <a:pt x="2749" y="0"/>
                  </a:lnTo>
                  <a:cubicBezTo>
                    <a:pt x="2749" y="0"/>
                    <a:pt x="2318" y="619"/>
                    <a:pt x="1551" y="1061"/>
                  </a:cubicBezTo>
                  <a:cubicBezTo>
                    <a:pt x="782" y="1505"/>
                    <a:pt x="0" y="1587"/>
                    <a:pt x="0" y="1587"/>
                  </a:cubicBezTo>
                  <a:cubicBezTo>
                    <a:pt x="2749" y="3176"/>
                    <a:pt x="2749" y="3176"/>
                    <a:pt x="2749" y="3176"/>
                  </a:cubicBezTo>
                  <a:cubicBezTo>
                    <a:pt x="2749" y="0"/>
                    <a:pt x="2749" y="0"/>
                    <a:pt x="2749" y="0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08F2E54-FB69-4EF2-95C5-1E75760E4DDC}"/>
                </a:ext>
              </a:extLst>
            </p:cNvPr>
            <p:cNvSpPr txBox="1"/>
            <p:nvPr/>
          </p:nvSpPr>
          <p:spPr>
            <a:xfrm>
              <a:off x="3599892" y="1869672"/>
              <a:ext cx="1073987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582527" y="987574"/>
            <a:ext cx="1476374" cy="1550464"/>
            <a:chOff x="4582527" y="1167594"/>
            <a:chExt cx="1476374" cy="1550464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27B6E091-57F8-4875-B043-A06BD114790E}"/>
                </a:ext>
              </a:extLst>
            </p:cNvPr>
            <p:cNvSpPr/>
            <p:nvPr/>
          </p:nvSpPr>
          <p:spPr bwMode="auto">
            <a:xfrm>
              <a:off x="4611759" y="1167594"/>
              <a:ext cx="1447142" cy="1550464"/>
            </a:xfrm>
            <a:custGeom>
              <a:gdLst>
                <a:gd fmla="*/ 2750 w 2751" name="T0"/>
                <a:gd fmla="*/ 1587 h 3175" name="T1"/>
                <a:gd fmla="*/ 2750 w 2751" name="T2"/>
                <a:gd fmla="*/ 1587 h 3175" name="T3"/>
                <a:gd fmla="*/ 1231 w 2751" name="T4"/>
                <a:gd fmla="*/ 1081 h 3175" name="T5"/>
                <a:gd fmla="*/ 0 w 2751" name="T6"/>
                <a:gd fmla="*/ 0 h 3175" name="T7"/>
                <a:gd fmla="*/ 0 w 2751" name="T8"/>
                <a:gd fmla="*/ 3174 h 3175" name="T9"/>
                <a:gd fmla="*/ 2750 w 2751" name="T10"/>
                <a:gd fmla="*/ 1587 h 31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75" w="2751">
                  <a:moveTo>
                    <a:pt x="2750" y="1587"/>
                  </a:moveTo>
                  <a:lnTo>
                    <a:pt x="2750" y="1587"/>
                  </a:lnTo>
                  <a:cubicBezTo>
                    <a:pt x="2750" y="1587"/>
                    <a:pt x="2001" y="1523"/>
                    <a:pt x="1231" y="1081"/>
                  </a:cubicBezTo>
                  <a:cubicBezTo>
                    <a:pt x="464" y="637"/>
                    <a:pt x="0" y="0"/>
                    <a:pt x="0" y="0"/>
                  </a:cubicBezTo>
                  <a:cubicBezTo>
                    <a:pt x="0" y="3174"/>
                    <a:pt x="0" y="3174"/>
                    <a:pt x="0" y="3174"/>
                  </a:cubicBezTo>
                  <a:cubicBezTo>
                    <a:pt x="2750" y="1587"/>
                    <a:pt x="2750" y="1587"/>
                    <a:pt x="2750" y="1587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4F36C38F-ED09-470D-A6DD-5E53879049E5}"/>
                </a:ext>
              </a:extLst>
            </p:cNvPr>
            <p:cNvSpPr txBox="1"/>
            <p:nvPr/>
          </p:nvSpPr>
          <p:spPr>
            <a:xfrm>
              <a:off x="4582527" y="1869672"/>
              <a:ext cx="1073987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64617" y="2540194"/>
            <a:ext cx="1509262" cy="1550464"/>
            <a:chOff x="3164617" y="2720214"/>
            <a:chExt cx="1509262" cy="1550464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723DCEEB-3946-49BE-890C-76773CAA1D37}"/>
                </a:ext>
              </a:extLst>
            </p:cNvPr>
            <p:cNvSpPr/>
            <p:nvPr/>
          </p:nvSpPr>
          <p:spPr bwMode="auto">
            <a:xfrm>
              <a:off x="3164617" y="2720214"/>
              <a:ext cx="1447142" cy="1550464"/>
            </a:xfrm>
            <a:custGeom>
              <a:gdLst>
                <a:gd fmla="*/ 0 w 2750" name="T0"/>
                <a:gd fmla="*/ 1587 h 3175" name="T1"/>
                <a:gd fmla="*/ 0 w 2750" name="T2"/>
                <a:gd fmla="*/ 1587 h 3175" name="T3"/>
                <a:gd fmla="*/ 1518 w 2750" name="T4"/>
                <a:gd fmla="*/ 2093 h 3175" name="T5"/>
                <a:gd fmla="*/ 2749 w 2750" name="T6"/>
                <a:gd fmla="*/ 3174 h 3175" name="T7"/>
                <a:gd fmla="*/ 2749 w 2750" name="T8"/>
                <a:gd fmla="*/ 0 h 3175" name="T9"/>
                <a:gd fmla="*/ 0 w 2750" name="T10"/>
                <a:gd fmla="*/ 1587 h 31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75" w="2750">
                  <a:moveTo>
                    <a:pt x="0" y="1587"/>
                  </a:moveTo>
                  <a:lnTo>
                    <a:pt x="0" y="1587"/>
                  </a:lnTo>
                  <a:cubicBezTo>
                    <a:pt x="0" y="1587"/>
                    <a:pt x="751" y="1651"/>
                    <a:pt x="1518" y="2093"/>
                  </a:cubicBezTo>
                  <a:cubicBezTo>
                    <a:pt x="2287" y="2537"/>
                    <a:pt x="2749" y="3174"/>
                    <a:pt x="2749" y="3174"/>
                  </a:cubicBezTo>
                  <a:cubicBezTo>
                    <a:pt x="2749" y="0"/>
                    <a:pt x="2749" y="0"/>
                    <a:pt x="2749" y="0"/>
                  </a:cubicBezTo>
                  <a:cubicBezTo>
                    <a:pt x="0" y="1587"/>
                    <a:pt x="0" y="1587"/>
                    <a:pt x="0" y="1587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EB0ADEBE-F41F-4ADB-B46D-B1B1E86D720D}"/>
                </a:ext>
              </a:extLst>
            </p:cNvPr>
            <p:cNvSpPr txBox="1"/>
            <p:nvPr/>
          </p:nvSpPr>
          <p:spPr>
            <a:xfrm>
              <a:off x="3599892" y="3241530"/>
              <a:ext cx="1073987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582527" y="2538038"/>
            <a:ext cx="1476374" cy="1550464"/>
            <a:chOff x="4582527" y="2718058"/>
            <a:chExt cx="1476374" cy="1550464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D70C7D1-0ACD-44E8-A651-0B644E33AE0E}"/>
                </a:ext>
              </a:extLst>
            </p:cNvPr>
            <p:cNvSpPr/>
            <p:nvPr/>
          </p:nvSpPr>
          <p:spPr bwMode="auto">
            <a:xfrm>
              <a:off x="4611759" y="2718058"/>
              <a:ext cx="1447142" cy="1550464"/>
            </a:xfrm>
            <a:custGeom>
              <a:gdLst>
                <a:gd fmla="*/ 0 w 2751" name="T0"/>
                <a:gd fmla="*/ 3176 h 3177" name="T1"/>
                <a:gd fmla="*/ 0 w 2751" name="T2"/>
                <a:gd fmla="*/ 3176 h 3177" name="T3"/>
                <a:gd fmla="*/ 1199 w 2751" name="T4"/>
                <a:gd fmla="*/ 2115 h 3177" name="T5"/>
                <a:gd fmla="*/ 2750 w 2751" name="T6"/>
                <a:gd fmla="*/ 1589 h 3177" name="T7"/>
                <a:gd fmla="*/ 0 w 2751" name="T8"/>
                <a:gd fmla="*/ 0 h 3177" name="T9"/>
                <a:gd fmla="*/ 0 w 2751" name="T10"/>
                <a:gd fmla="*/ 3176 h 317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77" w="2751">
                  <a:moveTo>
                    <a:pt x="0" y="3176"/>
                  </a:moveTo>
                  <a:lnTo>
                    <a:pt x="0" y="3176"/>
                  </a:lnTo>
                  <a:cubicBezTo>
                    <a:pt x="0" y="3176"/>
                    <a:pt x="431" y="2557"/>
                    <a:pt x="1199" y="2115"/>
                  </a:cubicBezTo>
                  <a:cubicBezTo>
                    <a:pt x="1968" y="1671"/>
                    <a:pt x="2750" y="1589"/>
                    <a:pt x="2750" y="15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76"/>
                    <a:pt x="0" y="3176"/>
                    <a:pt x="0" y="3176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E13ED299-59C2-4969-81C7-D5539268F9CE}"/>
                </a:ext>
              </a:extLst>
            </p:cNvPr>
            <p:cNvSpPr txBox="1"/>
            <p:nvPr/>
          </p:nvSpPr>
          <p:spPr>
            <a:xfrm>
              <a:off x="4582527" y="3241530"/>
              <a:ext cx="1073987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11759" y="1761728"/>
            <a:ext cx="1447142" cy="1552620"/>
            <a:chOff x="4611759" y="1941748"/>
            <a:chExt cx="1447142" cy="1552620"/>
          </a:xfrm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BD3E83FF-074C-48C5-9AF4-F334AF760343}"/>
                </a:ext>
              </a:extLst>
            </p:cNvPr>
            <p:cNvSpPr/>
            <p:nvPr/>
          </p:nvSpPr>
          <p:spPr bwMode="auto">
            <a:xfrm>
              <a:off x="4611759" y="1941748"/>
              <a:ext cx="1447142" cy="1552620"/>
            </a:xfrm>
            <a:custGeom>
              <a:gdLst>
                <a:gd fmla="*/ 2750 w 2751" name="T0"/>
                <a:gd fmla="*/ 3176 h 3177" name="T1"/>
                <a:gd fmla="*/ 2750 w 2751" name="T2"/>
                <a:gd fmla="*/ 3176 h 3177" name="T3"/>
                <a:gd fmla="*/ 2429 w 2751" name="T4"/>
                <a:gd fmla="*/ 1607 h 3177" name="T5"/>
                <a:gd fmla="*/ 2750 w 2751" name="T6"/>
                <a:gd fmla="*/ 0 h 3177" name="T7"/>
                <a:gd fmla="*/ 0 w 2751" name="T8"/>
                <a:gd fmla="*/ 1587 h 3177" name="T9"/>
                <a:gd fmla="*/ 2750 w 2751" name="T10"/>
                <a:gd fmla="*/ 3176 h 317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77" w="2751">
                  <a:moveTo>
                    <a:pt x="2750" y="3176"/>
                  </a:moveTo>
                  <a:lnTo>
                    <a:pt x="2750" y="3176"/>
                  </a:lnTo>
                  <a:cubicBezTo>
                    <a:pt x="2750" y="3176"/>
                    <a:pt x="2429" y="2493"/>
                    <a:pt x="2429" y="1607"/>
                  </a:cubicBezTo>
                  <a:cubicBezTo>
                    <a:pt x="2429" y="720"/>
                    <a:pt x="2750" y="0"/>
                    <a:pt x="2750" y="0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2750" y="3176"/>
                    <a:pt x="2750" y="3176"/>
                    <a:pt x="2750" y="3176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286A906C-0A4C-4C66-988A-F62622CB9461}"/>
                </a:ext>
              </a:extLst>
            </p:cNvPr>
            <p:cNvSpPr txBox="1"/>
            <p:nvPr/>
          </p:nvSpPr>
          <p:spPr>
            <a:xfrm>
              <a:off x="4798335" y="2599459"/>
              <a:ext cx="1073987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4617" y="1761728"/>
            <a:ext cx="1447142" cy="1552620"/>
            <a:chOff x="3164617" y="1941748"/>
            <a:chExt cx="1447142" cy="1552620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608602C-51B9-4178-81AC-50011B22145B}"/>
                </a:ext>
              </a:extLst>
            </p:cNvPr>
            <p:cNvSpPr/>
            <p:nvPr/>
          </p:nvSpPr>
          <p:spPr bwMode="auto">
            <a:xfrm>
              <a:off x="3164617" y="1941748"/>
              <a:ext cx="1447142" cy="1552620"/>
            </a:xfrm>
            <a:custGeom>
              <a:gdLst>
                <a:gd fmla="*/ 0 w 2750" name="T0"/>
                <a:gd fmla="*/ 0 h 3177" name="T1"/>
                <a:gd fmla="*/ 0 w 2750" name="T2"/>
                <a:gd fmla="*/ 0 h 3177" name="T3"/>
                <a:gd fmla="*/ 320 w 2750" name="T4"/>
                <a:gd fmla="*/ 1569 h 3177" name="T5"/>
                <a:gd fmla="*/ 0 w 2750" name="T6"/>
                <a:gd fmla="*/ 3176 h 3177" name="T7"/>
                <a:gd fmla="*/ 2749 w 2750" name="T8"/>
                <a:gd fmla="*/ 1589 h 3177" name="T9"/>
                <a:gd fmla="*/ 0 w 2750" name="T10"/>
                <a:gd fmla="*/ 0 h 317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77" w="275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0" y="683"/>
                    <a:pt x="320" y="1569"/>
                  </a:cubicBezTo>
                  <a:cubicBezTo>
                    <a:pt x="320" y="2456"/>
                    <a:pt x="0" y="3176"/>
                    <a:pt x="0" y="3176"/>
                  </a:cubicBezTo>
                  <a:cubicBezTo>
                    <a:pt x="2749" y="1589"/>
                    <a:pt x="2749" y="1589"/>
                    <a:pt x="2749" y="158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0" name="文本框 13">
              <a:extLst>
                <a:ext uri="{FF2B5EF4-FFF2-40B4-BE49-F238E27FC236}">
                  <a16:creationId xmlns:a16="http://schemas.microsoft.com/office/drawing/2014/main" id="{4B533A21-944E-40F8-AFC3-531C98A45BF0}"/>
                </a:ext>
              </a:extLst>
            </p:cNvPr>
            <p:cNvSpPr txBox="1"/>
            <p:nvPr/>
          </p:nvSpPr>
          <p:spPr>
            <a:xfrm>
              <a:off x="3353220" y="2599459"/>
              <a:ext cx="1073987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关键词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A8988A-81B0-4E8B-8337-814C2DA494DF}"/>
              </a:ext>
            </a:extLst>
          </p:cNvPr>
          <p:cNvGrpSpPr/>
          <p:nvPr/>
        </p:nvGrpSpPr>
        <p:grpSpPr>
          <a:xfrm>
            <a:off x="6128111" y="1122589"/>
            <a:ext cx="2062292" cy="2597568"/>
            <a:chOff x="8170814" y="1912116"/>
            <a:chExt cx="2749722" cy="3463424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856F9AD-0F71-4D85-95C1-E2637F4A04D6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8644D2C-D65A-441F-BC37-E9EEEF241619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6" name="文本框 25">
                  <a:extLst>
                    <a:ext uri="{FF2B5EF4-FFF2-40B4-BE49-F238E27FC236}">
                      <a16:creationId xmlns:a16="http://schemas.microsoft.com/office/drawing/2014/main" id="{714F068F-EA93-4BCF-AD39-6BB6F480A3B7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</a:p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FD5B3935-B3E9-4E8C-8B64-8050A943B06E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squar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1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DCACF9B6-BE59-46ED-A83C-428A60769DBD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4" name="文本框 23">
                  <a:extLst>
                    <a:ext uri="{FF2B5EF4-FFF2-40B4-BE49-F238E27FC236}">
                      <a16:creationId xmlns:a16="http://schemas.microsoft.com/office/drawing/2014/main" id="{94EB65AC-F01B-43FD-A5A5-5A9EA6F2F4D9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</a:p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72DB606A-BFC4-4CAB-9E4D-100085D7E868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squar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2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E1602F2A-8335-4049-B2A5-851E514DFDF9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2" name="文本框 21">
                  <a:extLst>
                    <a:ext uri="{FF2B5EF4-FFF2-40B4-BE49-F238E27FC236}">
                      <a16:creationId xmlns:a16="http://schemas.microsoft.com/office/drawing/2014/main" id="{4C8EC980-26E7-4C64-AEF2-BBE5E2844FF7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</a:p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8AB1DC94-01A3-4C71-98CC-FE75EF178BAA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squar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5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4222FBF-FD42-4A94-96E8-A5DEB7CCE451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2EE8622-867B-4528-AE71-ACB46C9E71AF}"/>
                </a:ext>
              </a:extLst>
            </p:cNvPr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A7DD27-B6FB-4806-8C11-D37A3AC0CFC5}"/>
              </a:ext>
            </a:extLst>
          </p:cNvPr>
          <p:cNvGrpSpPr/>
          <p:nvPr/>
        </p:nvGrpSpPr>
        <p:grpSpPr>
          <a:xfrm>
            <a:off x="980601" y="1122589"/>
            <a:ext cx="2035289" cy="2597568"/>
            <a:chOff x="1307468" y="1697288"/>
            <a:chExt cx="2713719" cy="346342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8939BD-5685-4A51-9395-57CCCDA8F11D}"/>
                </a:ext>
              </a:extLst>
            </p:cNvPr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F9BBACAC-1768-4C6C-87A5-11640157A8B2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4" name="文本框 39">
                  <a:extLst>
                    <a:ext uri="{FF2B5EF4-FFF2-40B4-BE49-F238E27FC236}">
                      <a16:creationId xmlns:a16="http://schemas.microsoft.com/office/drawing/2014/main" id="{16BFD1E9-9711-4A3E-BF3D-E0257433C6B0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063142A3-F575-4FC4-B7F3-70290BD993FF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squar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1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9886EFE-C9BB-4B1D-B807-D35191729EFA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2" name="文本框 37">
                  <a:extLst>
                    <a:ext uri="{FF2B5EF4-FFF2-40B4-BE49-F238E27FC236}">
                      <a16:creationId xmlns:a16="http://schemas.microsoft.com/office/drawing/2014/main" id="{057FB3A4-77B2-4894-844C-4397CBE74C7F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A4719257-09A2-4ED1-B4EA-EE9C3B2DB4C3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squar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2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D4E759FE-7C4C-4861-A780-1370650E1B49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0" name="文本框 35">
                  <a:extLst>
                    <a:ext uri="{FF2B5EF4-FFF2-40B4-BE49-F238E27FC236}">
                      <a16:creationId xmlns:a16="http://schemas.microsoft.com/office/drawing/2014/main" id="{35D3AB5A-57B3-4321-9411-3C4B78C54303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CB1061CD-FCF7-4AE4-A4F5-88BF6A8225D9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squar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5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18ACF02-E9DA-49C5-BBD9-A311913E43F4}"/>
                </a:ext>
              </a:extLst>
            </p:cNvPr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43E3C6DA-A9EB-48E2-83B0-E1694DF3BFE9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4F6BF45A-330B-411A-9A26-A2984CD12C1D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21">
            <a:extLst>
              <a:ext uri="{FF2B5EF4-FFF2-40B4-BE49-F238E27FC236}">
                <a16:creationId xmlns:a16="http://schemas.microsoft.com/office/drawing/2014/main" id="{64722C79-2492-4CF6-BD3B-16A06429F66D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375979550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6BA4B5-567C-440E-B73F-51A0E72DE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" y="0"/>
            <a:ext cx="9144000" cy="51435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7A37855D-84CB-4D0B-8B0B-C9A57A72FEAA}"/>
              </a:ext>
            </a:extLst>
          </p:cNvPr>
          <p:cNvGrpSpPr/>
          <p:nvPr/>
        </p:nvGrpSpPr>
        <p:grpSpPr>
          <a:xfrm>
            <a:off x="0" y="-729672"/>
            <a:ext cx="9045530" cy="4826396"/>
            <a:chOff x="1" y="1774356"/>
            <a:chExt cx="9045530" cy="482639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32425D3-6E0C-45EB-A939-43D353649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1774356"/>
              <a:ext cx="7226574" cy="4826396"/>
            </a:xfrm>
            <a:prstGeom prst="rect">
              <a:avLst/>
            </a:prstGeom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6BDACB5-CB6D-4783-A0EB-26300933C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9106" y="4069722"/>
              <a:ext cx="606425" cy="1501775"/>
            </a:xfrm>
            <a:custGeom>
              <a:gdLst>
                <a:gd fmla="*/ 53 w 96" name="T0"/>
                <a:gd fmla="*/ 212 h 237" name="T1"/>
                <a:gd fmla="*/ 54 w 96" name="T2"/>
                <a:gd fmla="*/ 204 h 237" name="T3"/>
                <a:gd fmla="*/ 58 w 96" name="T4"/>
                <a:gd fmla="*/ 188 h 237" name="T5"/>
                <a:gd fmla="*/ 75 w 96" name="T6"/>
                <a:gd fmla="*/ 172 h 237" name="T7"/>
                <a:gd fmla="*/ 95 w 96" name="T8"/>
                <a:gd fmla="*/ 148 h 237" name="T9"/>
                <a:gd fmla="*/ 91 w 96" name="T10"/>
                <a:gd fmla="*/ 132 h 237" name="T11"/>
                <a:gd fmla="*/ 71 w 96" name="T12"/>
                <a:gd fmla="*/ 138 h 237" name="T13"/>
                <a:gd fmla="*/ 56 w 96" name="T14"/>
                <a:gd fmla="*/ 166 h 237" name="T15"/>
                <a:gd fmla="*/ 52 w 96" name="T16"/>
                <a:gd fmla="*/ 151 h 237" name="T17"/>
                <a:gd fmla="*/ 51 w 96" name="T18"/>
                <a:gd fmla="*/ 131 h 237" name="T19"/>
                <a:gd fmla="*/ 58 w 96" name="T20"/>
                <a:gd fmla="*/ 118 h 237" name="T21"/>
                <a:gd fmla="*/ 70 w 96" name="T22"/>
                <a:gd fmla="*/ 89 h 237" name="T23"/>
                <a:gd fmla="*/ 70 w 96" name="T24"/>
                <a:gd fmla="*/ 84 h 237" name="T25"/>
                <a:gd fmla="*/ 64 w 96" name="T26"/>
                <a:gd fmla="*/ 64 h 237" name="T27"/>
                <a:gd fmla="*/ 54 w 96" name="T28"/>
                <a:gd fmla="*/ 70 h 237" name="T29"/>
                <a:gd fmla="*/ 41 w 96" name="T30"/>
                <a:gd fmla="*/ 86 h 237" name="T31"/>
                <a:gd fmla="*/ 32 w 96" name="T32"/>
                <a:gd fmla="*/ 55 h 237" name="T33"/>
                <a:gd fmla="*/ 30 w 96" name="T34"/>
                <a:gd fmla="*/ 38 h 237" name="T35"/>
                <a:gd fmla="*/ 16 w 96" name="T36"/>
                <a:gd fmla="*/ 1 h 237" name="T37"/>
                <a:gd fmla="*/ 4 w 96" name="T38"/>
                <a:gd fmla="*/ 29 h 237" name="T39"/>
                <a:gd fmla="*/ 18 w 96" name="T40"/>
                <a:gd fmla="*/ 51 h 237" name="T41"/>
                <a:gd fmla="*/ 26 w 96" name="T42"/>
                <a:gd fmla="*/ 57 h 237" name="T43"/>
                <a:gd fmla="*/ 28 w 96" name="T44"/>
                <a:gd fmla="*/ 61 h 237" name="T45"/>
                <a:gd fmla="*/ 34 w 96" name="T46"/>
                <a:gd fmla="*/ 84 h 237" name="T47"/>
                <a:gd fmla="*/ 41 w 96" name="T48"/>
                <a:gd fmla="*/ 113 h 237" name="T49"/>
                <a:gd fmla="*/ 40 w 96" name="T50"/>
                <a:gd fmla="*/ 118 h 237" name="T51"/>
                <a:gd fmla="*/ 31 w 96" name="T52"/>
                <a:gd fmla="*/ 97 h 237" name="T53"/>
                <a:gd fmla="*/ 9 w 96" name="T54"/>
                <a:gd fmla="*/ 83 h 237" name="T55"/>
                <a:gd fmla="*/ 18 w 96" name="T56"/>
                <a:gd fmla="*/ 116 h 237" name="T57"/>
                <a:gd fmla="*/ 44 w 96" name="T58"/>
                <a:gd fmla="*/ 138 h 237" name="T59"/>
                <a:gd fmla="*/ 45 w 96" name="T60"/>
                <a:gd fmla="*/ 151 h 237" name="T61"/>
                <a:gd fmla="*/ 39 w 96" name="T62"/>
                <a:gd fmla="*/ 153 h 237" name="T63"/>
                <a:gd fmla="*/ 20 w 96" name="T64"/>
                <a:gd fmla="*/ 147 h 237" name="T65"/>
                <a:gd fmla="*/ 20 w 96" name="T66"/>
                <a:gd fmla="*/ 168 h 237" name="T67"/>
                <a:gd fmla="*/ 39 w 96" name="T68"/>
                <a:gd fmla="*/ 191 h 237" name="T69"/>
                <a:gd fmla="*/ 46 w 96" name="T70"/>
                <a:gd fmla="*/ 207 h 237" name="T71"/>
                <a:gd fmla="*/ 46 w 96" name="T72"/>
                <a:gd fmla="*/ 226 h 237" name="T73"/>
                <a:gd fmla="*/ 42 w 96" name="T74"/>
                <a:gd fmla="*/ 220 h 237" name="T75"/>
                <a:gd fmla="*/ 37 w 96" name="T76"/>
                <a:gd fmla="*/ 208 h 237" name="T77"/>
                <a:gd fmla="*/ 16 w 96" name="T78"/>
                <a:gd fmla="*/ 200 h 237" name="T79"/>
                <a:gd fmla="*/ 13 w 96" name="T80"/>
                <a:gd fmla="*/ 230 h 237" name="T81"/>
                <a:gd fmla="*/ 34 w 96" name="T82"/>
                <a:gd fmla="*/ 229 h 237" name="T83"/>
                <a:gd fmla="*/ 54 w 96" name="T84"/>
                <a:gd fmla="*/ 227 h 237" name="T85"/>
                <a:gd fmla="*/ 80 w 96" name="T86"/>
                <a:gd fmla="*/ 162 h 237" name="T87"/>
                <a:gd fmla="*/ 79 w 96" name="T88"/>
                <a:gd fmla="*/ 149 h 237" name="T89"/>
                <a:gd fmla="*/ 64 w 96" name="T90"/>
                <a:gd fmla="*/ 83 h 237" name="T91"/>
                <a:gd fmla="*/ 60 w 96" name="T92"/>
                <a:gd fmla="*/ 80 h 237" name="T93"/>
                <a:gd fmla="*/ 60 w 96" name="T94"/>
                <a:gd fmla="*/ 80 h 237" name="T95"/>
                <a:gd fmla="*/ 60 w 96" name="T96"/>
                <a:gd fmla="*/ 99 h 237" name="T97"/>
                <a:gd fmla="*/ 52 w 96" name="T98"/>
                <a:gd fmla="*/ 103 h 237" name="T99"/>
                <a:gd fmla="*/ 52 w 96" name="T100"/>
                <a:gd fmla="*/ 103 h 237" name="T101"/>
                <a:gd fmla="*/ 11 w 96" name="T102"/>
                <a:gd fmla="*/ 17 h 237" name="T103"/>
                <a:gd fmla="*/ 17 w 96" name="T104"/>
                <a:gd fmla="*/ 46 h 237" name="T105"/>
                <a:gd fmla="*/ 17 w 96" name="T106"/>
                <a:gd fmla="*/ 47 h 237" name="T107"/>
                <a:gd fmla="*/ 12 w 96" name="T108"/>
                <a:gd fmla="*/ 22 h 237" name="T109"/>
                <a:gd fmla="*/ 19 w 96" name="T110"/>
                <a:gd fmla="*/ 39 h 237" name="T111"/>
                <a:gd fmla="*/ 29 w 96" name="T112"/>
                <a:gd fmla="*/ 50 h 237" name="T113"/>
                <a:gd fmla="*/ 17 w 96" name="T114"/>
                <a:gd fmla="*/ 224 h 237" name="T115"/>
                <a:gd fmla="*/ 23 w 96" name="T116"/>
                <a:gd fmla="*/ 222 h 237" name="T117"/>
                <a:gd fmla="*/ 19 w 96" name="T118"/>
                <a:gd fmla="*/ 230 h 237" name="T119"/>
                <a:gd fmla="*/ 48 w 96" name="T120"/>
                <a:gd fmla="*/ 225 h 237" name="T121"/>
                <a:gd fmla="*/ 46 w 96" name="T122"/>
                <a:gd fmla="*/ 181 h 237" name="T123"/>
                <a:gd fmla="*/ 52 w 96" name="T124"/>
                <a:gd fmla="*/ 182 h 23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36" w="96">
                  <a:moveTo>
                    <a:pt x="53" y="219"/>
                  </a:moveTo>
                  <a:cubicBezTo>
                    <a:pt x="53" y="217"/>
                    <a:pt x="52" y="215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2" y="212"/>
                    <a:pt x="52" y="212"/>
                  </a:cubicBezTo>
                  <a:cubicBezTo>
                    <a:pt x="52" y="212"/>
                    <a:pt x="53" y="212"/>
                    <a:pt x="53" y="212"/>
                  </a:cubicBezTo>
                  <a:cubicBezTo>
                    <a:pt x="53" y="210"/>
                    <a:pt x="53" y="209"/>
                    <a:pt x="53" y="207"/>
                  </a:cubicBezTo>
                  <a:cubicBezTo>
                    <a:pt x="53" y="206"/>
                    <a:pt x="54" y="205"/>
                    <a:pt x="54" y="204"/>
                  </a:cubicBezTo>
                  <a:cubicBezTo>
                    <a:pt x="53" y="202"/>
                    <a:pt x="53" y="200"/>
                    <a:pt x="55" y="198"/>
                  </a:cubicBezTo>
                  <a:cubicBezTo>
                    <a:pt x="55" y="197"/>
                    <a:pt x="56" y="195"/>
                    <a:pt x="56" y="194"/>
                  </a:cubicBezTo>
                  <a:cubicBezTo>
                    <a:pt x="56" y="194"/>
                    <a:pt x="56" y="194"/>
                    <a:pt x="56" y="193"/>
                  </a:cubicBezTo>
                  <a:cubicBezTo>
                    <a:pt x="57" y="192"/>
                    <a:pt x="58" y="190"/>
                    <a:pt x="58" y="188"/>
                  </a:cubicBezTo>
                  <a:cubicBezTo>
                    <a:pt x="59" y="187"/>
                    <a:pt x="60" y="186"/>
                    <a:pt x="62" y="184"/>
                  </a:cubicBezTo>
                  <a:cubicBezTo>
                    <a:pt x="63" y="182"/>
                    <a:pt x="64" y="181"/>
                    <a:pt x="66" y="180"/>
                  </a:cubicBezTo>
                  <a:cubicBezTo>
                    <a:pt x="68" y="179"/>
                    <a:pt x="69" y="178"/>
                    <a:pt x="70" y="177"/>
                  </a:cubicBezTo>
                  <a:cubicBezTo>
                    <a:pt x="72" y="175"/>
                    <a:pt x="74" y="174"/>
                    <a:pt x="75" y="172"/>
                  </a:cubicBezTo>
                  <a:cubicBezTo>
                    <a:pt x="79" y="170"/>
                    <a:pt x="82" y="167"/>
                    <a:pt x="83" y="164"/>
                  </a:cubicBezTo>
                  <a:cubicBezTo>
                    <a:pt x="84" y="163"/>
                    <a:pt x="85" y="163"/>
                    <a:pt x="85" y="162"/>
                  </a:cubicBezTo>
                  <a:cubicBezTo>
                    <a:pt x="86" y="162"/>
                    <a:pt x="88" y="161"/>
                    <a:pt x="89" y="161"/>
                  </a:cubicBezTo>
                  <a:cubicBezTo>
                    <a:pt x="93" y="157"/>
                    <a:pt x="94" y="153"/>
                    <a:pt x="95" y="148"/>
                  </a:cubicBezTo>
                  <a:cubicBezTo>
                    <a:pt x="95" y="147"/>
                    <a:pt x="95" y="147"/>
                    <a:pt x="95" y="146"/>
                  </a:cubicBezTo>
                  <a:cubicBezTo>
                    <a:pt x="95" y="146"/>
                    <a:pt x="96" y="145"/>
                    <a:pt x="96" y="144"/>
                  </a:cubicBezTo>
                  <a:cubicBezTo>
                    <a:pt x="95" y="142"/>
                    <a:pt x="95" y="139"/>
                    <a:pt x="95" y="137"/>
                  </a:cubicBezTo>
                  <a:cubicBezTo>
                    <a:pt x="93" y="135"/>
                    <a:pt x="92" y="134"/>
                    <a:pt x="91" y="132"/>
                  </a:cubicBezTo>
                  <a:cubicBezTo>
                    <a:pt x="91" y="130"/>
                    <a:pt x="89" y="131"/>
                    <a:pt x="88" y="130"/>
                  </a:cubicBezTo>
                  <a:cubicBezTo>
                    <a:pt x="86" y="129"/>
                    <a:pt x="84" y="129"/>
                    <a:pt x="82" y="130"/>
                  </a:cubicBezTo>
                  <a:cubicBezTo>
                    <a:pt x="78" y="131"/>
                    <a:pt x="75" y="133"/>
                    <a:pt x="73" y="136"/>
                  </a:cubicBezTo>
                  <a:cubicBezTo>
                    <a:pt x="72" y="137"/>
                    <a:pt x="71" y="138"/>
                    <a:pt x="71" y="138"/>
                  </a:cubicBezTo>
                  <a:cubicBezTo>
                    <a:pt x="70" y="139"/>
                    <a:pt x="69" y="139"/>
                    <a:pt x="69" y="140"/>
                  </a:cubicBezTo>
                  <a:cubicBezTo>
                    <a:pt x="67" y="143"/>
                    <a:pt x="65" y="147"/>
                    <a:pt x="63" y="151"/>
                  </a:cubicBezTo>
                  <a:cubicBezTo>
                    <a:pt x="62" y="153"/>
                    <a:pt x="60" y="156"/>
                    <a:pt x="59" y="159"/>
                  </a:cubicBezTo>
                  <a:cubicBezTo>
                    <a:pt x="58" y="161"/>
                    <a:pt x="57" y="164"/>
                    <a:pt x="56" y="166"/>
                  </a:cubicBezTo>
                  <a:cubicBezTo>
                    <a:pt x="56" y="166"/>
                    <a:pt x="55" y="166"/>
                    <a:pt x="54" y="166"/>
                  </a:cubicBezTo>
                  <a:cubicBezTo>
                    <a:pt x="54" y="164"/>
                    <a:pt x="54" y="161"/>
                    <a:pt x="54" y="159"/>
                  </a:cubicBezTo>
                  <a:cubicBezTo>
                    <a:pt x="53" y="157"/>
                    <a:pt x="53" y="155"/>
                    <a:pt x="53" y="153"/>
                  </a:cubicBezTo>
                  <a:cubicBezTo>
                    <a:pt x="53" y="153"/>
                    <a:pt x="53" y="152"/>
                    <a:pt x="52" y="151"/>
                  </a:cubicBezTo>
                  <a:cubicBezTo>
                    <a:pt x="52" y="148"/>
                    <a:pt x="52" y="145"/>
                    <a:pt x="51" y="142"/>
                  </a:cubicBezTo>
                  <a:cubicBezTo>
                    <a:pt x="52" y="141"/>
                    <a:pt x="52" y="141"/>
                    <a:pt x="52" y="140"/>
                  </a:cubicBezTo>
                  <a:cubicBezTo>
                    <a:pt x="52" y="138"/>
                    <a:pt x="51" y="137"/>
                    <a:pt x="51" y="135"/>
                  </a:cubicBezTo>
                  <a:cubicBezTo>
                    <a:pt x="51" y="134"/>
                    <a:pt x="51" y="132"/>
                    <a:pt x="51" y="131"/>
                  </a:cubicBezTo>
                  <a:cubicBezTo>
                    <a:pt x="51" y="130"/>
                    <a:pt x="52" y="129"/>
                    <a:pt x="53" y="128"/>
                  </a:cubicBezTo>
                  <a:cubicBezTo>
                    <a:pt x="53" y="126"/>
                    <a:pt x="54" y="125"/>
                    <a:pt x="55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0"/>
                    <a:pt x="57" y="119"/>
                    <a:pt x="58" y="118"/>
                  </a:cubicBezTo>
                  <a:cubicBezTo>
                    <a:pt x="61" y="115"/>
                    <a:pt x="63" y="111"/>
                    <a:pt x="64" y="107"/>
                  </a:cubicBezTo>
                  <a:cubicBezTo>
                    <a:pt x="65" y="106"/>
                    <a:pt x="65" y="105"/>
                    <a:pt x="65" y="105"/>
                  </a:cubicBezTo>
                  <a:cubicBezTo>
                    <a:pt x="66" y="103"/>
                    <a:pt x="67" y="101"/>
                    <a:pt x="67" y="100"/>
                  </a:cubicBezTo>
                  <a:cubicBezTo>
                    <a:pt x="68" y="96"/>
                    <a:pt x="69" y="93"/>
                    <a:pt x="70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5"/>
                    <a:pt x="70" y="84"/>
                    <a:pt x="70" y="84"/>
                  </a:cubicBezTo>
                  <a:cubicBezTo>
                    <a:pt x="69" y="84"/>
                    <a:pt x="68" y="84"/>
                    <a:pt x="68" y="84"/>
                  </a:cubicBezTo>
                  <a:cubicBezTo>
                    <a:pt x="68" y="84"/>
                    <a:pt x="69" y="84"/>
                    <a:pt x="70" y="84"/>
                  </a:cubicBezTo>
                  <a:cubicBezTo>
                    <a:pt x="70" y="84"/>
                    <a:pt x="71" y="85"/>
                    <a:pt x="71" y="85"/>
                  </a:cubicBezTo>
                  <a:cubicBezTo>
                    <a:pt x="72" y="82"/>
                    <a:pt x="73" y="79"/>
                    <a:pt x="74" y="75"/>
                  </a:cubicBezTo>
                  <a:cubicBezTo>
                    <a:pt x="74" y="74"/>
                    <a:pt x="74" y="72"/>
                    <a:pt x="74" y="71"/>
                  </a:cubicBezTo>
                  <a:cubicBezTo>
                    <a:pt x="74" y="66"/>
                    <a:pt x="69" y="62"/>
                    <a:pt x="64" y="64"/>
                  </a:cubicBezTo>
                  <a:cubicBezTo>
                    <a:pt x="63" y="64"/>
                    <a:pt x="61" y="64"/>
                    <a:pt x="60" y="64"/>
                  </a:cubicBezTo>
                  <a:cubicBezTo>
                    <a:pt x="58" y="66"/>
                    <a:pt x="57" y="68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70"/>
                    <a:pt x="54" y="70"/>
                  </a:cubicBezTo>
                  <a:cubicBezTo>
                    <a:pt x="54" y="71"/>
                    <a:pt x="53" y="73"/>
                    <a:pt x="52" y="74"/>
                  </a:cubicBezTo>
                  <a:cubicBezTo>
                    <a:pt x="51" y="77"/>
                    <a:pt x="50" y="81"/>
                    <a:pt x="49" y="84"/>
                  </a:cubicBezTo>
                  <a:cubicBezTo>
                    <a:pt x="47" y="88"/>
                    <a:pt x="46" y="93"/>
                    <a:pt x="45" y="96"/>
                  </a:cubicBezTo>
                  <a:cubicBezTo>
                    <a:pt x="44" y="94"/>
                    <a:pt x="43" y="90"/>
                    <a:pt x="41" y="86"/>
                  </a:cubicBezTo>
                  <a:cubicBezTo>
                    <a:pt x="40" y="79"/>
                    <a:pt x="38" y="73"/>
                    <a:pt x="37" y="66"/>
                  </a:cubicBezTo>
                  <a:cubicBezTo>
                    <a:pt x="36" y="65"/>
                    <a:pt x="36" y="64"/>
                    <a:pt x="36" y="63"/>
                  </a:cubicBezTo>
                  <a:cubicBezTo>
                    <a:pt x="35" y="60"/>
                    <a:pt x="34" y="56"/>
                    <a:pt x="33" y="53"/>
                  </a:cubicBezTo>
                  <a:cubicBezTo>
                    <a:pt x="33" y="54"/>
                    <a:pt x="32" y="54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3" y="54"/>
                    <a:pt x="33" y="53"/>
                  </a:cubicBezTo>
                  <a:cubicBezTo>
                    <a:pt x="32" y="49"/>
                    <a:pt x="31" y="46"/>
                    <a:pt x="30" y="42"/>
                  </a:cubicBezTo>
                  <a:cubicBezTo>
                    <a:pt x="30" y="41"/>
                    <a:pt x="29" y="39"/>
                    <a:pt x="30" y="38"/>
                  </a:cubicBezTo>
                  <a:cubicBezTo>
                    <a:pt x="30" y="32"/>
                    <a:pt x="29" y="27"/>
                    <a:pt x="27" y="22"/>
                  </a:cubicBezTo>
                  <a:cubicBezTo>
                    <a:pt x="26" y="18"/>
                    <a:pt x="25" y="14"/>
                    <a:pt x="24" y="10"/>
                  </a:cubicBezTo>
                  <a:cubicBezTo>
                    <a:pt x="22" y="8"/>
                    <a:pt x="21" y="6"/>
                    <a:pt x="20" y="4"/>
                  </a:cubicBezTo>
                  <a:cubicBezTo>
                    <a:pt x="19" y="2"/>
                    <a:pt x="18" y="2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2" y="10"/>
                    <a:pt x="3" y="16"/>
                    <a:pt x="3" y="22"/>
                  </a:cubicBezTo>
                  <a:cubicBezTo>
                    <a:pt x="3" y="24"/>
                    <a:pt x="4" y="27"/>
                    <a:pt x="4" y="29"/>
                  </a:cubicBezTo>
                  <a:cubicBezTo>
                    <a:pt x="5" y="31"/>
                    <a:pt x="6" y="33"/>
                    <a:pt x="6" y="35"/>
                  </a:cubicBezTo>
                  <a:cubicBezTo>
                    <a:pt x="7" y="39"/>
                    <a:pt x="8" y="42"/>
                    <a:pt x="11" y="44"/>
                  </a:cubicBezTo>
                  <a:cubicBezTo>
                    <a:pt x="12" y="46"/>
                    <a:pt x="14" y="48"/>
                    <a:pt x="15" y="49"/>
                  </a:cubicBezTo>
                  <a:cubicBezTo>
                    <a:pt x="16" y="50"/>
                    <a:pt x="17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20" y="51"/>
                    <a:pt x="20" y="51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2" y="53"/>
                    <a:pt x="24" y="55"/>
                    <a:pt x="26" y="57"/>
                  </a:cubicBezTo>
                  <a:cubicBezTo>
                    <a:pt x="26" y="57"/>
                    <a:pt x="26" y="58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ubicBezTo>
                    <a:pt x="27" y="60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9" y="63"/>
                    <a:pt x="29" y="64"/>
                    <a:pt x="29" y="66"/>
                  </a:cubicBezTo>
                  <a:cubicBezTo>
                    <a:pt x="29" y="69"/>
                    <a:pt x="31" y="71"/>
                    <a:pt x="31" y="74"/>
                  </a:cubicBezTo>
                  <a:cubicBezTo>
                    <a:pt x="32" y="77"/>
                    <a:pt x="33" y="81"/>
                    <a:pt x="34" y="84"/>
                  </a:cubicBezTo>
                  <a:cubicBezTo>
                    <a:pt x="35" y="86"/>
                    <a:pt x="35" y="88"/>
                    <a:pt x="36" y="90"/>
                  </a:cubicBezTo>
                  <a:cubicBezTo>
                    <a:pt x="36" y="92"/>
                    <a:pt x="37" y="94"/>
                    <a:pt x="37" y="96"/>
                  </a:cubicBezTo>
                  <a:cubicBezTo>
                    <a:pt x="38" y="99"/>
                    <a:pt x="39" y="102"/>
                    <a:pt x="40" y="105"/>
                  </a:cubicBezTo>
                  <a:cubicBezTo>
                    <a:pt x="40" y="108"/>
                    <a:pt x="40" y="110"/>
                    <a:pt x="41" y="113"/>
                  </a:cubicBezTo>
                  <a:cubicBezTo>
                    <a:pt x="42" y="117"/>
                    <a:pt x="42" y="122"/>
                    <a:pt x="43" y="126"/>
                  </a:cubicBezTo>
                  <a:cubicBezTo>
                    <a:pt x="43" y="126"/>
                    <a:pt x="43" y="127"/>
                    <a:pt x="43" y="127"/>
                  </a:cubicBezTo>
                  <a:cubicBezTo>
                    <a:pt x="42" y="127"/>
                    <a:pt x="41" y="126"/>
                    <a:pt x="41" y="125"/>
                  </a:cubicBezTo>
                  <a:cubicBezTo>
                    <a:pt x="42" y="122"/>
                    <a:pt x="40" y="121"/>
                    <a:pt x="40" y="118"/>
                  </a:cubicBezTo>
                  <a:cubicBezTo>
                    <a:pt x="38" y="116"/>
                    <a:pt x="37" y="114"/>
                    <a:pt x="35" y="111"/>
                  </a:cubicBezTo>
                  <a:cubicBezTo>
                    <a:pt x="35" y="111"/>
                    <a:pt x="35" y="109"/>
                    <a:pt x="35" y="108"/>
                  </a:cubicBezTo>
                  <a:cubicBezTo>
                    <a:pt x="34" y="106"/>
                    <a:pt x="34" y="104"/>
                    <a:pt x="34" y="102"/>
                  </a:cubicBezTo>
                  <a:cubicBezTo>
                    <a:pt x="33" y="100"/>
                    <a:pt x="32" y="99"/>
                    <a:pt x="31" y="97"/>
                  </a:cubicBezTo>
                  <a:cubicBezTo>
                    <a:pt x="30" y="94"/>
                    <a:pt x="28" y="92"/>
                    <a:pt x="26" y="91"/>
                  </a:cubicBezTo>
                  <a:cubicBezTo>
                    <a:pt x="25" y="90"/>
                    <a:pt x="24" y="90"/>
                    <a:pt x="24" y="90"/>
                  </a:cubicBezTo>
                  <a:cubicBezTo>
                    <a:pt x="22" y="87"/>
                    <a:pt x="20" y="85"/>
                    <a:pt x="18" y="82"/>
                  </a:cubicBezTo>
                  <a:cubicBezTo>
                    <a:pt x="15" y="80"/>
                    <a:pt x="12" y="80"/>
                    <a:pt x="9" y="83"/>
                  </a:cubicBezTo>
                  <a:cubicBezTo>
                    <a:pt x="9" y="83"/>
                    <a:pt x="8" y="84"/>
                    <a:pt x="8" y="84"/>
                  </a:cubicBezTo>
                  <a:cubicBezTo>
                    <a:pt x="3" y="87"/>
                    <a:pt x="0" y="93"/>
                    <a:pt x="3" y="98"/>
                  </a:cubicBezTo>
                  <a:cubicBezTo>
                    <a:pt x="5" y="102"/>
                    <a:pt x="6" y="105"/>
                    <a:pt x="8" y="107"/>
                  </a:cubicBezTo>
                  <a:cubicBezTo>
                    <a:pt x="11" y="111"/>
                    <a:pt x="14" y="114"/>
                    <a:pt x="18" y="116"/>
                  </a:cubicBezTo>
                  <a:cubicBezTo>
                    <a:pt x="20" y="116"/>
                    <a:pt x="22" y="117"/>
                    <a:pt x="24" y="119"/>
                  </a:cubicBezTo>
                  <a:cubicBezTo>
                    <a:pt x="30" y="123"/>
                    <a:pt x="35" y="128"/>
                    <a:pt x="39" y="134"/>
                  </a:cubicBezTo>
                  <a:cubicBezTo>
                    <a:pt x="40" y="135"/>
                    <a:pt x="41" y="138"/>
                    <a:pt x="44" y="137"/>
                  </a:cubicBezTo>
                  <a:cubicBezTo>
                    <a:pt x="44" y="137"/>
                    <a:pt x="44" y="138"/>
                    <a:pt x="44" y="138"/>
                  </a:cubicBezTo>
                  <a:cubicBezTo>
                    <a:pt x="44" y="139"/>
                    <a:pt x="45" y="141"/>
                    <a:pt x="45" y="142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4" y="142"/>
                    <a:pt x="44" y="143"/>
                  </a:cubicBezTo>
                  <a:cubicBezTo>
                    <a:pt x="45" y="145"/>
                    <a:pt x="45" y="148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3"/>
                    <a:pt x="45" y="154"/>
                    <a:pt x="45" y="155"/>
                  </a:cubicBezTo>
                  <a:cubicBezTo>
                    <a:pt x="45" y="155"/>
                    <a:pt x="46" y="157"/>
                    <a:pt x="45" y="157"/>
                  </a:cubicBezTo>
                  <a:cubicBezTo>
                    <a:pt x="43" y="155"/>
                    <a:pt x="42" y="153"/>
                    <a:pt x="39" y="153"/>
                  </a:cubicBezTo>
                  <a:cubicBezTo>
                    <a:pt x="38" y="153"/>
                    <a:pt x="37" y="152"/>
                    <a:pt x="36" y="152"/>
                  </a:cubicBezTo>
                  <a:cubicBezTo>
                    <a:pt x="35" y="151"/>
                    <a:pt x="34" y="151"/>
                    <a:pt x="32" y="150"/>
                  </a:cubicBezTo>
                  <a:cubicBezTo>
                    <a:pt x="31" y="149"/>
                    <a:pt x="30" y="147"/>
                    <a:pt x="28" y="147"/>
                  </a:cubicBezTo>
                  <a:cubicBezTo>
                    <a:pt x="25" y="145"/>
                    <a:pt x="23" y="147"/>
                    <a:pt x="20" y="147"/>
                  </a:cubicBezTo>
                  <a:cubicBezTo>
                    <a:pt x="18" y="148"/>
                    <a:pt x="17" y="150"/>
                    <a:pt x="15" y="152"/>
                  </a:cubicBezTo>
                  <a:cubicBezTo>
                    <a:pt x="12" y="156"/>
                    <a:pt x="14" y="162"/>
                    <a:pt x="17" y="165"/>
                  </a:cubicBezTo>
                  <a:cubicBezTo>
                    <a:pt x="17" y="165"/>
                    <a:pt x="18" y="165"/>
                    <a:pt x="18" y="165"/>
                  </a:cubicBezTo>
                  <a:cubicBezTo>
                    <a:pt x="18" y="166"/>
                    <a:pt x="19" y="167"/>
                    <a:pt x="20" y="168"/>
                  </a:cubicBezTo>
                  <a:cubicBezTo>
                    <a:pt x="20" y="169"/>
                    <a:pt x="20" y="169"/>
                    <a:pt x="21" y="170"/>
                  </a:cubicBezTo>
                  <a:cubicBezTo>
                    <a:pt x="22" y="171"/>
                    <a:pt x="24" y="173"/>
                    <a:pt x="25" y="175"/>
                  </a:cubicBezTo>
                  <a:cubicBezTo>
                    <a:pt x="27" y="177"/>
                    <a:pt x="29" y="179"/>
                    <a:pt x="31" y="182"/>
                  </a:cubicBezTo>
                  <a:cubicBezTo>
                    <a:pt x="34" y="185"/>
                    <a:pt x="36" y="188"/>
                    <a:pt x="39" y="191"/>
                  </a:cubicBezTo>
                  <a:cubicBezTo>
                    <a:pt x="40" y="193"/>
                    <a:pt x="41" y="194"/>
                    <a:pt x="42" y="196"/>
                  </a:cubicBezTo>
                  <a:cubicBezTo>
                    <a:pt x="43" y="197"/>
                    <a:pt x="44" y="199"/>
                    <a:pt x="44" y="200"/>
                  </a:cubicBezTo>
                  <a:cubicBezTo>
                    <a:pt x="45" y="202"/>
                    <a:pt x="45" y="203"/>
                    <a:pt x="46" y="204"/>
                  </a:cubicBezTo>
                  <a:cubicBezTo>
                    <a:pt x="46" y="205"/>
                    <a:pt x="46" y="206"/>
                    <a:pt x="46" y="207"/>
                  </a:cubicBezTo>
                  <a:cubicBezTo>
                    <a:pt x="46" y="209"/>
                    <a:pt x="46" y="211"/>
                    <a:pt x="46" y="213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216"/>
                    <a:pt x="46" y="219"/>
                    <a:pt x="46" y="221"/>
                  </a:cubicBezTo>
                  <a:cubicBezTo>
                    <a:pt x="46" y="223"/>
                    <a:pt x="46" y="225"/>
                    <a:pt x="46" y="226"/>
                  </a:cubicBezTo>
                  <a:cubicBezTo>
                    <a:pt x="46" y="227"/>
                    <a:pt x="45" y="227"/>
                    <a:pt x="45" y="228"/>
                  </a:cubicBezTo>
                  <a:cubicBezTo>
                    <a:pt x="45" y="228"/>
                    <a:pt x="45" y="228"/>
                    <a:pt x="45" y="228"/>
                  </a:cubicBezTo>
                  <a:cubicBezTo>
                    <a:pt x="45" y="226"/>
                    <a:pt x="44" y="225"/>
                    <a:pt x="44" y="224"/>
                  </a:cubicBezTo>
                  <a:cubicBezTo>
                    <a:pt x="44" y="222"/>
                    <a:pt x="43" y="221"/>
                    <a:pt x="42" y="220"/>
                  </a:cubicBezTo>
                  <a:cubicBezTo>
                    <a:pt x="42" y="216"/>
                    <a:pt x="40" y="214"/>
                    <a:pt x="38" y="211"/>
                  </a:cubicBezTo>
                  <a:cubicBezTo>
                    <a:pt x="38" y="211"/>
                    <a:pt x="37" y="211"/>
                    <a:pt x="37" y="211"/>
                  </a:cubicBezTo>
                  <a:cubicBezTo>
                    <a:pt x="37" y="211"/>
                    <a:pt x="38" y="211"/>
                    <a:pt x="38" y="211"/>
                  </a:cubicBezTo>
                  <a:cubicBezTo>
                    <a:pt x="38" y="210"/>
                    <a:pt x="37" y="209"/>
                    <a:pt x="37" y="208"/>
                  </a:cubicBezTo>
                  <a:cubicBezTo>
                    <a:pt x="35" y="208"/>
                    <a:pt x="34" y="207"/>
                    <a:pt x="33" y="206"/>
                  </a:cubicBezTo>
                  <a:cubicBezTo>
                    <a:pt x="32" y="203"/>
                    <a:pt x="30" y="202"/>
                    <a:pt x="28" y="201"/>
                  </a:cubicBezTo>
                  <a:cubicBezTo>
                    <a:pt x="26" y="198"/>
                    <a:pt x="22" y="198"/>
                    <a:pt x="19" y="198"/>
                  </a:cubicBezTo>
                  <a:cubicBezTo>
                    <a:pt x="18" y="198"/>
                    <a:pt x="17" y="199"/>
                    <a:pt x="16" y="200"/>
                  </a:cubicBezTo>
                  <a:cubicBezTo>
                    <a:pt x="15" y="201"/>
                    <a:pt x="15" y="201"/>
                    <a:pt x="14" y="202"/>
                  </a:cubicBezTo>
                  <a:cubicBezTo>
                    <a:pt x="12" y="205"/>
                    <a:pt x="10" y="208"/>
                    <a:pt x="8" y="211"/>
                  </a:cubicBezTo>
                  <a:cubicBezTo>
                    <a:pt x="7" y="214"/>
                    <a:pt x="6" y="217"/>
                    <a:pt x="8" y="220"/>
                  </a:cubicBezTo>
                  <a:cubicBezTo>
                    <a:pt x="10" y="223"/>
                    <a:pt x="10" y="227"/>
                    <a:pt x="13" y="230"/>
                  </a:cubicBezTo>
                  <a:cubicBezTo>
                    <a:pt x="14" y="232"/>
                    <a:pt x="15" y="233"/>
                    <a:pt x="16" y="235"/>
                  </a:cubicBezTo>
                  <a:cubicBezTo>
                    <a:pt x="16" y="236"/>
                    <a:pt x="17" y="237"/>
                    <a:pt x="17" y="237"/>
                  </a:cubicBezTo>
                  <a:cubicBezTo>
                    <a:pt x="38" y="237"/>
                    <a:pt x="38" y="237"/>
                    <a:pt x="38" y="237"/>
                  </a:cubicBezTo>
                  <a:cubicBezTo>
                    <a:pt x="37" y="234"/>
                    <a:pt x="35" y="232"/>
                    <a:pt x="34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32"/>
                    <a:pt x="37" y="234"/>
                    <a:pt x="38" y="237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3" y="234"/>
                    <a:pt x="54" y="230"/>
                    <a:pt x="54" y="227"/>
                  </a:cubicBezTo>
                  <a:cubicBezTo>
                    <a:pt x="54" y="224"/>
                    <a:pt x="53" y="221"/>
                    <a:pt x="53" y="219"/>
                  </a:cubicBezTo>
                  <a:close/>
                  <a:moveTo>
                    <a:pt x="80" y="162"/>
                  </a:move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lose/>
                  <a:moveTo>
                    <a:pt x="79" y="149"/>
                  </a:moveTo>
                  <a:cubicBezTo>
                    <a:pt x="79" y="149"/>
                    <a:pt x="79" y="149"/>
                    <a:pt x="79" y="148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8" y="150"/>
                    <a:pt x="77" y="151"/>
                    <a:pt x="77" y="152"/>
                  </a:cubicBezTo>
                  <a:cubicBezTo>
                    <a:pt x="77" y="151"/>
                    <a:pt x="78" y="150"/>
                    <a:pt x="79" y="149"/>
                  </a:cubicBezTo>
                  <a:close/>
                  <a:moveTo>
                    <a:pt x="63" y="79"/>
                  </a:moveTo>
                  <a:cubicBezTo>
                    <a:pt x="63" y="80"/>
                    <a:pt x="64" y="82"/>
                    <a:pt x="64" y="83"/>
                  </a:cubicBezTo>
                  <a:cubicBezTo>
                    <a:pt x="63" y="84"/>
                    <a:pt x="63" y="85"/>
                    <a:pt x="63" y="86"/>
                  </a:cubicBezTo>
                  <a:cubicBezTo>
                    <a:pt x="63" y="85"/>
                    <a:pt x="63" y="84"/>
                    <a:pt x="64" y="83"/>
                  </a:cubicBezTo>
                  <a:cubicBezTo>
                    <a:pt x="64" y="82"/>
                    <a:pt x="63" y="80"/>
                    <a:pt x="63" y="79"/>
                  </a:cubicBezTo>
                  <a:close/>
                  <a:moveTo>
                    <a:pt x="60" y="80"/>
                  </a:moveTo>
                  <a:cubicBezTo>
                    <a:pt x="60" y="80"/>
                    <a:pt x="61" y="80"/>
                    <a:pt x="61" y="79"/>
                  </a:cubicBezTo>
                  <a:cubicBezTo>
                    <a:pt x="61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1"/>
                    <a:pt x="60" y="81"/>
                    <a:pt x="60" y="80"/>
                  </a:cubicBezTo>
                  <a:close/>
                  <a:moveTo>
                    <a:pt x="60" y="99"/>
                  </a:moveTo>
                  <a:cubicBezTo>
                    <a:pt x="60" y="99"/>
                    <a:pt x="60" y="99"/>
                    <a:pt x="60" y="99"/>
                  </a:cubicBezTo>
                  <a:cubicBezTo>
                    <a:pt x="60" y="96"/>
                    <a:pt x="61" y="93"/>
                    <a:pt x="62" y="91"/>
                  </a:cubicBezTo>
                  <a:cubicBezTo>
                    <a:pt x="61" y="93"/>
                    <a:pt x="60" y="96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58" y="101"/>
                    <a:pt x="57" y="104"/>
                    <a:pt x="56" y="107"/>
                  </a:cubicBezTo>
                  <a:cubicBezTo>
                    <a:pt x="57" y="104"/>
                    <a:pt x="58" y="101"/>
                    <a:pt x="60" y="99"/>
                  </a:cubicBezTo>
                  <a:close/>
                  <a:moveTo>
                    <a:pt x="52" y="103"/>
                  </a:moveTo>
                  <a:cubicBezTo>
                    <a:pt x="52" y="103"/>
                    <a:pt x="52" y="102"/>
                    <a:pt x="52" y="102"/>
                  </a:cubicBezTo>
                  <a:cubicBezTo>
                    <a:pt x="52" y="102"/>
                    <a:pt x="52" y="103"/>
                    <a:pt x="52" y="103"/>
                  </a:cubicBezTo>
                  <a:cubicBezTo>
                    <a:pt x="52" y="103"/>
                    <a:pt x="52" y="104"/>
                    <a:pt x="52" y="104"/>
                  </a:cubicBezTo>
                  <a:cubicBezTo>
                    <a:pt x="52" y="104"/>
                    <a:pt x="52" y="103"/>
                    <a:pt x="52" y="103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6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11" y="17"/>
                    <a:pt x="12" y="16"/>
                    <a:pt x="13" y="16"/>
                  </a:cubicBezTo>
                  <a:close/>
                  <a:moveTo>
                    <a:pt x="17" y="46"/>
                  </a:move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5"/>
                    <a:pt x="16" y="44"/>
                    <a:pt x="16" y="43"/>
                  </a:cubicBezTo>
                  <a:cubicBezTo>
                    <a:pt x="16" y="44"/>
                    <a:pt x="16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lose/>
                  <a:moveTo>
                    <a:pt x="19" y="39"/>
                  </a:moveTo>
                  <a:cubicBezTo>
                    <a:pt x="18" y="36"/>
                    <a:pt x="16" y="32"/>
                    <a:pt x="15" y="28"/>
                  </a:cubicBezTo>
                  <a:cubicBezTo>
                    <a:pt x="14" y="26"/>
                    <a:pt x="13" y="24"/>
                    <a:pt x="12" y="22"/>
                  </a:cubicBezTo>
                  <a:cubicBezTo>
                    <a:pt x="11" y="22"/>
                    <a:pt x="10" y="21"/>
                    <a:pt x="9" y="21"/>
                  </a:cubicBezTo>
                  <a:cubicBezTo>
                    <a:pt x="10" y="21"/>
                    <a:pt x="11" y="22"/>
                    <a:pt x="12" y="22"/>
                  </a:cubicBezTo>
                  <a:cubicBezTo>
                    <a:pt x="13" y="24"/>
                    <a:pt x="14" y="26"/>
                    <a:pt x="15" y="28"/>
                  </a:cubicBezTo>
                  <a:cubicBezTo>
                    <a:pt x="16" y="32"/>
                    <a:pt x="18" y="36"/>
                    <a:pt x="19" y="39"/>
                  </a:cubicBezTo>
                  <a:cubicBezTo>
                    <a:pt x="20" y="41"/>
                    <a:pt x="21" y="43"/>
                    <a:pt x="22" y="45"/>
                  </a:cubicBezTo>
                  <a:cubicBezTo>
                    <a:pt x="21" y="43"/>
                    <a:pt x="20" y="41"/>
                    <a:pt x="19" y="39"/>
                  </a:cubicBezTo>
                  <a:close/>
                  <a:moveTo>
                    <a:pt x="28" y="51"/>
                  </a:moveTo>
                  <a:cubicBezTo>
                    <a:pt x="28" y="50"/>
                    <a:pt x="28" y="50"/>
                    <a:pt x="29" y="50"/>
                  </a:cubicBezTo>
                  <a:cubicBezTo>
                    <a:pt x="28" y="50"/>
                    <a:pt x="28" y="50"/>
                    <a:pt x="28" y="51"/>
                  </a:cubicBezTo>
                  <a:cubicBezTo>
                    <a:pt x="29" y="52"/>
                    <a:pt x="29" y="53"/>
                    <a:pt x="30" y="55"/>
                  </a:cubicBezTo>
                  <a:cubicBezTo>
                    <a:pt x="29" y="53"/>
                    <a:pt x="29" y="52"/>
                    <a:pt x="28" y="51"/>
                  </a:cubicBezTo>
                  <a:close/>
                  <a:moveTo>
                    <a:pt x="17" y="224"/>
                  </a:moveTo>
                  <a:cubicBezTo>
                    <a:pt x="17" y="224"/>
                    <a:pt x="16" y="223"/>
                    <a:pt x="16" y="223"/>
                  </a:cubicBezTo>
                  <a:cubicBezTo>
                    <a:pt x="16" y="223"/>
                    <a:pt x="17" y="224"/>
                    <a:pt x="17" y="224"/>
                  </a:cubicBezTo>
                  <a:close/>
                  <a:moveTo>
                    <a:pt x="23" y="222"/>
                  </a:moveTo>
                  <a:cubicBezTo>
                    <a:pt x="23" y="222"/>
                    <a:pt x="23" y="222"/>
                    <a:pt x="23" y="222"/>
                  </a:cubicBezTo>
                  <a:cubicBezTo>
                    <a:pt x="23" y="222"/>
                    <a:pt x="23" y="221"/>
                    <a:pt x="23" y="221"/>
                  </a:cubicBezTo>
                  <a:cubicBezTo>
                    <a:pt x="23" y="221"/>
                    <a:pt x="23" y="222"/>
                    <a:pt x="23" y="222"/>
                  </a:cubicBezTo>
                  <a:close/>
                  <a:moveTo>
                    <a:pt x="27" y="227"/>
                  </a:moveTo>
                  <a:cubicBezTo>
                    <a:pt x="24" y="228"/>
                    <a:pt x="22" y="229"/>
                    <a:pt x="19" y="230"/>
                  </a:cubicBezTo>
                  <a:cubicBezTo>
                    <a:pt x="22" y="229"/>
                    <a:pt x="24" y="228"/>
                    <a:pt x="27" y="227"/>
                  </a:cubicBezTo>
                  <a:close/>
                  <a:moveTo>
                    <a:pt x="48" y="225"/>
                  </a:moveTo>
                  <a:cubicBezTo>
                    <a:pt x="48" y="225"/>
                    <a:pt x="47" y="225"/>
                    <a:pt x="47" y="225"/>
                  </a:cubicBezTo>
                  <a:cubicBezTo>
                    <a:pt x="47" y="225"/>
                    <a:pt x="48" y="225"/>
                    <a:pt x="48" y="225"/>
                  </a:cubicBezTo>
                  <a:close/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7" y="181"/>
                    <a:pt x="48" y="181"/>
                    <a:pt x="49" y="181"/>
                  </a:cubicBezTo>
                  <a:cubicBezTo>
                    <a:pt x="48" y="181"/>
                    <a:pt x="47" y="181"/>
                    <a:pt x="46" y="181"/>
                  </a:cubicBezTo>
                  <a:close/>
                  <a:moveTo>
                    <a:pt x="52" y="182"/>
                  </a:moveTo>
                  <a:cubicBezTo>
                    <a:pt x="52" y="182"/>
                    <a:pt x="52" y="182"/>
                    <a:pt x="52" y="182"/>
                  </a:cubicBezTo>
                  <a:cubicBezTo>
                    <a:pt x="52" y="182"/>
                    <a:pt x="51" y="181"/>
                    <a:pt x="50" y="181"/>
                  </a:cubicBezTo>
                  <a:cubicBezTo>
                    <a:pt x="51" y="181"/>
                    <a:pt x="52" y="182"/>
                    <a:pt x="52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23DF5AD-8EC0-4414-8146-B58CCE38DB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639" y="4028609"/>
              <a:ext cx="542925" cy="1368425"/>
            </a:xfrm>
            <a:custGeom>
              <a:gdLst>
                <a:gd fmla="*/ 74 w 86" name="T0"/>
                <a:gd fmla="*/ 76 h 216" name="T1"/>
                <a:gd fmla="*/ 51 w 86" name="T2"/>
                <a:gd fmla="*/ 65 h 216" name="T3"/>
                <a:gd fmla="*/ 34 w 86" name="T4"/>
                <a:gd fmla="*/ 33 h 216" name="T5"/>
                <a:gd fmla="*/ 28 w 86" name="T6"/>
                <a:gd fmla="*/ 24 h 216" name="T7"/>
                <a:gd fmla="*/ 21 w 86" name="T8"/>
                <a:gd fmla="*/ 14 h 216" name="T9"/>
                <a:gd fmla="*/ 11 w 86" name="T10"/>
                <a:gd fmla="*/ 5 h 216" name="T11"/>
                <a:gd fmla="*/ 1 w 86" name="T12"/>
                <a:gd fmla="*/ 1 h 216" name="T13"/>
                <a:gd fmla="*/ 12 w 86" name="T14"/>
                <a:gd fmla="*/ 14 h 216" name="T15"/>
                <a:gd fmla="*/ 32 w 86" name="T16"/>
                <a:gd fmla="*/ 36 h 216" name="T17"/>
                <a:gd fmla="*/ 49 w 86" name="T18"/>
                <a:gd fmla="*/ 66 h 216" name="T19"/>
                <a:gd fmla="*/ 47 w 86" name="T20"/>
                <a:gd fmla="*/ 72 h 216" name="T21"/>
                <a:gd fmla="*/ 30 w 86" name="T22"/>
                <a:gd fmla="*/ 91 h 216" name="T23"/>
                <a:gd fmla="*/ 37 w 86" name="T24"/>
                <a:gd fmla="*/ 106 h 216" name="T25"/>
                <a:gd fmla="*/ 48 w 86" name="T26"/>
                <a:gd fmla="*/ 90 h 216" name="T27"/>
                <a:gd fmla="*/ 52 w 86" name="T28"/>
                <a:gd fmla="*/ 79 h 216" name="T29"/>
                <a:gd fmla="*/ 55 w 86" name="T30"/>
                <a:gd fmla="*/ 93 h 216" name="T31"/>
                <a:gd fmla="*/ 47 w 86" name="T32"/>
                <a:gd fmla="*/ 110 h 216" name="T33"/>
                <a:gd fmla="*/ 44 w 86" name="T34"/>
                <a:gd fmla="*/ 130 h 216" name="T35"/>
                <a:gd fmla="*/ 56 w 86" name="T36"/>
                <a:gd fmla="*/ 118 h 216" name="T37"/>
                <a:gd fmla="*/ 54 w 86" name="T38"/>
                <a:gd fmla="*/ 132 h 216" name="T39"/>
                <a:gd fmla="*/ 40 w 86" name="T40"/>
                <a:gd fmla="*/ 150 h 216" name="T41"/>
                <a:gd fmla="*/ 53 w 86" name="T42"/>
                <a:gd fmla="*/ 151 h 216" name="T43"/>
                <a:gd fmla="*/ 40 w 86" name="T44"/>
                <a:gd fmla="*/ 166 h 216" name="T45"/>
                <a:gd fmla="*/ 45 w 86" name="T46"/>
                <a:gd fmla="*/ 174 h 216" name="T47"/>
                <a:gd fmla="*/ 50 w 86" name="T48"/>
                <a:gd fmla="*/ 168 h 216" name="T49"/>
                <a:gd fmla="*/ 43 w 86" name="T50"/>
                <a:gd fmla="*/ 190 h 216" name="T51"/>
                <a:gd fmla="*/ 38 w 86" name="T52"/>
                <a:gd fmla="*/ 194 h 216" name="T53"/>
                <a:gd fmla="*/ 35 w 86" name="T54"/>
                <a:gd fmla="*/ 215 h 216" name="T55"/>
                <a:gd fmla="*/ 46 w 86" name="T56"/>
                <a:gd fmla="*/ 188 h 216" name="T57"/>
                <a:gd fmla="*/ 58 w 86" name="T58"/>
                <a:gd fmla="*/ 190 h 216" name="T59"/>
                <a:gd fmla="*/ 62 w 86" name="T60"/>
                <a:gd fmla="*/ 179 h 216" name="T61"/>
                <a:gd fmla="*/ 55 w 86" name="T62"/>
                <a:gd fmla="*/ 160 h 216" name="T63"/>
                <a:gd fmla="*/ 58 w 86" name="T64"/>
                <a:gd fmla="*/ 145 h 216" name="T65"/>
                <a:gd fmla="*/ 72 w 86" name="T66"/>
                <a:gd fmla="*/ 161 h 216" name="T67"/>
                <a:gd fmla="*/ 67 w 86" name="T68"/>
                <a:gd fmla="*/ 143 h 216" name="T69"/>
                <a:gd fmla="*/ 59 w 86" name="T70"/>
                <a:gd fmla="*/ 128 h 216" name="T71"/>
                <a:gd fmla="*/ 60 w 86" name="T72"/>
                <a:gd fmla="*/ 108 h 216" name="T73"/>
                <a:gd fmla="*/ 63 w 86" name="T74"/>
                <a:gd fmla="*/ 114 h 216" name="T75"/>
                <a:gd fmla="*/ 79 w 86" name="T76"/>
                <a:gd fmla="*/ 131 h 216" name="T77"/>
                <a:gd fmla="*/ 77 w 86" name="T78"/>
                <a:gd fmla="*/ 113 h 216" name="T79"/>
                <a:gd fmla="*/ 60 w 86" name="T80"/>
                <a:gd fmla="*/ 99 h 216" name="T81"/>
                <a:gd fmla="*/ 57 w 86" name="T82"/>
                <a:gd fmla="*/ 82 h 216" name="T83"/>
                <a:gd fmla="*/ 64 w 86" name="T84"/>
                <a:gd fmla="*/ 88 h 216" name="T85"/>
                <a:gd fmla="*/ 81 w 86" name="T86"/>
                <a:gd fmla="*/ 99 h 216" name="T87"/>
                <a:gd fmla="*/ 32 w 86" name="T88"/>
                <a:gd fmla="*/ 101 h 216" name="T89"/>
                <a:gd fmla="*/ 37 w 86" name="T90"/>
                <a:gd fmla="*/ 96 h 216" name="T91"/>
                <a:gd fmla="*/ 38 w 86" name="T92"/>
                <a:gd fmla="*/ 104 h 216" name="T93"/>
                <a:gd fmla="*/ 48 w 86" name="T94"/>
                <a:gd fmla="*/ 90 h 216" name="T95"/>
                <a:gd fmla="*/ 44 w 86" name="T96"/>
                <a:gd fmla="*/ 119 h 216" name="T97"/>
                <a:gd fmla="*/ 36 w 86" name="T98"/>
                <a:gd fmla="*/ 197 h 216" name="T99"/>
                <a:gd fmla="*/ 37 w 86" name="T100"/>
                <a:gd fmla="*/ 196 h 216" name="T101"/>
                <a:gd fmla="*/ 43 w 86" name="T102"/>
                <a:gd fmla="*/ 193 h 216" name="T103"/>
                <a:gd fmla="*/ 58 w 86" name="T104"/>
                <a:gd fmla="*/ 183 h 216" name="T105"/>
                <a:gd fmla="*/ 69 w 86" name="T106"/>
                <a:gd fmla="*/ 113 h 216" name="T107"/>
                <a:gd fmla="*/ 71 w 86" name="T108"/>
                <a:gd fmla="*/ 120 h 216" name="T109"/>
                <a:gd fmla="*/ 74 w 86" name="T110"/>
                <a:gd fmla="*/ 94 h 21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16" w="86">
                  <a:moveTo>
                    <a:pt x="85" y="93"/>
                  </a:moveTo>
                  <a:cubicBezTo>
                    <a:pt x="85" y="92"/>
                    <a:pt x="84" y="90"/>
                    <a:pt x="84" y="89"/>
                  </a:cubicBezTo>
                  <a:cubicBezTo>
                    <a:pt x="84" y="89"/>
                    <a:pt x="84" y="88"/>
                    <a:pt x="83" y="87"/>
                  </a:cubicBezTo>
                  <a:cubicBezTo>
                    <a:pt x="83" y="86"/>
                    <a:pt x="82" y="85"/>
                    <a:pt x="82" y="84"/>
                  </a:cubicBezTo>
                  <a:cubicBezTo>
                    <a:pt x="81" y="83"/>
                    <a:pt x="80" y="82"/>
                    <a:pt x="80" y="81"/>
                  </a:cubicBezTo>
                  <a:cubicBezTo>
                    <a:pt x="78" y="81"/>
                    <a:pt x="77" y="80"/>
                    <a:pt x="76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7"/>
                    <a:pt x="75" y="77"/>
                    <a:pt x="74" y="76"/>
                  </a:cubicBezTo>
                  <a:cubicBezTo>
                    <a:pt x="73" y="75"/>
                    <a:pt x="72" y="75"/>
                    <a:pt x="70" y="74"/>
                  </a:cubicBezTo>
                  <a:cubicBezTo>
                    <a:pt x="68" y="73"/>
                    <a:pt x="67" y="72"/>
                    <a:pt x="65" y="72"/>
                  </a:cubicBezTo>
                  <a:cubicBezTo>
                    <a:pt x="62" y="71"/>
                    <a:pt x="60" y="70"/>
                    <a:pt x="58" y="70"/>
                  </a:cubicBezTo>
                  <a:cubicBezTo>
                    <a:pt x="57" y="69"/>
                    <a:pt x="56" y="69"/>
                    <a:pt x="55" y="69"/>
                  </a:cubicBezTo>
                  <a:cubicBezTo>
                    <a:pt x="54" y="68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2" y="67"/>
                    <a:pt x="51" y="67"/>
                  </a:cubicBezTo>
                  <a:cubicBezTo>
                    <a:pt x="51" y="66"/>
                    <a:pt x="51" y="66"/>
                    <a:pt x="51" y="65"/>
                  </a:cubicBezTo>
                  <a:cubicBezTo>
                    <a:pt x="50" y="64"/>
                    <a:pt x="50" y="62"/>
                    <a:pt x="49" y="61"/>
                  </a:cubicBezTo>
                  <a:cubicBezTo>
                    <a:pt x="49" y="61"/>
                    <a:pt x="49" y="60"/>
                    <a:pt x="49" y="60"/>
                  </a:cubicBezTo>
                  <a:cubicBezTo>
                    <a:pt x="48" y="58"/>
                    <a:pt x="47" y="55"/>
                    <a:pt x="46" y="53"/>
                  </a:cubicBezTo>
                  <a:cubicBezTo>
                    <a:pt x="44" y="50"/>
                    <a:pt x="43" y="47"/>
                    <a:pt x="41" y="44"/>
                  </a:cubicBezTo>
                  <a:cubicBezTo>
                    <a:pt x="40" y="42"/>
                    <a:pt x="39" y="41"/>
                    <a:pt x="38" y="39"/>
                  </a:cubicBezTo>
                  <a:cubicBezTo>
                    <a:pt x="38" y="38"/>
                    <a:pt x="37" y="37"/>
                    <a:pt x="37" y="37"/>
                  </a:cubicBezTo>
                  <a:cubicBezTo>
                    <a:pt x="36" y="36"/>
                    <a:pt x="35" y="35"/>
                    <a:pt x="35" y="34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2" y="28"/>
                    <a:pt x="31" y="27"/>
                    <a:pt x="30" y="27"/>
                  </a:cubicBezTo>
                  <a:cubicBezTo>
                    <a:pt x="30" y="26"/>
                    <a:pt x="29" y="26"/>
                    <a:pt x="29" y="25"/>
                  </a:cubicBezTo>
                  <a:cubicBezTo>
                    <a:pt x="28" y="25"/>
                    <a:pt x="28" y="24"/>
                    <a:pt x="28" y="24"/>
                  </a:cubicBezTo>
                  <a:cubicBezTo>
                    <a:pt x="27" y="23"/>
                    <a:pt x="27" y="22"/>
                    <a:pt x="26" y="21"/>
                  </a:cubicBezTo>
                  <a:cubicBezTo>
                    <a:pt x="26" y="21"/>
                    <a:pt x="26" y="21"/>
                    <a:pt x="26" y="20"/>
                  </a:cubicBezTo>
                  <a:cubicBezTo>
                    <a:pt x="26" y="20"/>
                    <a:pt x="25" y="20"/>
                    <a:pt x="25" y="19"/>
                  </a:cubicBezTo>
                  <a:cubicBezTo>
                    <a:pt x="25" y="19"/>
                    <a:pt x="25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3"/>
                    <a:pt x="19" y="11"/>
                    <a:pt x="18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4" y="8"/>
                    <a:pt x="14" y="7"/>
                  </a:cubicBezTo>
                  <a:cubicBezTo>
                    <a:pt x="14" y="7"/>
                    <a:pt x="13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4"/>
                    <a:pt x="3" y="5"/>
                    <a:pt x="5" y="6"/>
                  </a:cubicBezTo>
                  <a:cubicBezTo>
                    <a:pt x="5" y="7"/>
                    <a:pt x="6" y="7"/>
                    <a:pt x="7" y="8"/>
                  </a:cubicBezTo>
                  <a:cubicBezTo>
                    <a:pt x="7" y="8"/>
                    <a:pt x="8" y="9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4" y="15"/>
                    <a:pt x="15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8" y="20"/>
                    <a:pt x="19" y="21"/>
                  </a:cubicBezTo>
                  <a:cubicBezTo>
                    <a:pt x="19" y="21"/>
                    <a:pt x="19" y="22"/>
                    <a:pt x="20" y="22"/>
                  </a:cubicBezTo>
                  <a:cubicBezTo>
                    <a:pt x="20" y="22"/>
                    <a:pt x="20" y="23"/>
                    <a:pt x="21" y="23"/>
                  </a:cubicBezTo>
                  <a:cubicBezTo>
                    <a:pt x="21" y="24"/>
                    <a:pt x="22" y="25"/>
                    <a:pt x="23" y="26"/>
                  </a:cubicBezTo>
                  <a:cubicBezTo>
                    <a:pt x="24" y="27"/>
                    <a:pt x="25" y="28"/>
                    <a:pt x="26" y="29"/>
                  </a:cubicBezTo>
                  <a:cubicBezTo>
                    <a:pt x="28" y="31"/>
                    <a:pt x="30" y="34"/>
                    <a:pt x="32" y="36"/>
                  </a:cubicBezTo>
                  <a:cubicBezTo>
                    <a:pt x="33" y="37"/>
                    <a:pt x="34" y="38"/>
                    <a:pt x="35" y="39"/>
                  </a:cubicBezTo>
                  <a:cubicBezTo>
                    <a:pt x="36" y="40"/>
                    <a:pt x="37" y="42"/>
                    <a:pt x="38" y="43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9" y="46"/>
                    <a:pt x="41" y="47"/>
                    <a:pt x="41" y="49"/>
                  </a:cubicBezTo>
                  <a:cubicBezTo>
                    <a:pt x="43" y="52"/>
                    <a:pt x="44" y="55"/>
                    <a:pt x="45" y="58"/>
                  </a:cubicBezTo>
                  <a:cubicBezTo>
                    <a:pt x="46" y="59"/>
                    <a:pt x="46" y="60"/>
                    <a:pt x="47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4"/>
                    <a:pt x="48" y="65"/>
                    <a:pt x="49" y="66"/>
                  </a:cubicBezTo>
                  <a:cubicBezTo>
                    <a:pt x="49" y="67"/>
                    <a:pt x="49" y="67"/>
                    <a:pt x="49" y="68"/>
                  </a:cubicBezTo>
                  <a:cubicBezTo>
                    <a:pt x="49" y="68"/>
                    <a:pt x="49" y="68"/>
                    <a:pt x="49" y="69"/>
                  </a:cubicBezTo>
                  <a:cubicBezTo>
                    <a:pt x="50" y="70"/>
                    <a:pt x="50" y="70"/>
                    <a:pt x="49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0"/>
                    <a:pt x="49" y="70"/>
                  </a:cubicBezTo>
                  <a:cubicBezTo>
                    <a:pt x="47" y="70"/>
                    <a:pt x="46" y="71"/>
                    <a:pt x="47" y="72"/>
                  </a:cubicBezTo>
                  <a:cubicBezTo>
                    <a:pt x="46" y="73"/>
                    <a:pt x="46" y="74"/>
                    <a:pt x="46" y="74"/>
                  </a:cubicBezTo>
                  <a:cubicBezTo>
                    <a:pt x="45" y="75"/>
                    <a:pt x="45" y="76"/>
                    <a:pt x="44" y="77"/>
                  </a:cubicBezTo>
                  <a:cubicBezTo>
                    <a:pt x="44" y="77"/>
                    <a:pt x="44" y="77"/>
                    <a:pt x="44" y="78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39" y="83"/>
                    <a:pt x="37" y="84"/>
                    <a:pt x="36" y="85"/>
                  </a:cubicBezTo>
                  <a:cubicBezTo>
                    <a:pt x="36" y="85"/>
                    <a:pt x="35" y="86"/>
                    <a:pt x="34" y="86"/>
                  </a:cubicBezTo>
                  <a:cubicBezTo>
                    <a:pt x="34" y="87"/>
                    <a:pt x="33" y="87"/>
                    <a:pt x="32" y="88"/>
                  </a:cubicBezTo>
                  <a:cubicBezTo>
                    <a:pt x="31" y="89"/>
                    <a:pt x="30" y="90"/>
                    <a:pt x="30" y="91"/>
                  </a:cubicBezTo>
                  <a:cubicBezTo>
                    <a:pt x="29" y="93"/>
                    <a:pt x="28" y="94"/>
                    <a:pt x="28" y="96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9"/>
                    <a:pt x="26" y="100"/>
                    <a:pt x="27" y="102"/>
                  </a:cubicBezTo>
                  <a:cubicBezTo>
                    <a:pt x="27" y="103"/>
                    <a:pt x="27" y="104"/>
                    <a:pt x="27" y="106"/>
                  </a:cubicBezTo>
                  <a:cubicBezTo>
                    <a:pt x="27" y="106"/>
                    <a:pt x="28" y="106"/>
                    <a:pt x="28" y="107"/>
                  </a:cubicBezTo>
                  <a:cubicBezTo>
                    <a:pt x="28" y="108"/>
                    <a:pt x="30" y="109"/>
                    <a:pt x="32" y="109"/>
                  </a:cubicBezTo>
                  <a:cubicBezTo>
                    <a:pt x="33" y="109"/>
                    <a:pt x="34" y="108"/>
                    <a:pt x="34" y="108"/>
                  </a:cubicBezTo>
                  <a:cubicBezTo>
                    <a:pt x="35" y="108"/>
                    <a:pt x="36" y="107"/>
                    <a:pt x="37" y="106"/>
                  </a:cubicBezTo>
                  <a:cubicBezTo>
                    <a:pt x="38" y="106"/>
                    <a:pt x="38" y="106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40" y="104"/>
                    <a:pt x="40" y="104"/>
                    <a:pt x="41" y="103"/>
                  </a:cubicBezTo>
                  <a:cubicBezTo>
                    <a:pt x="42" y="102"/>
                    <a:pt x="43" y="101"/>
                    <a:pt x="44" y="100"/>
                  </a:cubicBezTo>
                  <a:cubicBezTo>
                    <a:pt x="44" y="99"/>
                    <a:pt x="45" y="98"/>
                    <a:pt x="45" y="96"/>
                  </a:cubicBezTo>
                  <a:cubicBezTo>
                    <a:pt x="46" y="96"/>
                    <a:pt x="46" y="96"/>
                    <a:pt x="46" y="95"/>
                  </a:cubicBezTo>
                  <a:cubicBezTo>
                    <a:pt x="46" y="95"/>
                    <a:pt x="47" y="95"/>
                    <a:pt x="47" y="94"/>
                  </a:cubicBezTo>
                  <a:cubicBezTo>
                    <a:pt x="47" y="93"/>
                    <a:pt x="48" y="92"/>
                    <a:pt x="48" y="90"/>
                  </a:cubicBezTo>
                  <a:cubicBezTo>
                    <a:pt x="49" y="90"/>
                    <a:pt x="49" y="89"/>
                    <a:pt x="49" y="89"/>
                  </a:cubicBezTo>
                  <a:cubicBezTo>
                    <a:pt x="49" y="88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4"/>
                    <a:pt x="50" y="82"/>
                    <a:pt x="51" y="8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9"/>
                    <a:pt x="51" y="78"/>
                    <a:pt x="51" y="76"/>
                  </a:cubicBezTo>
                  <a:cubicBezTo>
                    <a:pt x="51" y="76"/>
                    <a:pt x="51" y="75"/>
                    <a:pt x="51" y="74"/>
                  </a:cubicBezTo>
                  <a:cubicBezTo>
                    <a:pt x="52" y="76"/>
                    <a:pt x="52" y="77"/>
                    <a:pt x="52" y="79"/>
                  </a:cubicBezTo>
                  <a:cubicBezTo>
                    <a:pt x="53" y="81"/>
                    <a:pt x="53" y="83"/>
                    <a:pt x="54" y="84"/>
                  </a:cubicBezTo>
                  <a:cubicBezTo>
                    <a:pt x="54" y="85"/>
                    <a:pt x="54" y="85"/>
                    <a:pt x="54" y="86"/>
                  </a:cubicBezTo>
                  <a:cubicBezTo>
                    <a:pt x="54" y="86"/>
                    <a:pt x="54" y="87"/>
                    <a:pt x="54" y="87"/>
                  </a:cubicBezTo>
                  <a:cubicBezTo>
                    <a:pt x="54" y="89"/>
                    <a:pt x="54" y="90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2"/>
                    <a:pt x="55" y="92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4"/>
                    <a:pt x="55" y="95"/>
                    <a:pt x="55" y="96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8"/>
                    <a:pt x="54" y="99"/>
                    <a:pt x="54" y="100"/>
                  </a:cubicBezTo>
                  <a:cubicBezTo>
                    <a:pt x="54" y="101"/>
                    <a:pt x="53" y="102"/>
                    <a:pt x="52" y="103"/>
                  </a:cubicBezTo>
                  <a:cubicBezTo>
                    <a:pt x="52" y="103"/>
                    <a:pt x="51" y="104"/>
                    <a:pt x="51" y="105"/>
                  </a:cubicBezTo>
                  <a:cubicBezTo>
                    <a:pt x="50" y="106"/>
                    <a:pt x="49" y="107"/>
                    <a:pt x="48" y="108"/>
                  </a:cubicBezTo>
                  <a:cubicBezTo>
                    <a:pt x="48" y="109"/>
                    <a:pt x="47" y="109"/>
                    <a:pt x="47" y="110"/>
                  </a:cubicBezTo>
                  <a:cubicBezTo>
                    <a:pt x="47" y="110"/>
                    <a:pt x="46" y="111"/>
                    <a:pt x="45" y="112"/>
                  </a:cubicBezTo>
                  <a:cubicBezTo>
                    <a:pt x="44" y="112"/>
                    <a:pt x="44" y="113"/>
                    <a:pt x="44" y="114"/>
                  </a:cubicBezTo>
                  <a:cubicBezTo>
                    <a:pt x="43" y="114"/>
                    <a:pt x="43" y="115"/>
                    <a:pt x="42" y="116"/>
                  </a:cubicBezTo>
                  <a:cubicBezTo>
                    <a:pt x="41" y="117"/>
                    <a:pt x="41" y="119"/>
                    <a:pt x="40" y="120"/>
                  </a:cubicBezTo>
                  <a:cubicBezTo>
                    <a:pt x="39" y="121"/>
                    <a:pt x="39" y="123"/>
                    <a:pt x="39" y="124"/>
                  </a:cubicBezTo>
                  <a:cubicBezTo>
                    <a:pt x="40" y="125"/>
                    <a:pt x="41" y="126"/>
                    <a:pt x="42" y="128"/>
                  </a:cubicBezTo>
                  <a:cubicBezTo>
                    <a:pt x="42" y="128"/>
                    <a:pt x="42" y="129"/>
                    <a:pt x="42" y="129"/>
                  </a:cubicBezTo>
                  <a:cubicBezTo>
                    <a:pt x="43" y="129"/>
                    <a:pt x="43" y="130"/>
                    <a:pt x="44" y="130"/>
                  </a:cubicBezTo>
                  <a:cubicBezTo>
                    <a:pt x="45" y="130"/>
                    <a:pt x="47" y="130"/>
                    <a:pt x="48" y="129"/>
                  </a:cubicBezTo>
                  <a:cubicBezTo>
                    <a:pt x="48" y="128"/>
                    <a:pt x="50" y="128"/>
                    <a:pt x="50" y="127"/>
                  </a:cubicBezTo>
                  <a:cubicBezTo>
                    <a:pt x="50" y="127"/>
                    <a:pt x="51" y="126"/>
                    <a:pt x="52" y="126"/>
                  </a:cubicBezTo>
                  <a:cubicBezTo>
                    <a:pt x="52" y="126"/>
                    <a:pt x="52" y="125"/>
                    <a:pt x="52" y="125"/>
                  </a:cubicBezTo>
                  <a:cubicBezTo>
                    <a:pt x="53" y="124"/>
                    <a:pt x="54" y="123"/>
                    <a:pt x="55" y="121"/>
                  </a:cubicBezTo>
                  <a:cubicBezTo>
                    <a:pt x="55" y="121"/>
                    <a:pt x="55" y="120"/>
                    <a:pt x="56" y="120"/>
                  </a:cubicBezTo>
                  <a:cubicBezTo>
                    <a:pt x="56" y="119"/>
                    <a:pt x="56" y="119"/>
                    <a:pt x="56" y="118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8"/>
                    <a:pt x="56" y="119"/>
                  </a:cubicBezTo>
                  <a:cubicBezTo>
                    <a:pt x="56" y="119"/>
                    <a:pt x="56" y="120"/>
                    <a:pt x="56" y="121"/>
                  </a:cubicBezTo>
                  <a:cubicBezTo>
                    <a:pt x="56" y="122"/>
                    <a:pt x="56" y="123"/>
                    <a:pt x="56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5"/>
                    <a:pt x="56" y="126"/>
                    <a:pt x="56" y="127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9"/>
                    <a:pt x="55" y="129"/>
                    <a:pt x="55" y="130"/>
                  </a:cubicBezTo>
                  <a:cubicBezTo>
                    <a:pt x="54" y="131"/>
                    <a:pt x="54" y="131"/>
                    <a:pt x="54" y="132"/>
                  </a:cubicBezTo>
                  <a:cubicBezTo>
                    <a:pt x="53" y="132"/>
                    <a:pt x="53" y="133"/>
                    <a:pt x="52" y="134"/>
                  </a:cubicBezTo>
                  <a:cubicBezTo>
                    <a:pt x="51" y="135"/>
                    <a:pt x="49" y="136"/>
                    <a:pt x="48" y="137"/>
                  </a:cubicBezTo>
                  <a:cubicBezTo>
                    <a:pt x="47" y="138"/>
                    <a:pt x="46" y="139"/>
                    <a:pt x="45" y="140"/>
                  </a:cubicBezTo>
                  <a:cubicBezTo>
                    <a:pt x="45" y="141"/>
                    <a:pt x="44" y="142"/>
                    <a:pt x="43" y="142"/>
                  </a:cubicBezTo>
                  <a:cubicBezTo>
                    <a:pt x="43" y="142"/>
                    <a:pt x="43" y="143"/>
                    <a:pt x="43" y="143"/>
                  </a:cubicBezTo>
                  <a:cubicBezTo>
                    <a:pt x="43" y="143"/>
                    <a:pt x="42" y="144"/>
                    <a:pt x="42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0" y="145"/>
                    <a:pt x="39" y="148"/>
                    <a:pt x="40" y="150"/>
                  </a:cubicBezTo>
                  <a:cubicBezTo>
                    <a:pt x="41" y="151"/>
                    <a:pt x="41" y="151"/>
                    <a:pt x="42" y="152"/>
                  </a:cubicBezTo>
                  <a:cubicBezTo>
                    <a:pt x="43" y="152"/>
                    <a:pt x="44" y="153"/>
                    <a:pt x="46" y="152"/>
                  </a:cubicBezTo>
                  <a:cubicBezTo>
                    <a:pt x="47" y="152"/>
                    <a:pt x="47" y="152"/>
                    <a:pt x="48" y="151"/>
                  </a:cubicBezTo>
                  <a:cubicBezTo>
                    <a:pt x="48" y="151"/>
                    <a:pt x="49" y="151"/>
                    <a:pt x="49" y="151"/>
                  </a:cubicBezTo>
                  <a:cubicBezTo>
                    <a:pt x="50" y="150"/>
                    <a:pt x="50" y="150"/>
                    <a:pt x="51" y="150"/>
                  </a:cubicBezTo>
                  <a:cubicBezTo>
                    <a:pt x="52" y="150"/>
                    <a:pt x="53" y="150"/>
                    <a:pt x="53" y="149"/>
                  </a:cubicBezTo>
                  <a:cubicBezTo>
                    <a:pt x="54" y="149"/>
                    <a:pt x="53" y="149"/>
                    <a:pt x="54" y="149"/>
                  </a:cubicBezTo>
                  <a:cubicBezTo>
                    <a:pt x="53" y="150"/>
                    <a:pt x="53" y="151"/>
                    <a:pt x="53" y="151"/>
                  </a:cubicBezTo>
                  <a:cubicBezTo>
                    <a:pt x="53" y="152"/>
                    <a:pt x="53" y="154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6"/>
                    <a:pt x="52" y="156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1" y="157"/>
                    <a:pt x="50" y="158"/>
                    <a:pt x="50" y="159"/>
                  </a:cubicBezTo>
                  <a:cubicBezTo>
                    <a:pt x="48" y="161"/>
                    <a:pt x="45" y="163"/>
                    <a:pt x="43" y="164"/>
                  </a:cubicBezTo>
                  <a:cubicBezTo>
                    <a:pt x="42" y="165"/>
                    <a:pt x="41" y="165"/>
                    <a:pt x="40" y="166"/>
                  </a:cubicBezTo>
                  <a:cubicBezTo>
                    <a:pt x="38" y="166"/>
                    <a:pt x="37" y="167"/>
                    <a:pt x="36" y="169"/>
                  </a:cubicBezTo>
                  <a:cubicBezTo>
                    <a:pt x="35" y="170"/>
                    <a:pt x="34" y="171"/>
                    <a:pt x="33" y="172"/>
                  </a:cubicBezTo>
                  <a:cubicBezTo>
                    <a:pt x="32" y="175"/>
                    <a:pt x="33" y="177"/>
                    <a:pt x="35" y="179"/>
                  </a:cubicBezTo>
                  <a:cubicBezTo>
                    <a:pt x="35" y="179"/>
                    <a:pt x="35" y="179"/>
                    <a:pt x="35" y="180"/>
                  </a:cubicBezTo>
                  <a:cubicBezTo>
                    <a:pt x="36" y="181"/>
                    <a:pt x="38" y="181"/>
                    <a:pt x="39" y="180"/>
                  </a:cubicBezTo>
                  <a:cubicBezTo>
                    <a:pt x="40" y="179"/>
                    <a:pt x="41" y="178"/>
                    <a:pt x="42" y="177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4" y="176"/>
                    <a:pt x="45" y="175"/>
                    <a:pt x="45" y="174"/>
                  </a:cubicBezTo>
                  <a:cubicBezTo>
                    <a:pt x="46" y="173"/>
                    <a:pt x="46" y="173"/>
                    <a:pt x="47" y="172"/>
                  </a:cubicBezTo>
                  <a:cubicBezTo>
                    <a:pt x="47" y="171"/>
                    <a:pt x="47" y="170"/>
                    <a:pt x="47" y="169"/>
                  </a:cubicBezTo>
                  <a:cubicBezTo>
                    <a:pt x="47" y="169"/>
                    <a:pt x="47" y="168"/>
                    <a:pt x="47" y="168"/>
                  </a:cubicBezTo>
                  <a:cubicBezTo>
                    <a:pt x="48" y="167"/>
                    <a:pt x="49" y="166"/>
                    <a:pt x="50" y="165"/>
                  </a:cubicBezTo>
                  <a:cubicBezTo>
                    <a:pt x="50" y="164"/>
                    <a:pt x="51" y="164"/>
                    <a:pt x="51" y="162"/>
                  </a:cubicBezTo>
                  <a:cubicBezTo>
                    <a:pt x="50" y="162"/>
                    <a:pt x="51" y="162"/>
                    <a:pt x="51" y="161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1" y="164"/>
                    <a:pt x="50" y="166"/>
                    <a:pt x="50" y="168"/>
                  </a:cubicBezTo>
                  <a:cubicBezTo>
                    <a:pt x="50" y="169"/>
                    <a:pt x="49" y="170"/>
                    <a:pt x="49" y="171"/>
                  </a:cubicBezTo>
                  <a:cubicBezTo>
                    <a:pt x="49" y="172"/>
                    <a:pt x="48" y="173"/>
                    <a:pt x="48" y="175"/>
                  </a:cubicBezTo>
                  <a:cubicBezTo>
                    <a:pt x="47" y="176"/>
                    <a:pt x="47" y="177"/>
                    <a:pt x="47" y="177"/>
                  </a:cubicBezTo>
                  <a:cubicBezTo>
                    <a:pt x="47" y="178"/>
                    <a:pt x="46" y="179"/>
                    <a:pt x="46" y="180"/>
                  </a:cubicBezTo>
                  <a:cubicBezTo>
                    <a:pt x="45" y="181"/>
                    <a:pt x="45" y="183"/>
                    <a:pt x="44" y="184"/>
                  </a:cubicBezTo>
                  <a:cubicBezTo>
                    <a:pt x="44" y="185"/>
                    <a:pt x="43" y="186"/>
                    <a:pt x="43" y="188"/>
                  </a:cubicBezTo>
                  <a:cubicBezTo>
                    <a:pt x="43" y="188"/>
                    <a:pt x="43" y="189"/>
                    <a:pt x="43" y="189"/>
                  </a:cubicBezTo>
                  <a:cubicBezTo>
                    <a:pt x="43" y="189"/>
                    <a:pt x="43" y="190"/>
                    <a:pt x="43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0"/>
                    <a:pt x="42" y="190"/>
                    <a:pt x="42" y="191"/>
                  </a:cubicBezTo>
                  <a:cubicBezTo>
                    <a:pt x="42" y="191"/>
                    <a:pt x="41" y="191"/>
                    <a:pt x="41" y="191"/>
                  </a:cubicBezTo>
                  <a:cubicBezTo>
                    <a:pt x="40" y="192"/>
                    <a:pt x="40" y="193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6" y="195"/>
                    <a:pt x="35" y="196"/>
                    <a:pt x="34" y="196"/>
                  </a:cubicBezTo>
                  <a:cubicBezTo>
                    <a:pt x="33" y="197"/>
                    <a:pt x="33" y="198"/>
                    <a:pt x="32" y="200"/>
                  </a:cubicBezTo>
                  <a:cubicBezTo>
                    <a:pt x="32" y="201"/>
                    <a:pt x="31" y="202"/>
                    <a:pt x="31" y="203"/>
                  </a:cubicBezTo>
                  <a:cubicBezTo>
                    <a:pt x="31" y="204"/>
                    <a:pt x="30" y="205"/>
                    <a:pt x="30" y="206"/>
                  </a:cubicBezTo>
                  <a:cubicBezTo>
                    <a:pt x="30" y="208"/>
                    <a:pt x="29" y="211"/>
                    <a:pt x="30" y="214"/>
                  </a:cubicBezTo>
                  <a:cubicBezTo>
                    <a:pt x="31" y="215"/>
                    <a:pt x="32" y="215"/>
                    <a:pt x="33" y="215"/>
                  </a:cubicBezTo>
                  <a:cubicBezTo>
                    <a:pt x="34" y="215"/>
                    <a:pt x="34" y="216"/>
                    <a:pt x="35" y="215"/>
                  </a:cubicBezTo>
                  <a:cubicBezTo>
                    <a:pt x="36" y="215"/>
                    <a:pt x="36" y="215"/>
                    <a:pt x="37" y="214"/>
                  </a:cubicBezTo>
                  <a:cubicBezTo>
                    <a:pt x="37" y="213"/>
                    <a:pt x="38" y="212"/>
                    <a:pt x="39" y="212"/>
                  </a:cubicBezTo>
                  <a:cubicBezTo>
                    <a:pt x="39" y="210"/>
                    <a:pt x="40" y="208"/>
                    <a:pt x="41" y="207"/>
                  </a:cubicBezTo>
                  <a:cubicBezTo>
                    <a:pt x="42" y="204"/>
                    <a:pt x="42" y="202"/>
                    <a:pt x="42" y="200"/>
                  </a:cubicBezTo>
                  <a:cubicBezTo>
                    <a:pt x="42" y="199"/>
                    <a:pt x="42" y="199"/>
                    <a:pt x="42" y="198"/>
                  </a:cubicBezTo>
                  <a:cubicBezTo>
                    <a:pt x="43" y="196"/>
                    <a:pt x="44" y="195"/>
                    <a:pt x="44" y="193"/>
                  </a:cubicBezTo>
                  <a:cubicBezTo>
                    <a:pt x="45" y="192"/>
                    <a:pt x="45" y="190"/>
                    <a:pt x="46" y="189"/>
                  </a:cubicBezTo>
                  <a:cubicBezTo>
                    <a:pt x="46" y="189"/>
                    <a:pt x="46" y="188"/>
                    <a:pt x="46" y="188"/>
                  </a:cubicBezTo>
                  <a:cubicBezTo>
                    <a:pt x="47" y="185"/>
                    <a:pt x="48" y="182"/>
                    <a:pt x="49" y="179"/>
                  </a:cubicBezTo>
                  <a:cubicBezTo>
                    <a:pt x="50" y="178"/>
                    <a:pt x="51" y="176"/>
                    <a:pt x="51" y="175"/>
                  </a:cubicBezTo>
                  <a:cubicBezTo>
                    <a:pt x="51" y="176"/>
                    <a:pt x="52" y="179"/>
                    <a:pt x="52" y="181"/>
                  </a:cubicBezTo>
                  <a:cubicBezTo>
                    <a:pt x="53" y="182"/>
                    <a:pt x="53" y="183"/>
                    <a:pt x="53" y="185"/>
                  </a:cubicBezTo>
                  <a:cubicBezTo>
                    <a:pt x="54" y="185"/>
                    <a:pt x="54" y="186"/>
                    <a:pt x="54" y="187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5" y="188"/>
                    <a:pt x="56" y="189"/>
                    <a:pt x="57" y="189"/>
                  </a:cubicBezTo>
                  <a:cubicBezTo>
                    <a:pt x="57" y="190"/>
                    <a:pt x="58" y="190"/>
                    <a:pt x="58" y="190"/>
                  </a:cubicBezTo>
                  <a:cubicBezTo>
                    <a:pt x="60" y="191"/>
                    <a:pt x="63" y="189"/>
                    <a:pt x="63" y="187"/>
                  </a:cubicBezTo>
                  <a:cubicBezTo>
                    <a:pt x="63" y="187"/>
                    <a:pt x="63" y="186"/>
                    <a:pt x="63" y="185"/>
                  </a:cubicBezTo>
                  <a:cubicBezTo>
                    <a:pt x="63" y="184"/>
                    <a:pt x="62" y="182"/>
                    <a:pt x="62" y="181"/>
                  </a:cubicBezTo>
                  <a:cubicBezTo>
                    <a:pt x="62" y="181"/>
                    <a:pt x="62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62" y="180"/>
                    <a:pt x="62" y="180"/>
                    <a:pt x="62" y="179"/>
                  </a:cubicBezTo>
                  <a:cubicBezTo>
                    <a:pt x="62" y="177"/>
                    <a:pt x="61" y="176"/>
                    <a:pt x="61" y="174"/>
                  </a:cubicBezTo>
                  <a:cubicBezTo>
                    <a:pt x="61" y="174"/>
                    <a:pt x="60" y="173"/>
                    <a:pt x="60" y="172"/>
                  </a:cubicBezTo>
                  <a:cubicBezTo>
                    <a:pt x="60" y="172"/>
                    <a:pt x="60" y="172"/>
                    <a:pt x="60" y="171"/>
                  </a:cubicBezTo>
                  <a:cubicBezTo>
                    <a:pt x="59" y="169"/>
                    <a:pt x="59" y="167"/>
                    <a:pt x="58" y="166"/>
                  </a:cubicBezTo>
                  <a:cubicBezTo>
                    <a:pt x="57" y="166"/>
                    <a:pt x="57" y="165"/>
                    <a:pt x="57" y="165"/>
                  </a:cubicBezTo>
                  <a:cubicBezTo>
                    <a:pt x="57" y="165"/>
                    <a:pt x="57" y="164"/>
                    <a:pt x="57" y="164"/>
                  </a:cubicBezTo>
                  <a:cubicBezTo>
                    <a:pt x="56" y="163"/>
                    <a:pt x="56" y="162"/>
                    <a:pt x="56" y="162"/>
                  </a:cubicBezTo>
                  <a:cubicBezTo>
                    <a:pt x="55" y="161"/>
                    <a:pt x="55" y="161"/>
                    <a:pt x="55" y="160"/>
                  </a:cubicBezTo>
                  <a:cubicBezTo>
                    <a:pt x="55" y="160"/>
                    <a:pt x="55" y="159"/>
                    <a:pt x="55" y="158"/>
                  </a:cubicBezTo>
                  <a:cubicBezTo>
                    <a:pt x="55" y="158"/>
                    <a:pt x="56" y="157"/>
                    <a:pt x="56" y="15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6" y="154"/>
                    <a:pt x="56" y="153"/>
                    <a:pt x="56" y="151"/>
                  </a:cubicBezTo>
                  <a:cubicBezTo>
                    <a:pt x="56" y="151"/>
                    <a:pt x="57" y="151"/>
                    <a:pt x="57" y="150"/>
                  </a:cubicBezTo>
                  <a:cubicBezTo>
                    <a:pt x="57" y="150"/>
                    <a:pt x="57" y="149"/>
                    <a:pt x="57" y="148"/>
                  </a:cubicBezTo>
                  <a:cubicBezTo>
                    <a:pt x="57" y="147"/>
                    <a:pt x="58" y="146"/>
                    <a:pt x="58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9" y="146"/>
                    <a:pt x="59" y="147"/>
                    <a:pt x="60" y="149"/>
                  </a:cubicBezTo>
                  <a:cubicBezTo>
                    <a:pt x="60" y="150"/>
                    <a:pt x="61" y="151"/>
                    <a:pt x="61" y="152"/>
                  </a:cubicBezTo>
                  <a:cubicBezTo>
                    <a:pt x="62" y="154"/>
                    <a:pt x="62" y="155"/>
                    <a:pt x="63" y="157"/>
                  </a:cubicBezTo>
                  <a:cubicBezTo>
                    <a:pt x="63" y="157"/>
                    <a:pt x="64" y="157"/>
                    <a:pt x="64" y="158"/>
                  </a:cubicBezTo>
                  <a:cubicBezTo>
                    <a:pt x="64" y="158"/>
                    <a:pt x="64" y="158"/>
                    <a:pt x="65" y="159"/>
                  </a:cubicBezTo>
                  <a:cubicBezTo>
                    <a:pt x="66" y="160"/>
                    <a:pt x="67" y="161"/>
                    <a:pt x="69" y="162"/>
                  </a:cubicBezTo>
                  <a:cubicBezTo>
                    <a:pt x="69" y="162"/>
                    <a:pt x="70" y="162"/>
                    <a:pt x="71" y="162"/>
                  </a:cubicBezTo>
                  <a:cubicBezTo>
                    <a:pt x="71" y="162"/>
                    <a:pt x="72" y="162"/>
                    <a:pt x="72" y="161"/>
                  </a:cubicBezTo>
                  <a:cubicBezTo>
                    <a:pt x="73" y="160"/>
                    <a:pt x="74" y="160"/>
                    <a:pt x="74" y="159"/>
                  </a:cubicBezTo>
                  <a:cubicBezTo>
                    <a:pt x="74" y="158"/>
                    <a:pt x="75" y="157"/>
                    <a:pt x="75" y="156"/>
                  </a:cubicBezTo>
                  <a:cubicBezTo>
                    <a:pt x="75" y="156"/>
                    <a:pt x="75" y="155"/>
                    <a:pt x="75" y="155"/>
                  </a:cubicBezTo>
                  <a:cubicBezTo>
                    <a:pt x="75" y="155"/>
                    <a:pt x="75" y="155"/>
                    <a:pt x="75" y="154"/>
                  </a:cubicBezTo>
                  <a:cubicBezTo>
                    <a:pt x="74" y="152"/>
                    <a:pt x="74" y="150"/>
                    <a:pt x="72" y="149"/>
                  </a:cubicBezTo>
                  <a:cubicBezTo>
                    <a:pt x="72" y="148"/>
                    <a:pt x="71" y="148"/>
                    <a:pt x="71" y="148"/>
                  </a:cubicBezTo>
                  <a:cubicBezTo>
                    <a:pt x="71" y="148"/>
                    <a:pt x="71" y="147"/>
                    <a:pt x="70" y="147"/>
                  </a:cubicBezTo>
                  <a:cubicBezTo>
                    <a:pt x="70" y="146"/>
                    <a:pt x="69" y="144"/>
                    <a:pt x="67" y="143"/>
                  </a:cubicBezTo>
                  <a:cubicBezTo>
                    <a:pt x="66" y="142"/>
                    <a:pt x="66" y="142"/>
                    <a:pt x="65" y="141"/>
                  </a:cubicBezTo>
                  <a:cubicBezTo>
                    <a:pt x="65" y="140"/>
                    <a:pt x="64" y="140"/>
                    <a:pt x="63" y="139"/>
                  </a:cubicBezTo>
                  <a:cubicBezTo>
                    <a:pt x="63" y="139"/>
                    <a:pt x="62" y="138"/>
                    <a:pt x="62" y="138"/>
                  </a:cubicBezTo>
                  <a:cubicBezTo>
                    <a:pt x="61" y="137"/>
                    <a:pt x="61" y="136"/>
                    <a:pt x="60" y="136"/>
                  </a:cubicBezTo>
                  <a:cubicBezTo>
                    <a:pt x="60" y="135"/>
                    <a:pt x="60" y="134"/>
                    <a:pt x="60" y="133"/>
                  </a:cubicBezTo>
                  <a:cubicBezTo>
                    <a:pt x="60" y="133"/>
                    <a:pt x="60" y="133"/>
                    <a:pt x="59" y="133"/>
                  </a:cubicBezTo>
                  <a:cubicBezTo>
                    <a:pt x="59" y="132"/>
                    <a:pt x="59" y="132"/>
                    <a:pt x="59" y="131"/>
                  </a:cubicBezTo>
                  <a:cubicBezTo>
                    <a:pt x="58" y="130"/>
                    <a:pt x="59" y="129"/>
                    <a:pt x="59" y="128"/>
                  </a:cubicBezTo>
                  <a:cubicBezTo>
                    <a:pt x="59" y="128"/>
                    <a:pt x="59" y="128"/>
                    <a:pt x="59" y="127"/>
                  </a:cubicBezTo>
                  <a:cubicBezTo>
                    <a:pt x="59" y="127"/>
                    <a:pt x="59" y="126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4"/>
                  </a:cubicBezTo>
                  <a:cubicBezTo>
                    <a:pt x="59" y="124"/>
                    <a:pt x="59" y="123"/>
                    <a:pt x="59" y="122"/>
                  </a:cubicBezTo>
                  <a:cubicBezTo>
                    <a:pt x="59" y="121"/>
                    <a:pt x="60" y="120"/>
                    <a:pt x="60" y="119"/>
                  </a:cubicBezTo>
                  <a:cubicBezTo>
                    <a:pt x="60" y="116"/>
                    <a:pt x="60" y="114"/>
                    <a:pt x="60" y="112"/>
                  </a:cubicBezTo>
                  <a:cubicBezTo>
                    <a:pt x="60" y="110"/>
                    <a:pt x="60" y="109"/>
                    <a:pt x="60" y="108"/>
                  </a:cubicBezTo>
                  <a:cubicBezTo>
                    <a:pt x="60" y="108"/>
                    <a:pt x="60" y="108"/>
                    <a:pt x="61" y="108"/>
                  </a:cubicBezTo>
                  <a:cubicBezTo>
                    <a:pt x="60" y="106"/>
                    <a:pt x="59" y="105"/>
                    <a:pt x="58" y="104"/>
                  </a:cubicBezTo>
                  <a:cubicBezTo>
                    <a:pt x="58" y="104"/>
                    <a:pt x="58" y="104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9" y="105"/>
                    <a:pt x="60" y="106"/>
                    <a:pt x="61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1" y="109"/>
                    <a:pt x="61" y="109"/>
                  </a:cubicBezTo>
                  <a:cubicBezTo>
                    <a:pt x="62" y="110"/>
                    <a:pt x="62" y="112"/>
                    <a:pt x="63" y="114"/>
                  </a:cubicBezTo>
                  <a:cubicBezTo>
                    <a:pt x="64" y="116"/>
                    <a:pt x="64" y="118"/>
                    <a:pt x="65" y="120"/>
                  </a:cubicBezTo>
                  <a:cubicBezTo>
                    <a:pt x="65" y="121"/>
                    <a:pt x="66" y="122"/>
                    <a:pt x="66" y="123"/>
                  </a:cubicBezTo>
                  <a:cubicBezTo>
                    <a:pt x="67" y="124"/>
                    <a:pt x="67" y="125"/>
                    <a:pt x="68" y="126"/>
                  </a:cubicBezTo>
                  <a:cubicBezTo>
                    <a:pt x="69" y="128"/>
                    <a:pt x="71" y="129"/>
                    <a:pt x="72" y="131"/>
                  </a:cubicBezTo>
                  <a:cubicBezTo>
                    <a:pt x="72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5" y="134"/>
                    <a:pt x="77" y="134"/>
                    <a:pt x="78" y="133"/>
                  </a:cubicBezTo>
                  <a:cubicBezTo>
                    <a:pt x="79" y="132"/>
                    <a:pt x="79" y="132"/>
                    <a:pt x="79" y="131"/>
                  </a:cubicBezTo>
                  <a:cubicBezTo>
                    <a:pt x="79" y="131"/>
                    <a:pt x="80" y="130"/>
                    <a:pt x="80" y="130"/>
                  </a:cubicBezTo>
                  <a:cubicBezTo>
                    <a:pt x="80" y="129"/>
                    <a:pt x="80" y="128"/>
                    <a:pt x="81" y="128"/>
                  </a:cubicBezTo>
                  <a:cubicBezTo>
                    <a:pt x="81" y="127"/>
                    <a:pt x="81" y="126"/>
                    <a:pt x="81" y="126"/>
                  </a:cubicBezTo>
                  <a:cubicBezTo>
                    <a:pt x="81" y="125"/>
                    <a:pt x="82" y="124"/>
                    <a:pt x="82" y="122"/>
                  </a:cubicBezTo>
                  <a:cubicBezTo>
                    <a:pt x="82" y="121"/>
                    <a:pt x="81" y="120"/>
                    <a:pt x="81" y="119"/>
                  </a:cubicBezTo>
                  <a:cubicBezTo>
                    <a:pt x="80" y="118"/>
                    <a:pt x="80" y="118"/>
                    <a:pt x="80" y="117"/>
                  </a:cubicBezTo>
                  <a:cubicBezTo>
                    <a:pt x="80" y="117"/>
                    <a:pt x="80" y="117"/>
                    <a:pt x="79" y="116"/>
                  </a:cubicBezTo>
                  <a:cubicBezTo>
                    <a:pt x="78" y="115"/>
                    <a:pt x="78" y="114"/>
                    <a:pt x="77" y="113"/>
                  </a:cubicBezTo>
                  <a:cubicBezTo>
                    <a:pt x="75" y="111"/>
                    <a:pt x="73" y="109"/>
                    <a:pt x="71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0" y="108"/>
                    <a:pt x="70" y="107"/>
                    <a:pt x="70" y="107"/>
                  </a:cubicBezTo>
                  <a:cubicBezTo>
                    <a:pt x="69" y="107"/>
                    <a:pt x="68" y="106"/>
                    <a:pt x="67" y="105"/>
                  </a:cubicBezTo>
                  <a:cubicBezTo>
                    <a:pt x="66" y="105"/>
                    <a:pt x="65" y="105"/>
                    <a:pt x="64" y="104"/>
                  </a:cubicBezTo>
                  <a:cubicBezTo>
                    <a:pt x="63" y="103"/>
                    <a:pt x="62" y="103"/>
                    <a:pt x="62" y="102"/>
                  </a:cubicBezTo>
                  <a:cubicBezTo>
                    <a:pt x="61" y="102"/>
                    <a:pt x="61" y="101"/>
                    <a:pt x="61" y="101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8"/>
                    <a:pt x="60" y="98"/>
                    <a:pt x="60" y="97"/>
                  </a:cubicBezTo>
                  <a:cubicBezTo>
                    <a:pt x="58" y="97"/>
                    <a:pt x="57" y="96"/>
                    <a:pt x="56" y="96"/>
                  </a:cubicBezTo>
                  <a:cubicBezTo>
                    <a:pt x="57" y="96"/>
                    <a:pt x="58" y="97"/>
                    <a:pt x="60" y="97"/>
                  </a:cubicBezTo>
                  <a:cubicBezTo>
                    <a:pt x="60" y="96"/>
                    <a:pt x="60" y="94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1"/>
                    <a:pt x="59" y="90"/>
                    <a:pt x="59" y="88"/>
                  </a:cubicBezTo>
                  <a:cubicBezTo>
                    <a:pt x="58" y="88"/>
                    <a:pt x="59" y="87"/>
                    <a:pt x="58" y="86"/>
                  </a:cubicBezTo>
                  <a:cubicBezTo>
                    <a:pt x="58" y="85"/>
                    <a:pt x="58" y="84"/>
                    <a:pt x="57" y="82"/>
                  </a:cubicBezTo>
                  <a:cubicBezTo>
                    <a:pt x="57" y="81"/>
                    <a:pt x="57" y="81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80"/>
                    <a:pt x="57" y="80"/>
                    <a:pt x="58" y="80"/>
                  </a:cubicBezTo>
                  <a:cubicBezTo>
                    <a:pt x="58" y="80"/>
                    <a:pt x="58" y="80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9" y="82"/>
                    <a:pt x="59" y="83"/>
                    <a:pt x="60" y="83"/>
                  </a:cubicBezTo>
                  <a:cubicBezTo>
                    <a:pt x="60" y="84"/>
                    <a:pt x="60" y="84"/>
                    <a:pt x="61" y="84"/>
                  </a:cubicBezTo>
                  <a:cubicBezTo>
                    <a:pt x="62" y="85"/>
                    <a:pt x="63" y="87"/>
                    <a:pt x="64" y="88"/>
                  </a:cubicBezTo>
                  <a:cubicBezTo>
                    <a:pt x="65" y="89"/>
                    <a:pt x="66" y="90"/>
                    <a:pt x="67" y="92"/>
                  </a:cubicBezTo>
                  <a:cubicBezTo>
                    <a:pt x="68" y="92"/>
                    <a:pt x="69" y="93"/>
                    <a:pt x="69" y="94"/>
                  </a:cubicBezTo>
                  <a:cubicBezTo>
                    <a:pt x="70" y="94"/>
                    <a:pt x="71" y="95"/>
                    <a:pt x="71" y="95"/>
                  </a:cubicBezTo>
                  <a:cubicBezTo>
                    <a:pt x="72" y="95"/>
                    <a:pt x="72" y="96"/>
                    <a:pt x="73" y="96"/>
                  </a:cubicBezTo>
                  <a:cubicBezTo>
                    <a:pt x="73" y="97"/>
                    <a:pt x="74" y="97"/>
                    <a:pt x="74" y="97"/>
                  </a:cubicBezTo>
                  <a:cubicBezTo>
                    <a:pt x="75" y="98"/>
                    <a:pt x="76" y="99"/>
                    <a:pt x="78" y="99"/>
                  </a:cubicBezTo>
                  <a:cubicBezTo>
                    <a:pt x="78" y="99"/>
                    <a:pt x="79" y="99"/>
                    <a:pt x="80" y="99"/>
                  </a:cubicBezTo>
                  <a:cubicBezTo>
                    <a:pt x="80" y="99"/>
                    <a:pt x="81" y="99"/>
                    <a:pt x="81" y="99"/>
                  </a:cubicBezTo>
                  <a:cubicBezTo>
                    <a:pt x="81" y="100"/>
                    <a:pt x="82" y="100"/>
                    <a:pt x="82" y="100"/>
                  </a:cubicBezTo>
                  <a:cubicBezTo>
                    <a:pt x="83" y="100"/>
                    <a:pt x="85" y="99"/>
                    <a:pt x="85" y="98"/>
                  </a:cubicBezTo>
                  <a:cubicBezTo>
                    <a:pt x="85" y="97"/>
                    <a:pt x="85" y="97"/>
                    <a:pt x="86" y="96"/>
                  </a:cubicBezTo>
                  <a:cubicBezTo>
                    <a:pt x="86" y="96"/>
                    <a:pt x="85" y="95"/>
                    <a:pt x="85" y="95"/>
                  </a:cubicBezTo>
                  <a:cubicBezTo>
                    <a:pt x="85" y="94"/>
                    <a:pt x="85" y="93"/>
                    <a:pt x="85" y="93"/>
                  </a:cubicBezTo>
                  <a:close/>
                  <a:moveTo>
                    <a:pt x="32" y="101"/>
                  </a:moveTo>
                  <a:cubicBezTo>
                    <a:pt x="32" y="101"/>
                    <a:pt x="32" y="101"/>
                    <a:pt x="32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3" y="102"/>
                    <a:pt x="33" y="102"/>
                    <a:pt x="32" y="101"/>
                  </a:cubicBezTo>
                  <a:close/>
                  <a:moveTo>
                    <a:pt x="38" y="95"/>
                  </a:moveTo>
                  <a:cubicBezTo>
                    <a:pt x="38" y="95"/>
                    <a:pt x="38" y="95"/>
                    <a:pt x="38" y="95"/>
                  </a:cubicBezTo>
                  <a:cubicBezTo>
                    <a:pt x="37" y="95"/>
                    <a:pt x="37" y="95"/>
                    <a:pt x="36" y="95"/>
                  </a:cubicBezTo>
                  <a:cubicBezTo>
                    <a:pt x="37" y="95"/>
                    <a:pt x="37" y="95"/>
                    <a:pt x="38" y="95"/>
                  </a:cubicBezTo>
                  <a:close/>
                  <a:moveTo>
                    <a:pt x="37" y="97"/>
                  </a:moveTo>
                  <a:cubicBezTo>
                    <a:pt x="37" y="97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7"/>
                    <a:pt x="37" y="97"/>
                  </a:cubicBezTo>
                  <a:close/>
                  <a:moveTo>
                    <a:pt x="38" y="104"/>
                  </a:moveTo>
                  <a:cubicBezTo>
                    <a:pt x="38" y="104"/>
                    <a:pt x="38" y="104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8" y="104"/>
                    <a:pt x="38" y="105"/>
                    <a:pt x="38" y="105"/>
                  </a:cubicBezTo>
                  <a:cubicBezTo>
                    <a:pt x="38" y="105"/>
                    <a:pt x="38" y="104"/>
                    <a:pt x="38" y="104"/>
                  </a:cubicBezTo>
                  <a:close/>
                  <a:moveTo>
                    <a:pt x="40" y="86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lose/>
                  <a:moveTo>
                    <a:pt x="48" y="90"/>
                  </a:move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lose/>
                  <a:moveTo>
                    <a:pt x="48" y="77"/>
                  </a:moveTo>
                  <a:cubicBezTo>
                    <a:pt x="48" y="78"/>
                    <a:pt x="48" y="78"/>
                    <a:pt x="47" y="79"/>
                  </a:cubicBezTo>
                  <a:cubicBezTo>
                    <a:pt x="48" y="78"/>
                    <a:pt x="48" y="78"/>
                    <a:pt x="48" y="77"/>
                  </a:cubicBezTo>
                  <a:cubicBezTo>
                    <a:pt x="49" y="76"/>
                    <a:pt x="49" y="75"/>
                    <a:pt x="50" y="73"/>
                  </a:cubicBezTo>
                  <a:cubicBezTo>
                    <a:pt x="49" y="75"/>
                    <a:pt x="49" y="76"/>
                    <a:pt x="48" y="77"/>
                  </a:cubicBezTo>
                  <a:close/>
                  <a:moveTo>
                    <a:pt x="43" y="119"/>
                  </a:moveTo>
                  <a:cubicBezTo>
                    <a:pt x="43" y="119"/>
                    <a:pt x="44" y="119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19"/>
                    <a:pt x="43" y="119"/>
                    <a:pt x="43" y="119"/>
                  </a:cubicBezTo>
                  <a:close/>
                  <a:moveTo>
                    <a:pt x="34" y="206"/>
                  </a:moveTo>
                  <a:cubicBezTo>
                    <a:pt x="34" y="206"/>
                    <a:pt x="33" y="206"/>
                    <a:pt x="33" y="206"/>
                  </a:cubicBezTo>
                  <a:cubicBezTo>
                    <a:pt x="33" y="206"/>
                    <a:pt x="34" y="206"/>
                    <a:pt x="34" y="206"/>
                  </a:cubicBezTo>
                  <a:cubicBezTo>
                    <a:pt x="35" y="205"/>
                    <a:pt x="35" y="204"/>
                    <a:pt x="35" y="204"/>
                  </a:cubicBezTo>
                  <a:cubicBezTo>
                    <a:pt x="35" y="204"/>
                    <a:pt x="35" y="205"/>
                    <a:pt x="34" y="206"/>
                  </a:cubicBezTo>
                  <a:close/>
                  <a:moveTo>
                    <a:pt x="36" y="197"/>
                  </a:move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lose/>
                  <a:moveTo>
                    <a:pt x="42" y="194"/>
                  </a:moveTo>
                  <a:cubicBezTo>
                    <a:pt x="42" y="194"/>
                    <a:pt x="42" y="195"/>
                    <a:pt x="42" y="195"/>
                  </a:cubicBezTo>
                  <a:cubicBezTo>
                    <a:pt x="42" y="195"/>
                    <a:pt x="42" y="194"/>
                    <a:pt x="42" y="194"/>
                  </a:cubicBezTo>
                  <a:cubicBezTo>
                    <a:pt x="42" y="194"/>
                    <a:pt x="43" y="193"/>
                    <a:pt x="43" y="193"/>
                  </a:cubicBezTo>
                  <a:cubicBezTo>
                    <a:pt x="43" y="193"/>
                    <a:pt x="42" y="194"/>
                    <a:pt x="42" y="194"/>
                  </a:cubicBezTo>
                  <a:close/>
                  <a:moveTo>
                    <a:pt x="51" y="161"/>
                  </a:moveTo>
                  <a:cubicBezTo>
                    <a:pt x="51" y="160"/>
                    <a:pt x="51" y="160"/>
                    <a:pt x="51" y="160"/>
                  </a:cubicBezTo>
                  <a:cubicBezTo>
                    <a:pt x="51" y="160"/>
                    <a:pt x="51" y="160"/>
                    <a:pt x="51" y="161"/>
                  </a:cubicBezTo>
                  <a:cubicBezTo>
                    <a:pt x="51" y="161"/>
                    <a:pt x="51" y="161"/>
                    <a:pt x="52" y="161"/>
                  </a:cubicBezTo>
                  <a:cubicBezTo>
                    <a:pt x="51" y="161"/>
                    <a:pt x="51" y="161"/>
                    <a:pt x="51" y="161"/>
                  </a:cubicBezTo>
                  <a:close/>
                  <a:moveTo>
                    <a:pt x="58" y="183"/>
                  </a:moveTo>
                  <a:cubicBezTo>
                    <a:pt x="58" y="183"/>
                    <a:pt x="58" y="183"/>
                    <a:pt x="58" y="183"/>
                  </a:cubicBezTo>
                  <a:cubicBezTo>
                    <a:pt x="58" y="183"/>
                    <a:pt x="57" y="183"/>
                    <a:pt x="57" y="182"/>
                  </a:cubicBezTo>
                  <a:cubicBezTo>
                    <a:pt x="57" y="183"/>
                    <a:pt x="58" y="183"/>
                    <a:pt x="58" y="183"/>
                  </a:cubicBezTo>
                  <a:close/>
                  <a:moveTo>
                    <a:pt x="69" y="148"/>
                  </a:moveTo>
                  <a:cubicBezTo>
                    <a:pt x="69" y="148"/>
                    <a:pt x="69" y="148"/>
                    <a:pt x="69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8"/>
                    <a:pt x="69" y="148"/>
                    <a:pt x="69" y="148"/>
                  </a:cubicBezTo>
                  <a:close/>
                  <a:moveTo>
                    <a:pt x="69" y="113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12"/>
                    <a:pt x="68" y="111"/>
                    <a:pt x="67" y="110"/>
                  </a:cubicBezTo>
                  <a:cubicBezTo>
                    <a:pt x="68" y="111"/>
                    <a:pt x="69" y="112"/>
                    <a:pt x="69" y="113"/>
                  </a:cubicBezTo>
                  <a:close/>
                  <a:moveTo>
                    <a:pt x="71" y="120"/>
                  </a:moveTo>
                  <a:cubicBezTo>
                    <a:pt x="71" y="120"/>
                    <a:pt x="72" y="120"/>
                    <a:pt x="72" y="120"/>
                  </a:cubicBezTo>
                  <a:cubicBezTo>
                    <a:pt x="72" y="120"/>
                    <a:pt x="71" y="120"/>
                    <a:pt x="71" y="120"/>
                  </a:cubicBezTo>
                  <a:cubicBezTo>
                    <a:pt x="70" y="118"/>
                    <a:pt x="68" y="116"/>
                    <a:pt x="67" y="115"/>
                  </a:cubicBezTo>
                  <a:cubicBezTo>
                    <a:pt x="68" y="116"/>
                    <a:pt x="70" y="118"/>
                    <a:pt x="71" y="120"/>
                  </a:cubicBezTo>
                  <a:close/>
                  <a:moveTo>
                    <a:pt x="56" y="79"/>
                  </a:moveTo>
                  <a:cubicBezTo>
                    <a:pt x="56" y="79"/>
                    <a:pt x="56" y="79"/>
                    <a:pt x="56" y="79"/>
                  </a:cubicBezTo>
                  <a:cubicBezTo>
                    <a:pt x="56" y="79"/>
                    <a:pt x="56" y="79"/>
                    <a:pt x="57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9"/>
                    <a:pt x="56" y="79"/>
                    <a:pt x="56" y="79"/>
                  </a:cubicBezTo>
                  <a:close/>
                  <a:moveTo>
                    <a:pt x="73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4" y="93"/>
                    <a:pt x="74" y="93"/>
                    <a:pt x="74" y="94"/>
                  </a:cubicBezTo>
                  <a:cubicBezTo>
                    <a:pt x="74" y="93"/>
                    <a:pt x="74" y="93"/>
                    <a:pt x="73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AEEC6B41-C67B-4080-9017-8850AA6F6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2094" y="2940747"/>
              <a:ext cx="1636713" cy="962025"/>
            </a:xfrm>
            <a:custGeom>
              <a:gdLst>
                <a:gd fmla="*/ 224 w 259" name="T0"/>
                <a:gd fmla="*/ 105 h 152" name="T1"/>
                <a:gd fmla="*/ 208 w 259" name="T2"/>
                <a:gd fmla="*/ 78 h 152" name="T3"/>
                <a:gd fmla="*/ 178 w 259" name="T4"/>
                <a:gd fmla="*/ 53 h 152" name="T5"/>
                <a:gd fmla="*/ 176 w 259" name="T6"/>
                <a:gd fmla="*/ 70 h 152" name="T7"/>
                <a:gd fmla="*/ 193 w 259" name="T8"/>
                <a:gd fmla="*/ 94 h 152" name="T9"/>
                <a:gd fmla="*/ 209 w 259" name="T10"/>
                <a:gd fmla="*/ 106 h 152" name="T11"/>
                <a:gd fmla="*/ 188 w 259" name="T12"/>
                <a:gd fmla="*/ 104 h 152" name="T13"/>
                <a:gd fmla="*/ 174 w 259" name="T14"/>
                <a:gd fmla="*/ 98 h 152" name="T15"/>
                <a:gd fmla="*/ 150 w 259" name="T16"/>
                <a:gd fmla="*/ 64 h 152" name="T17"/>
                <a:gd fmla="*/ 135 w 259" name="T18"/>
                <a:gd fmla="*/ 82 h 152" name="T19"/>
                <a:gd fmla="*/ 140 w 259" name="T20"/>
                <a:gd fmla="*/ 90 h 152" name="T21"/>
                <a:gd fmla="*/ 118 w 259" name="T22"/>
                <a:gd fmla="*/ 69 h 152" name="T23"/>
                <a:gd fmla="*/ 95 w 259" name="T24"/>
                <a:gd fmla="*/ 57 h 152" name="T25"/>
                <a:gd fmla="*/ 88 w 259" name="T26"/>
                <a:gd fmla="*/ 67 h 152" name="T27"/>
                <a:gd fmla="*/ 74 w 259" name="T28"/>
                <a:gd fmla="*/ 32 h 152" name="T29"/>
                <a:gd fmla="*/ 64 w 259" name="T30"/>
                <a:gd fmla="*/ 48 h 152" name="T31"/>
                <a:gd fmla="*/ 64 w 259" name="T32"/>
                <a:gd fmla="*/ 53 h 152" name="T33"/>
                <a:gd fmla="*/ 37 w 259" name="T34"/>
                <a:gd fmla="*/ 32 h 152" name="T35"/>
                <a:gd fmla="*/ 33 w 259" name="T36"/>
                <a:gd fmla="*/ 20 h 152" name="T37"/>
                <a:gd fmla="*/ 2 w 259" name="T38"/>
                <a:gd fmla="*/ 10 h 152" name="T39"/>
                <a:gd fmla="*/ 31 w 259" name="T40"/>
                <a:gd fmla="*/ 33 h 152" name="T41"/>
                <a:gd fmla="*/ 35 w 259" name="T42"/>
                <a:gd fmla="*/ 53 h 152" name="T43"/>
                <a:gd fmla="*/ 42 w 259" name="T44"/>
                <a:gd fmla="*/ 66 h 152" name="T45"/>
                <a:gd fmla="*/ 69 w 259" name="T46"/>
                <a:gd fmla="*/ 69 h 152" name="T47"/>
                <a:gd fmla="*/ 92 w 259" name="T48"/>
                <a:gd fmla="*/ 75 h 152" name="T49"/>
                <a:gd fmla="*/ 75 w 259" name="T50"/>
                <a:gd fmla="*/ 84 h 152" name="T51"/>
                <a:gd fmla="*/ 87 w 259" name="T52"/>
                <a:gd fmla="*/ 102 h 152" name="T53"/>
                <a:gd fmla="*/ 118 w 259" name="T54"/>
                <a:gd fmla="*/ 89 h 152" name="T55"/>
                <a:gd fmla="*/ 132 w 259" name="T56"/>
                <a:gd fmla="*/ 93 h 152" name="T57"/>
                <a:gd fmla="*/ 157 w 259" name="T58"/>
                <a:gd fmla="*/ 105 h 152" name="T59"/>
                <a:gd fmla="*/ 110 w 259" name="T60"/>
                <a:gd fmla="*/ 119 h 152" name="T61"/>
                <a:gd fmla="*/ 135 w 259" name="T62"/>
                <a:gd fmla="*/ 130 h 152" name="T63"/>
                <a:gd fmla="*/ 169 w 259" name="T64"/>
                <a:gd fmla="*/ 109 h 152" name="T65"/>
                <a:gd fmla="*/ 201 w 259" name="T66"/>
                <a:gd fmla="*/ 113 h 152" name="T67"/>
                <a:gd fmla="*/ 204 w 259" name="T68"/>
                <a:gd fmla="*/ 117 h 152" name="T69"/>
                <a:gd fmla="*/ 177 w 259" name="T70"/>
                <a:gd fmla="*/ 126 h 152" name="T71"/>
                <a:gd fmla="*/ 161 w 259" name="T72"/>
                <a:gd fmla="*/ 148 h 152" name="T73"/>
                <a:gd fmla="*/ 197 w 259" name="T74"/>
                <a:gd fmla="*/ 145 h 152" name="T75"/>
                <a:gd fmla="*/ 227 w 259" name="T76"/>
                <a:gd fmla="*/ 112 h 152" name="T77"/>
                <a:gd fmla="*/ 259 w 259" name="T78"/>
                <a:gd fmla="*/ 105 h 152" name="T79"/>
                <a:gd fmla="*/ 188 w 259" name="T80"/>
                <a:gd fmla="*/ 72 h 152" name="T81"/>
                <a:gd fmla="*/ 193 w 259" name="T82"/>
                <a:gd fmla="*/ 73 h 152" name="T83"/>
                <a:gd fmla="*/ 31 w 259" name="T84"/>
                <a:gd fmla="*/ 20 h 152" name="T85"/>
                <a:gd fmla="*/ 19 w 259" name="T86"/>
                <a:gd fmla="*/ 14 h 152" name="T87"/>
                <a:gd fmla="*/ 31 w 259" name="T88"/>
                <a:gd fmla="*/ 29 h 152" name="T89"/>
                <a:gd fmla="*/ 40 w 259" name="T90"/>
                <a:gd fmla="*/ 60 h 152" name="T91"/>
                <a:gd fmla="*/ 59 w 259" name="T92"/>
                <a:gd fmla="*/ 60 h 152" name="T93"/>
                <a:gd fmla="*/ 54 w 259" name="T94"/>
                <a:gd fmla="*/ 64 h 152" name="T95"/>
                <a:gd fmla="*/ 90 w 259" name="T96"/>
                <a:gd fmla="*/ 96 h 152" name="T97"/>
                <a:gd fmla="*/ 142 w 259" name="T98"/>
                <a:gd fmla="*/ 93 h 152" name="T99"/>
                <a:gd fmla="*/ 150 w 259" name="T100"/>
                <a:gd fmla="*/ 79 h 152" name="T101"/>
                <a:gd fmla="*/ 127 w 259" name="T102"/>
                <a:gd fmla="*/ 120 h 152" name="T103"/>
                <a:gd fmla="*/ 144 w 259" name="T104"/>
                <a:gd fmla="*/ 110 h 152" name="T105"/>
                <a:gd fmla="*/ 174 w 259" name="T106"/>
                <a:gd fmla="*/ 134 h 152" name="T107"/>
                <a:gd fmla="*/ 207 w 259" name="T108"/>
                <a:gd fmla="*/ 113 h 152" name="T109"/>
                <a:gd fmla="*/ 219 w 259" name="T110"/>
                <a:gd fmla="*/ 106 h 15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52" w="259">
                  <a:moveTo>
                    <a:pt x="240" y="107"/>
                  </a:moveTo>
                  <a:cubicBezTo>
                    <a:pt x="240" y="107"/>
                    <a:pt x="239" y="107"/>
                    <a:pt x="239" y="107"/>
                  </a:cubicBezTo>
                  <a:cubicBezTo>
                    <a:pt x="236" y="107"/>
                    <a:pt x="233" y="107"/>
                    <a:pt x="231" y="108"/>
                  </a:cubicBezTo>
                  <a:cubicBezTo>
                    <a:pt x="230" y="108"/>
                    <a:pt x="229" y="107"/>
                    <a:pt x="228" y="107"/>
                  </a:cubicBezTo>
                  <a:cubicBezTo>
                    <a:pt x="228" y="107"/>
                    <a:pt x="227" y="107"/>
                    <a:pt x="227" y="107"/>
                  </a:cubicBezTo>
                  <a:cubicBezTo>
                    <a:pt x="225" y="107"/>
                    <a:pt x="225" y="107"/>
                    <a:pt x="226" y="105"/>
                  </a:cubicBezTo>
                  <a:cubicBezTo>
                    <a:pt x="225" y="105"/>
                    <a:pt x="224" y="105"/>
                    <a:pt x="224" y="105"/>
                  </a:cubicBezTo>
                  <a:cubicBezTo>
                    <a:pt x="224" y="105"/>
                    <a:pt x="224" y="105"/>
                    <a:pt x="224" y="105"/>
                  </a:cubicBezTo>
                  <a:cubicBezTo>
                    <a:pt x="224" y="105"/>
                    <a:pt x="225" y="105"/>
                    <a:pt x="226" y="105"/>
                  </a:cubicBezTo>
                  <a:cubicBezTo>
                    <a:pt x="226" y="103"/>
                    <a:pt x="225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2" y="100"/>
                    <a:pt x="221" y="100"/>
                    <a:pt x="219" y="99"/>
                  </a:cubicBezTo>
                  <a:cubicBezTo>
                    <a:pt x="219" y="98"/>
                    <a:pt x="218" y="96"/>
                    <a:pt x="217" y="95"/>
                  </a:cubicBezTo>
                  <a:cubicBezTo>
                    <a:pt x="217" y="94"/>
                    <a:pt x="216" y="94"/>
                    <a:pt x="216" y="93"/>
                  </a:cubicBezTo>
                  <a:cubicBezTo>
                    <a:pt x="214" y="90"/>
                    <a:pt x="213" y="88"/>
                    <a:pt x="211" y="85"/>
                  </a:cubicBezTo>
                  <a:cubicBezTo>
                    <a:pt x="210" y="82"/>
                    <a:pt x="209" y="80"/>
                    <a:pt x="208" y="78"/>
                  </a:cubicBezTo>
                  <a:cubicBezTo>
                    <a:pt x="208" y="76"/>
                    <a:pt x="207" y="75"/>
                    <a:pt x="207" y="74"/>
                  </a:cubicBezTo>
                  <a:cubicBezTo>
                    <a:pt x="206" y="73"/>
                    <a:pt x="206" y="71"/>
                    <a:pt x="205" y="70"/>
                  </a:cubicBezTo>
                  <a:cubicBezTo>
                    <a:pt x="204" y="68"/>
                    <a:pt x="203" y="66"/>
                    <a:pt x="201" y="64"/>
                  </a:cubicBezTo>
                  <a:cubicBezTo>
                    <a:pt x="199" y="62"/>
                    <a:pt x="197" y="60"/>
                    <a:pt x="195" y="58"/>
                  </a:cubicBezTo>
                  <a:cubicBezTo>
                    <a:pt x="194" y="57"/>
                    <a:pt x="193" y="56"/>
                    <a:pt x="192" y="55"/>
                  </a:cubicBezTo>
                  <a:cubicBezTo>
                    <a:pt x="190" y="54"/>
                    <a:pt x="188" y="53"/>
                    <a:pt x="186" y="53"/>
                  </a:cubicBezTo>
                  <a:cubicBezTo>
                    <a:pt x="184" y="53"/>
                    <a:pt x="182" y="52"/>
                    <a:pt x="179" y="52"/>
                  </a:cubicBezTo>
                  <a:cubicBezTo>
                    <a:pt x="179" y="52"/>
                    <a:pt x="178" y="52"/>
                    <a:pt x="178" y="53"/>
                  </a:cubicBezTo>
                  <a:cubicBezTo>
                    <a:pt x="175" y="53"/>
                    <a:pt x="173" y="54"/>
                    <a:pt x="172" y="58"/>
                  </a:cubicBezTo>
                  <a:cubicBezTo>
                    <a:pt x="172" y="59"/>
                    <a:pt x="172" y="61"/>
                    <a:pt x="172" y="62"/>
                  </a:cubicBezTo>
                  <a:cubicBezTo>
                    <a:pt x="172" y="64"/>
                    <a:pt x="173" y="66"/>
                    <a:pt x="173" y="68"/>
                  </a:cubicBezTo>
                  <a:cubicBezTo>
                    <a:pt x="173" y="69"/>
                    <a:pt x="174" y="70"/>
                    <a:pt x="174" y="71"/>
                  </a:cubicBezTo>
                  <a:cubicBezTo>
                    <a:pt x="175" y="71"/>
                    <a:pt x="175" y="70"/>
                    <a:pt x="175" y="70"/>
                  </a:cubicBezTo>
                  <a:cubicBezTo>
                    <a:pt x="175" y="70"/>
                    <a:pt x="176" y="70"/>
                    <a:pt x="176" y="70"/>
                  </a:cubicBezTo>
                  <a:cubicBezTo>
                    <a:pt x="177" y="70"/>
                    <a:pt x="177" y="70"/>
                    <a:pt x="178" y="70"/>
                  </a:cubicBezTo>
                  <a:cubicBezTo>
                    <a:pt x="177" y="70"/>
                    <a:pt x="177" y="70"/>
                    <a:pt x="176" y="70"/>
                  </a:cubicBezTo>
                  <a:cubicBezTo>
                    <a:pt x="176" y="70"/>
                    <a:pt x="175" y="70"/>
                    <a:pt x="175" y="70"/>
                  </a:cubicBezTo>
                  <a:cubicBezTo>
                    <a:pt x="175" y="70"/>
                    <a:pt x="175" y="71"/>
                    <a:pt x="174" y="71"/>
                  </a:cubicBezTo>
                  <a:cubicBezTo>
                    <a:pt x="175" y="73"/>
                    <a:pt x="176" y="74"/>
                    <a:pt x="176" y="76"/>
                  </a:cubicBezTo>
                  <a:cubicBezTo>
                    <a:pt x="177" y="78"/>
                    <a:pt x="178" y="80"/>
                    <a:pt x="180" y="82"/>
                  </a:cubicBezTo>
                  <a:cubicBezTo>
                    <a:pt x="182" y="83"/>
                    <a:pt x="183" y="85"/>
                    <a:pt x="185" y="86"/>
                  </a:cubicBezTo>
                  <a:cubicBezTo>
                    <a:pt x="185" y="87"/>
                    <a:pt x="186" y="87"/>
                    <a:pt x="186" y="88"/>
                  </a:cubicBezTo>
                  <a:cubicBezTo>
                    <a:pt x="187" y="88"/>
                    <a:pt x="187" y="89"/>
                    <a:pt x="187" y="89"/>
                  </a:cubicBezTo>
                  <a:cubicBezTo>
                    <a:pt x="189" y="91"/>
                    <a:pt x="191" y="93"/>
                    <a:pt x="193" y="94"/>
                  </a:cubicBezTo>
                  <a:cubicBezTo>
                    <a:pt x="194" y="95"/>
                    <a:pt x="194" y="95"/>
                    <a:pt x="195" y="96"/>
                  </a:cubicBezTo>
                  <a:cubicBezTo>
                    <a:pt x="196" y="97"/>
                    <a:pt x="197" y="98"/>
                    <a:pt x="198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202" y="100"/>
                    <a:pt x="205" y="101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10" y="104"/>
                    <a:pt x="212" y="105"/>
                    <a:pt x="214" y="106"/>
                  </a:cubicBezTo>
                  <a:cubicBezTo>
                    <a:pt x="215" y="106"/>
                    <a:pt x="216" y="107"/>
                    <a:pt x="217" y="107"/>
                  </a:cubicBezTo>
                  <a:cubicBezTo>
                    <a:pt x="214" y="107"/>
                    <a:pt x="211" y="107"/>
                    <a:pt x="209" y="106"/>
                  </a:cubicBezTo>
                  <a:cubicBezTo>
                    <a:pt x="206" y="106"/>
                    <a:pt x="203" y="106"/>
                    <a:pt x="200" y="105"/>
                  </a:cubicBezTo>
                  <a:cubicBezTo>
                    <a:pt x="199" y="106"/>
                    <a:pt x="198" y="106"/>
                    <a:pt x="197" y="106"/>
                  </a:cubicBezTo>
                  <a:cubicBezTo>
                    <a:pt x="197" y="106"/>
                    <a:pt x="197" y="107"/>
                    <a:pt x="197" y="107"/>
                  </a:cubicBezTo>
                  <a:cubicBezTo>
                    <a:pt x="197" y="107"/>
                    <a:pt x="198" y="108"/>
                    <a:pt x="199" y="108"/>
                  </a:cubicBezTo>
                  <a:cubicBezTo>
                    <a:pt x="198" y="108"/>
                    <a:pt x="197" y="107"/>
                    <a:pt x="197" y="107"/>
                  </a:cubicBezTo>
                  <a:cubicBezTo>
                    <a:pt x="197" y="107"/>
                    <a:pt x="197" y="106"/>
                    <a:pt x="197" y="106"/>
                  </a:cubicBezTo>
                  <a:cubicBezTo>
                    <a:pt x="196" y="106"/>
                    <a:pt x="195" y="105"/>
                    <a:pt x="195" y="105"/>
                  </a:cubicBezTo>
                  <a:cubicBezTo>
                    <a:pt x="192" y="104"/>
                    <a:pt x="190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7" y="103"/>
                    <a:pt x="186" y="103"/>
                    <a:pt x="186" y="103"/>
                  </a:cubicBezTo>
                  <a:cubicBezTo>
                    <a:pt x="185" y="103"/>
                    <a:pt x="185" y="103"/>
                    <a:pt x="185" y="103"/>
                  </a:cubicBezTo>
                  <a:cubicBezTo>
                    <a:pt x="183" y="102"/>
                    <a:pt x="182" y="102"/>
                    <a:pt x="181" y="102"/>
                  </a:cubicBezTo>
                  <a:cubicBezTo>
                    <a:pt x="180" y="102"/>
                    <a:pt x="180" y="101"/>
                    <a:pt x="179" y="101"/>
                  </a:cubicBezTo>
                  <a:cubicBezTo>
                    <a:pt x="178" y="100"/>
                    <a:pt x="176" y="99"/>
                    <a:pt x="174" y="98"/>
                  </a:cubicBezTo>
                  <a:cubicBezTo>
                    <a:pt x="173" y="97"/>
                    <a:pt x="172" y="95"/>
                    <a:pt x="171" y="94"/>
                  </a:cubicBezTo>
                  <a:cubicBezTo>
                    <a:pt x="170" y="93"/>
                    <a:pt x="169" y="91"/>
                    <a:pt x="169" y="90"/>
                  </a:cubicBezTo>
                  <a:cubicBezTo>
                    <a:pt x="167" y="88"/>
                    <a:pt x="166" y="86"/>
                    <a:pt x="164" y="84"/>
                  </a:cubicBezTo>
                  <a:cubicBezTo>
                    <a:pt x="164" y="83"/>
                    <a:pt x="163" y="82"/>
                    <a:pt x="163" y="82"/>
                  </a:cubicBezTo>
                  <a:cubicBezTo>
                    <a:pt x="162" y="81"/>
                    <a:pt x="161" y="79"/>
                    <a:pt x="160" y="77"/>
                  </a:cubicBezTo>
                  <a:cubicBezTo>
                    <a:pt x="160" y="76"/>
                    <a:pt x="159" y="75"/>
                    <a:pt x="158" y="74"/>
                  </a:cubicBezTo>
                  <a:cubicBezTo>
                    <a:pt x="157" y="73"/>
                    <a:pt x="156" y="72"/>
                    <a:pt x="155" y="71"/>
                  </a:cubicBezTo>
                  <a:cubicBezTo>
                    <a:pt x="154" y="68"/>
                    <a:pt x="152" y="67"/>
                    <a:pt x="150" y="64"/>
                  </a:cubicBezTo>
                  <a:cubicBezTo>
                    <a:pt x="149" y="63"/>
                    <a:pt x="147" y="62"/>
                    <a:pt x="144" y="62"/>
                  </a:cubicBezTo>
                  <a:cubicBezTo>
                    <a:pt x="142" y="62"/>
                    <a:pt x="139" y="63"/>
                    <a:pt x="137" y="63"/>
                  </a:cubicBezTo>
                  <a:cubicBezTo>
                    <a:pt x="136" y="64"/>
                    <a:pt x="135" y="64"/>
                    <a:pt x="134" y="64"/>
                  </a:cubicBezTo>
                  <a:cubicBezTo>
                    <a:pt x="134" y="65"/>
                    <a:pt x="132" y="65"/>
                    <a:pt x="132" y="66"/>
                  </a:cubicBezTo>
                  <a:cubicBezTo>
                    <a:pt x="131" y="68"/>
                    <a:pt x="131" y="70"/>
                    <a:pt x="132" y="72"/>
                  </a:cubicBezTo>
                  <a:cubicBezTo>
                    <a:pt x="132" y="74"/>
                    <a:pt x="132" y="76"/>
                    <a:pt x="133" y="77"/>
                  </a:cubicBezTo>
                  <a:cubicBezTo>
                    <a:pt x="134" y="78"/>
                    <a:pt x="134" y="79"/>
                    <a:pt x="134" y="80"/>
                  </a:cubicBezTo>
                  <a:cubicBezTo>
                    <a:pt x="134" y="81"/>
                    <a:pt x="135" y="82"/>
                    <a:pt x="135" y="82"/>
                  </a:cubicBezTo>
                  <a:cubicBezTo>
                    <a:pt x="135" y="82"/>
                    <a:pt x="136" y="82"/>
                    <a:pt x="136" y="82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7" y="84"/>
                    <a:pt x="138" y="86"/>
                    <a:pt x="140" y="88"/>
                  </a:cubicBezTo>
                  <a:cubicBezTo>
                    <a:pt x="141" y="88"/>
                    <a:pt x="141" y="89"/>
                    <a:pt x="142" y="90"/>
                  </a:cubicBezTo>
                  <a:cubicBezTo>
                    <a:pt x="143" y="91"/>
                    <a:pt x="144" y="91"/>
                    <a:pt x="145" y="92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1"/>
                    <a:pt x="141" y="91"/>
                    <a:pt x="140" y="90"/>
                  </a:cubicBezTo>
                  <a:cubicBezTo>
                    <a:pt x="138" y="90"/>
                    <a:pt x="137" y="89"/>
                    <a:pt x="135" y="89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3" y="87"/>
                    <a:pt x="132" y="87"/>
                    <a:pt x="130" y="86"/>
                  </a:cubicBezTo>
                  <a:cubicBezTo>
                    <a:pt x="130" y="86"/>
                    <a:pt x="129" y="86"/>
                    <a:pt x="129" y="85"/>
                  </a:cubicBezTo>
                  <a:cubicBezTo>
                    <a:pt x="128" y="85"/>
                    <a:pt x="127" y="84"/>
                    <a:pt x="126" y="83"/>
                  </a:cubicBezTo>
                  <a:cubicBezTo>
                    <a:pt x="126" y="82"/>
                    <a:pt x="125" y="82"/>
                    <a:pt x="124" y="81"/>
                  </a:cubicBezTo>
                  <a:cubicBezTo>
                    <a:pt x="123" y="80"/>
                    <a:pt x="122" y="78"/>
                    <a:pt x="122" y="77"/>
                  </a:cubicBezTo>
                  <a:cubicBezTo>
                    <a:pt x="120" y="74"/>
                    <a:pt x="119" y="72"/>
                    <a:pt x="118" y="69"/>
                  </a:cubicBezTo>
                  <a:cubicBezTo>
                    <a:pt x="117" y="67"/>
                    <a:pt x="116" y="65"/>
                    <a:pt x="115" y="63"/>
                  </a:cubicBezTo>
                  <a:cubicBezTo>
                    <a:pt x="114" y="62"/>
                    <a:pt x="113" y="60"/>
                    <a:pt x="113" y="59"/>
                  </a:cubicBezTo>
                  <a:cubicBezTo>
                    <a:pt x="113" y="58"/>
                    <a:pt x="112" y="58"/>
                    <a:pt x="112" y="58"/>
                  </a:cubicBezTo>
                  <a:cubicBezTo>
                    <a:pt x="112" y="57"/>
                    <a:pt x="111" y="56"/>
                    <a:pt x="111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9" y="52"/>
                    <a:pt x="106" y="48"/>
                    <a:pt x="102" y="50"/>
                  </a:cubicBezTo>
                  <a:cubicBezTo>
                    <a:pt x="101" y="50"/>
                    <a:pt x="99" y="50"/>
                    <a:pt x="98" y="52"/>
                  </a:cubicBezTo>
                  <a:cubicBezTo>
                    <a:pt x="97" y="53"/>
                    <a:pt x="95" y="55"/>
                    <a:pt x="95" y="57"/>
                  </a:cubicBezTo>
                  <a:cubicBezTo>
                    <a:pt x="95" y="58"/>
                    <a:pt x="96" y="60"/>
                    <a:pt x="96" y="61"/>
                  </a:cubicBezTo>
                  <a:cubicBezTo>
                    <a:pt x="96" y="62"/>
                    <a:pt x="96" y="63"/>
                    <a:pt x="96" y="64"/>
                  </a:cubicBezTo>
                  <a:cubicBezTo>
                    <a:pt x="96" y="64"/>
                    <a:pt x="96" y="65"/>
                    <a:pt x="96" y="66"/>
                  </a:cubicBezTo>
                  <a:cubicBezTo>
                    <a:pt x="96" y="68"/>
                    <a:pt x="96" y="69"/>
                    <a:pt x="97" y="71"/>
                  </a:cubicBezTo>
                  <a:cubicBezTo>
                    <a:pt x="97" y="72"/>
                    <a:pt x="96" y="71"/>
                    <a:pt x="96" y="71"/>
                  </a:cubicBezTo>
                  <a:cubicBezTo>
                    <a:pt x="95" y="71"/>
                    <a:pt x="94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1" y="69"/>
                    <a:pt x="89" y="68"/>
                    <a:pt x="88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6" y="66"/>
                    <a:pt x="85" y="66"/>
                    <a:pt x="85" y="65"/>
                  </a:cubicBezTo>
                  <a:cubicBezTo>
                    <a:pt x="84" y="65"/>
                    <a:pt x="84" y="65"/>
                    <a:pt x="84" y="64"/>
                  </a:cubicBezTo>
                  <a:cubicBezTo>
                    <a:pt x="85" y="63"/>
                    <a:pt x="84" y="62"/>
                    <a:pt x="83" y="60"/>
                  </a:cubicBezTo>
                  <a:cubicBezTo>
                    <a:pt x="81" y="56"/>
                    <a:pt x="79" y="51"/>
                    <a:pt x="77" y="46"/>
                  </a:cubicBezTo>
                  <a:cubicBezTo>
                    <a:pt x="77" y="44"/>
                    <a:pt x="77" y="43"/>
                    <a:pt x="77" y="41"/>
                  </a:cubicBezTo>
                  <a:cubicBezTo>
                    <a:pt x="77" y="38"/>
                    <a:pt x="76" y="35"/>
                    <a:pt x="74" y="32"/>
                  </a:cubicBezTo>
                  <a:cubicBezTo>
                    <a:pt x="73" y="30"/>
                    <a:pt x="71" y="28"/>
                    <a:pt x="70" y="26"/>
                  </a:cubicBezTo>
                  <a:cubicBezTo>
                    <a:pt x="67" y="23"/>
                    <a:pt x="62" y="23"/>
                    <a:pt x="59" y="25"/>
                  </a:cubicBezTo>
                  <a:cubicBezTo>
                    <a:pt x="58" y="25"/>
                    <a:pt x="58" y="25"/>
                    <a:pt x="57" y="26"/>
                  </a:cubicBezTo>
                  <a:cubicBezTo>
                    <a:pt x="55" y="26"/>
                    <a:pt x="54" y="29"/>
                    <a:pt x="55" y="31"/>
                  </a:cubicBezTo>
                  <a:cubicBezTo>
                    <a:pt x="56" y="33"/>
                    <a:pt x="57" y="35"/>
                    <a:pt x="58" y="38"/>
                  </a:cubicBezTo>
                  <a:cubicBezTo>
                    <a:pt x="58" y="38"/>
                    <a:pt x="58" y="39"/>
                    <a:pt x="58" y="39"/>
                  </a:cubicBezTo>
                  <a:cubicBezTo>
                    <a:pt x="58" y="41"/>
                    <a:pt x="59" y="43"/>
                    <a:pt x="61" y="44"/>
                  </a:cubicBezTo>
                  <a:cubicBezTo>
                    <a:pt x="62" y="46"/>
                    <a:pt x="62" y="47"/>
                    <a:pt x="64" y="48"/>
                  </a:cubicBezTo>
                  <a:cubicBezTo>
                    <a:pt x="65" y="49"/>
                    <a:pt x="66" y="49"/>
                    <a:pt x="67" y="50"/>
                  </a:cubicBezTo>
                  <a:cubicBezTo>
                    <a:pt x="68" y="51"/>
                    <a:pt x="69" y="51"/>
                    <a:pt x="69" y="52"/>
                  </a:cubicBezTo>
                  <a:cubicBezTo>
                    <a:pt x="70" y="53"/>
                    <a:pt x="72" y="55"/>
                    <a:pt x="73" y="57"/>
                  </a:cubicBezTo>
                  <a:cubicBezTo>
                    <a:pt x="74" y="57"/>
                    <a:pt x="75" y="59"/>
                    <a:pt x="77" y="59"/>
                  </a:cubicBezTo>
                  <a:cubicBezTo>
                    <a:pt x="77" y="59"/>
                    <a:pt x="77" y="61"/>
                    <a:pt x="78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4" y="59"/>
                    <a:pt x="71" y="57"/>
                    <a:pt x="68" y="56"/>
                  </a:cubicBezTo>
                  <a:cubicBezTo>
                    <a:pt x="67" y="55"/>
                    <a:pt x="65" y="54"/>
                    <a:pt x="64" y="53"/>
                  </a:cubicBezTo>
                  <a:cubicBezTo>
                    <a:pt x="62" y="51"/>
                    <a:pt x="60" y="50"/>
                    <a:pt x="58" y="48"/>
                  </a:cubicBezTo>
                  <a:cubicBezTo>
                    <a:pt x="57" y="47"/>
                    <a:pt x="56" y="46"/>
                    <a:pt x="55" y="45"/>
                  </a:cubicBezTo>
                  <a:cubicBezTo>
                    <a:pt x="53" y="45"/>
                    <a:pt x="52" y="44"/>
                    <a:pt x="51" y="43"/>
                  </a:cubicBezTo>
                  <a:cubicBezTo>
                    <a:pt x="49" y="41"/>
                    <a:pt x="47" y="39"/>
                    <a:pt x="45" y="38"/>
                  </a:cubicBezTo>
                  <a:cubicBezTo>
                    <a:pt x="43" y="37"/>
                    <a:pt x="42" y="35"/>
                    <a:pt x="40" y="34"/>
                  </a:cubicBezTo>
                  <a:cubicBezTo>
                    <a:pt x="39" y="34"/>
                    <a:pt x="39" y="33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7" y="31"/>
                    <a:pt x="37" y="31"/>
                    <a:pt x="36" y="31"/>
                  </a:cubicBezTo>
                  <a:cubicBezTo>
                    <a:pt x="36" y="30"/>
                    <a:pt x="36" y="30"/>
                    <a:pt x="35" y="29"/>
                  </a:cubicBezTo>
                  <a:cubicBezTo>
                    <a:pt x="34" y="28"/>
                    <a:pt x="33" y="26"/>
                    <a:pt x="32" y="24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19"/>
                    <a:pt x="32" y="17"/>
                    <a:pt x="31" y="16"/>
                  </a:cubicBezTo>
                  <a:cubicBezTo>
                    <a:pt x="30" y="13"/>
                    <a:pt x="29" y="12"/>
                    <a:pt x="27" y="10"/>
                  </a:cubicBezTo>
                  <a:cubicBezTo>
                    <a:pt x="25" y="9"/>
                    <a:pt x="24" y="8"/>
                    <a:pt x="23" y="7"/>
                  </a:cubicBezTo>
                  <a:cubicBezTo>
                    <a:pt x="21" y="6"/>
                    <a:pt x="20" y="5"/>
                    <a:pt x="18" y="4"/>
                  </a:cubicBezTo>
                  <a:cubicBezTo>
                    <a:pt x="14" y="2"/>
                    <a:pt x="10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1"/>
                    <a:pt x="3" y="13"/>
                    <a:pt x="4" y="14"/>
                  </a:cubicBezTo>
                  <a:cubicBezTo>
                    <a:pt x="7" y="16"/>
                    <a:pt x="9" y="18"/>
                    <a:pt x="11" y="20"/>
                  </a:cubicBezTo>
                  <a:cubicBezTo>
                    <a:pt x="14" y="23"/>
                    <a:pt x="18" y="25"/>
                    <a:pt x="22" y="26"/>
                  </a:cubicBezTo>
                  <a:cubicBezTo>
                    <a:pt x="22" y="27"/>
                    <a:pt x="23" y="27"/>
                    <a:pt x="24" y="28"/>
                  </a:cubicBezTo>
                  <a:cubicBezTo>
                    <a:pt x="26" y="29"/>
                    <a:pt x="29" y="31"/>
                    <a:pt x="31" y="33"/>
                  </a:cubicBezTo>
                  <a:cubicBezTo>
                    <a:pt x="31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1" y="33"/>
                    <a:pt x="31" y="33"/>
                  </a:cubicBezTo>
                  <a:cubicBezTo>
                    <a:pt x="33" y="35"/>
                    <a:pt x="35" y="36"/>
                    <a:pt x="36" y="38"/>
                  </a:cubicBezTo>
                  <a:cubicBezTo>
                    <a:pt x="37" y="38"/>
                    <a:pt x="38" y="39"/>
                    <a:pt x="39" y="39"/>
                  </a:cubicBezTo>
                  <a:cubicBezTo>
                    <a:pt x="42" y="42"/>
                    <a:pt x="46" y="45"/>
                    <a:pt x="50" y="48"/>
                  </a:cubicBezTo>
                  <a:cubicBezTo>
                    <a:pt x="52" y="50"/>
                    <a:pt x="55" y="52"/>
                    <a:pt x="56" y="54"/>
                  </a:cubicBezTo>
                  <a:cubicBezTo>
                    <a:pt x="54" y="53"/>
                    <a:pt x="50" y="53"/>
                    <a:pt x="47" y="53"/>
                  </a:cubicBezTo>
                  <a:cubicBezTo>
                    <a:pt x="44" y="52"/>
                    <a:pt x="42" y="52"/>
                    <a:pt x="39" y="52"/>
                  </a:cubicBezTo>
                  <a:cubicBezTo>
                    <a:pt x="38" y="52"/>
                    <a:pt x="37" y="52"/>
                    <a:pt x="36" y="52"/>
                  </a:cubicBezTo>
                  <a:cubicBezTo>
                    <a:pt x="36" y="52"/>
                    <a:pt x="35" y="52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2" y="54"/>
                    <a:pt x="30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6" y="60"/>
                    <a:pt x="27" y="64"/>
                    <a:pt x="31" y="66"/>
                  </a:cubicBezTo>
                  <a:cubicBezTo>
                    <a:pt x="32" y="66"/>
                    <a:pt x="33" y="67"/>
                    <a:pt x="34" y="67"/>
                  </a:cubicBezTo>
                  <a:cubicBezTo>
                    <a:pt x="36" y="68"/>
                    <a:pt x="39" y="68"/>
                    <a:pt x="41" y="68"/>
                  </a:cubicBezTo>
                  <a:cubicBezTo>
                    <a:pt x="41" y="68"/>
                    <a:pt x="41" y="67"/>
                    <a:pt x="41" y="67"/>
                  </a:cubicBezTo>
                  <a:cubicBezTo>
                    <a:pt x="41" y="66"/>
                    <a:pt x="41" y="66"/>
                    <a:pt x="42" y="66"/>
                  </a:cubicBezTo>
                  <a:cubicBezTo>
                    <a:pt x="41" y="66"/>
                    <a:pt x="41" y="66"/>
                    <a:pt x="41" y="67"/>
                  </a:cubicBezTo>
                  <a:cubicBezTo>
                    <a:pt x="41" y="67"/>
                    <a:pt x="41" y="68"/>
                    <a:pt x="41" y="68"/>
                  </a:cubicBezTo>
                  <a:cubicBezTo>
                    <a:pt x="42" y="68"/>
                    <a:pt x="43" y="68"/>
                    <a:pt x="44" y="69"/>
                  </a:cubicBezTo>
                  <a:cubicBezTo>
                    <a:pt x="47" y="69"/>
                    <a:pt x="49" y="69"/>
                    <a:pt x="52" y="70"/>
                  </a:cubicBezTo>
                  <a:cubicBezTo>
                    <a:pt x="53" y="70"/>
                    <a:pt x="55" y="70"/>
                    <a:pt x="56" y="70"/>
                  </a:cubicBezTo>
                  <a:cubicBezTo>
                    <a:pt x="56" y="70"/>
                    <a:pt x="57" y="70"/>
                    <a:pt x="58" y="70"/>
                  </a:cubicBezTo>
                  <a:cubicBezTo>
                    <a:pt x="61" y="70"/>
                    <a:pt x="64" y="70"/>
                    <a:pt x="67" y="69"/>
                  </a:cubicBezTo>
                  <a:cubicBezTo>
                    <a:pt x="68" y="69"/>
                    <a:pt x="69" y="69"/>
                    <a:pt x="69" y="69"/>
                  </a:cubicBezTo>
                  <a:cubicBezTo>
                    <a:pt x="70" y="69"/>
                    <a:pt x="70" y="68"/>
                    <a:pt x="71" y="68"/>
                  </a:cubicBezTo>
                  <a:cubicBezTo>
                    <a:pt x="73" y="68"/>
                    <a:pt x="74" y="68"/>
                    <a:pt x="75" y="68"/>
                  </a:cubicBezTo>
                  <a:cubicBezTo>
                    <a:pt x="76" y="68"/>
                    <a:pt x="77" y="68"/>
                    <a:pt x="78" y="68"/>
                  </a:cubicBezTo>
                  <a:cubicBezTo>
                    <a:pt x="79" y="68"/>
                    <a:pt x="80" y="69"/>
                    <a:pt x="81" y="69"/>
                  </a:cubicBezTo>
                  <a:cubicBezTo>
                    <a:pt x="82" y="70"/>
                    <a:pt x="83" y="70"/>
                    <a:pt x="84" y="71"/>
                  </a:cubicBezTo>
                  <a:cubicBezTo>
                    <a:pt x="84" y="71"/>
                    <a:pt x="85" y="71"/>
                    <a:pt x="85" y="71"/>
                  </a:cubicBezTo>
                  <a:cubicBezTo>
                    <a:pt x="87" y="72"/>
                    <a:pt x="89" y="73"/>
                    <a:pt x="91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4" y="76"/>
                    <a:pt x="95" y="77"/>
                    <a:pt x="96" y="78"/>
                  </a:cubicBezTo>
                  <a:cubicBezTo>
                    <a:pt x="98" y="78"/>
                    <a:pt x="99" y="79"/>
                    <a:pt x="100" y="80"/>
                  </a:cubicBezTo>
                  <a:cubicBezTo>
                    <a:pt x="100" y="80"/>
                    <a:pt x="100" y="81"/>
                    <a:pt x="100" y="81"/>
                  </a:cubicBezTo>
                  <a:cubicBezTo>
                    <a:pt x="98" y="81"/>
                    <a:pt x="96" y="81"/>
                    <a:pt x="94" y="81"/>
                  </a:cubicBezTo>
                  <a:cubicBezTo>
                    <a:pt x="92" y="81"/>
                    <a:pt x="90" y="81"/>
                    <a:pt x="88" y="82"/>
                  </a:cubicBezTo>
                  <a:cubicBezTo>
                    <a:pt x="85" y="82"/>
                    <a:pt x="82" y="82"/>
                    <a:pt x="79" y="82"/>
                  </a:cubicBezTo>
                  <a:cubicBezTo>
                    <a:pt x="78" y="83"/>
                    <a:pt x="78" y="83"/>
                    <a:pt x="77" y="83"/>
                  </a:cubicBezTo>
                  <a:cubicBezTo>
                    <a:pt x="76" y="83"/>
                    <a:pt x="76" y="84"/>
                    <a:pt x="75" y="84"/>
                  </a:cubicBezTo>
                  <a:cubicBezTo>
                    <a:pt x="72" y="85"/>
                    <a:pt x="70" y="86"/>
                    <a:pt x="68" y="88"/>
                  </a:cubicBezTo>
                  <a:cubicBezTo>
                    <a:pt x="67" y="90"/>
                    <a:pt x="67" y="91"/>
                    <a:pt x="67" y="92"/>
                  </a:cubicBezTo>
                  <a:cubicBezTo>
                    <a:pt x="67" y="93"/>
                    <a:pt x="66" y="94"/>
                    <a:pt x="67" y="95"/>
                  </a:cubicBezTo>
                  <a:cubicBezTo>
                    <a:pt x="68" y="96"/>
                    <a:pt x="69" y="98"/>
                    <a:pt x="69" y="99"/>
                  </a:cubicBezTo>
                  <a:cubicBezTo>
                    <a:pt x="71" y="100"/>
                    <a:pt x="72" y="101"/>
                    <a:pt x="74" y="102"/>
                  </a:cubicBezTo>
                  <a:cubicBezTo>
                    <a:pt x="74" y="102"/>
                    <a:pt x="75" y="102"/>
                    <a:pt x="76" y="102"/>
                  </a:cubicBezTo>
                  <a:cubicBezTo>
                    <a:pt x="76" y="102"/>
                    <a:pt x="76" y="102"/>
                    <a:pt x="77" y="102"/>
                  </a:cubicBezTo>
                  <a:cubicBezTo>
                    <a:pt x="80" y="103"/>
                    <a:pt x="84" y="104"/>
                    <a:pt x="87" y="102"/>
                  </a:cubicBezTo>
                  <a:cubicBezTo>
                    <a:pt x="88" y="101"/>
                    <a:pt x="88" y="100"/>
                    <a:pt x="89" y="100"/>
                  </a:cubicBezTo>
                  <a:cubicBezTo>
                    <a:pt x="89" y="99"/>
                    <a:pt x="90" y="99"/>
                    <a:pt x="90" y="99"/>
                  </a:cubicBezTo>
                  <a:cubicBezTo>
                    <a:pt x="93" y="99"/>
                    <a:pt x="96" y="98"/>
                    <a:pt x="99" y="96"/>
                  </a:cubicBezTo>
                  <a:cubicBezTo>
                    <a:pt x="100" y="95"/>
                    <a:pt x="102" y="95"/>
                    <a:pt x="103" y="94"/>
                  </a:cubicBezTo>
                  <a:cubicBezTo>
                    <a:pt x="104" y="93"/>
                    <a:pt x="106" y="93"/>
                    <a:pt x="107" y="92"/>
                  </a:cubicBezTo>
                  <a:cubicBezTo>
                    <a:pt x="108" y="91"/>
                    <a:pt x="109" y="90"/>
                    <a:pt x="111" y="90"/>
                  </a:cubicBezTo>
                  <a:cubicBezTo>
                    <a:pt x="112" y="90"/>
                    <a:pt x="113" y="90"/>
                    <a:pt x="114" y="89"/>
                  </a:cubicBezTo>
                  <a:cubicBezTo>
                    <a:pt x="116" y="89"/>
                    <a:pt x="117" y="89"/>
                    <a:pt x="118" y="89"/>
                  </a:cubicBezTo>
                  <a:cubicBezTo>
                    <a:pt x="118" y="89"/>
                    <a:pt x="119" y="89"/>
                    <a:pt x="119" y="89"/>
                  </a:cubicBezTo>
                  <a:cubicBezTo>
                    <a:pt x="120" y="89"/>
                    <a:pt x="121" y="90"/>
                    <a:pt x="122" y="90"/>
                  </a:cubicBezTo>
                  <a:cubicBezTo>
                    <a:pt x="124" y="89"/>
                    <a:pt x="125" y="90"/>
                    <a:pt x="126" y="91"/>
                  </a:cubicBezTo>
                  <a:cubicBezTo>
                    <a:pt x="127" y="91"/>
                    <a:pt x="128" y="91"/>
                    <a:pt x="128" y="91"/>
                  </a:cubicBezTo>
                  <a:cubicBezTo>
                    <a:pt x="129" y="92"/>
                    <a:pt x="131" y="92"/>
                    <a:pt x="132" y="93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2" y="92"/>
                    <a:pt x="132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2" y="93"/>
                    <a:pt x="133" y="93"/>
                    <a:pt x="133" y="93"/>
                  </a:cubicBezTo>
                  <a:cubicBezTo>
                    <a:pt x="134" y="93"/>
                    <a:pt x="135" y="94"/>
                    <a:pt x="136" y="95"/>
                  </a:cubicBezTo>
                  <a:cubicBezTo>
                    <a:pt x="138" y="95"/>
                    <a:pt x="140" y="96"/>
                    <a:pt x="142" y="97"/>
                  </a:cubicBezTo>
                  <a:cubicBezTo>
                    <a:pt x="145" y="99"/>
                    <a:pt x="149" y="100"/>
                    <a:pt x="153" y="102"/>
                  </a:cubicBezTo>
                  <a:cubicBezTo>
                    <a:pt x="155" y="102"/>
                    <a:pt x="157" y="103"/>
                    <a:pt x="158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8" y="105"/>
                    <a:pt x="158" y="105"/>
                    <a:pt x="157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4" y="106"/>
                    <a:pt x="151" y="105"/>
                    <a:pt x="147" y="105"/>
                  </a:cubicBezTo>
                  <a:cubicBezTo>
                    <a:pt x="144" y="105"/>
                    <a:pt x="141" y="105"/>
                    <a:pt x="137" y="105"/>
                  </a:cubicBezTo>
                  <a:cubicBezTo>
                    <a:pt x="135" y="105"/>
                    <a:pt x="134" y="105"/>
                    <a:pt x="132" y="106"/>
                  </a:cubicBezTo>
                  <a:cubicBezTo>
                    <a:pt x="130" y="106"/>
                    <a:pt x="128" y="106"/>
                    <a:pt x="126" y="107"/>
                  </a:cubicBezTo>
                  <a:cubicBezTo>
                    <a:pt x="122" y="108"/>
                    <a:pt x="119" y="109"/>
                    <a:pt x="115" y="110"/>
                  </a:cubicBezTo>
                  <a:cubicBezTo>
                    <a:pt x="114" y="110"/>
                    <a:pt x="114" y="111"/>
                    <a:pt x="113" y="112"/>
                  </a:cubicBezTo>
                  <a:cubicBezTo>
                    <a:pt x="113" y="112"/>
                    <a:pt x="112" y="113"/>
                    <a:pt x="112" y="113"/>
                  </a:cubicBezTo>
                  <a:cubicBezTo>
                    <a:pt x="110" y="113"/>
                    <a:pt x="109" y="117"/>
                    <a:pt x="110" y="119"/>
                  </a:cubicBezTo>
                  <a:cubicBezTo>
                    <a:pt x="110" y="120"/>
                    <a:pt x="111" y="121"/>
                    <a:pt x="111" y="122"/>
                  </a:cubicBezTo>
                  <a:cubicBezTo>
                    <a:pt x="112" y="122"/>
                    <a:pt x="113" y="123"/>
                    <a:pt x="113" y="123"/>
                  </a:cubicBezTo>
                  <a:cubicBezTo>
                    <a:pt x="114" y="124"/>
                    <a:pt x="115" y="125"/>
                    <a:pt x="116" y="126"/>
                  </a:cubicBezTo>
                  <a:cubicBezTo>
                    <a:pt x="117" y="127"/>
                    <a:pt x="118" y="127"/>
                    <a:pt x="119" y="127"/>
                  </a:cubicBezTo>
                  <a:cubicBezTo>
                    <a:pt x="121" y="128"/>
                    <a:pt x="122" y="130"/>
                    <a:pt x="124" y="130"/>
                  </a:cubicBezTo>
                  <a:cubicBezTo>
                    <a:pt x="126" y="131"/>
                    <a:pt x="128" y="131"/>
                    <a:pt x="130" y="131"/>
                  </a:cubicBezTo>
                  <a:cubicBezTo>
                    <a:pt x="131" y="130"/>
                    <a:pt x="132" y="130"/>
                    <a:pt x="133" y="130"/>
                  </a:cubicBezTo>
                  <a:cubicBezTo>
                    <a:pt x="134" y="130"/>
                    <a:pt x="134" y="130"/>
                    <a:pt x="135" y="130"/>
                  </a:cubicBezTo>
                  <a:cubicBezTo>
                    <a:pt x="137" y="129"/>
                    <a:pt x="140" y="129"/>
                    <a:pt x="142" y="127"/>
                  </a:cubicBezTo>
                  <a:cubicBezTo>
                    <a:pt x="146" y="125"/>
                    <a:pt x="150" y="124"/>
                    <a:pt x="153" y="120"/>
                  </a:cubicBezTo>
                  <a:cubicBezTo>
                    <a:pt x="153" y="120"/>
                    <a:pt x="153" y="120"/>
                    <a:pt x="154" y="120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6" y="118"/>
                    <a:pt x="157" y="117"/>
                    <a:pt x="159" y="116"/>
                  </a:cubicBezTo>
                  <a:cubicBezTo>
                    <a:pt x="160" y="114"/>
                    <a:pt x="161" y="113"/>
                    <a:pt x="163" y="112"/>
                  </a:cubicBezTo>
                  <a:cubicBezTo>
                    <a:pt x="164" y="111"/>
                    <a:pt x="166" y="110"/>
                    <a:pt x="167" y="109"/>
                  </a:cubicBezTo>
                  <a:cubicBezTo>
                    <a:pt x="168" y="109"/>
                    <a:pt x="169" y="109"/>
                    <a:pt x="169" y="109"/>
                  </a:cubicBezTo>
                  <a:cubicBezTo>
                    <a:pt x="170" y="107"/>
                    <a:pt x="172" y="108"/>
                    <a:pt x="173" y="108"/>
                  </a:cubicBezTo>
                  <a:cubicBezTo>
                    <a:pt x="174" y="109"/>
                    <a:pt x="175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8" y="109"/>
                    <a:pt x="180" y="110"/>
                    <a:pt x="182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5" y="111"/>
                    <a:pt x="188" y="112"/>
                    <a:pt x="190" y="112"/>
                  </a:cubicBezTo>
                  <a:cubicBezTo>
                    <a:pt x="192" y="112"/>
                    <a:pt x="193" y="113"/>
                    <a:pt x="194" y="112"/>
                  </a:cubicBezTo>
                  <a:cubicBezTo>
                    <a:pt x="197" y="113"/>
                    <a:pt x="199" y="113"/>
                    <a:pt x="201" y="113"/>
                  </a:cubicBezTo>
                  <a:cubicBezTo>
                    <a:pt x="202" y="113"/>
                    <a:pt x="204" y="113"/>
                    <a:pt x="205" y="113"/>
                  </a:cubicBezTo>
                  <a:cubicBezTo>
                    <a:pt x="205" y="113"/>
                    <a:pt x="205" y="113"/>
                    <a:pt x="205" y="114"/>
                  </a:cubicBezTo>
                  <a:cubicBezTo>
                    <a:pt x="205" y="114"/>
                    <a:pt x="204" y="114"/>
                    <a:pt x="204" y="114"/>
                  </a:cubicBezTo>
                  <a:cubicBezTo>
                    <a:pt x="204" y="114"/>
                    <a:pt x="204" y="114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115"/>
                    <a:pt x="204" y="116"/>
                    <a:pt x="205" y="116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5" y="116"/>
                  </a:cubicBezTo>
                  <a:cubicBezTo>
                    <a:pt x="204" y="116"/>
                    <a:pt x="204" y="115"/>
                    <a:pt x="204" y="115"/>
                  </a:cubicBezTo>
                  <a:cubicBezTo>
                    <a:pt x="204" y="115"/>
                    <a:pt x="204" y="115"/>
                    <a:pt x="203" y="115"/>
                  </a:cubicBezTo>
                  <a:cubicBezTo>
                    <a:pt x="201" y="115"/>
                    <a:pt x="200" y="116"/>
                    <a:pt x="198" y="116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4" y="118"/>
                    <a:pt x="191" y="119"/>
                    <a:pt x="188" y="120"/>
                  </a:cubicBezTo>
                  <a:cubicBezTo>
                    <a:pt x="185" y="121"/>
                    <a:pt x="183" y="122"/>
                    <a:pt x="181" y="123"/>
                  </a:cubicBezTo>
                  <a:cubicBezTo>
                    <a:pt x="180" y="124"/>
                    <a:pt x="178" y="125"/>
                    <a:pt x="177" y="126"/>
                  </a:cubicBezTo>
                  <a:cubicBezTo>
                    <a:pt x="175" y="127"/>
                    <a:pt x="174" y="127"/>
                    <a:pt x="173" y="128"/>
                  </a:cubicBezTo>
                  <a:cubicBezTo>
                    <a:pt x="172" y="129"/>
                    <a:pt x="171" y="129"/>
                    <a:pt x="171" y="130"/>
                  </a:cubicBezTo>
                  <a:cubicBezTo>
                    <a:pt x="170" y="130"/>
                    <a:pt x="169" y="131"/>
                    <a:pt x="168" y="131"/>
                  </a:cubicBezTo>
                  <a:cubicBezTo>
                    <a:pt x="166" y="133"/>
                    <a:pt x="165" y="135"/>
                    <a:pt x="163" y="136"/>
                  </a:cubicBezTo>
                  <a:cubicBezTo>
                    <a:pt x="163" y="137"/>
                    <a:pt x="162" y="138"/>
                    <a:pt x="162" y="140"/>
                  </a:cubicBezTo>
                  <a:cubicBezTo>
                    <a:pt x="162" y="140"/>
                    <a:pt x="161" y="141"/>
                    <a:pt x="161" y="141"/>
                  </a:cubicBezTo>
                  <a:cubicBezTo>
                    <a:pt x="161" y="142"/>
                    <a:pt x="160" y="142"/>
                    <a:pt x="160" y="143"/>
                  </a:cubicBezTo>
                  <a:cubicBezTo>
                    <a:pt x="159" y="145"/>
                    <a:pt x="160" y="147"/>
                    <a:pt x="161" y="148"/>
                  </a:cubicBezTo>
                  <a:cubicBezTo>
                    <a:pt x="162" y="149"/>
                    <a:pt x="163" y="150"/>
                    <a:pt x="164" y="150"/>
                  </a:cubicBezTo>
                  <a:cubicBezTo>
                    <a:pt x="165" y="151"/>
                    <a:pt x="166" y="151"/>
                    <a:pt x="166" y="151"/>
                  </a:cubicBezTo>
                  <a:cubicBezTo>
                    <a:pt x="168" y="151"/>
                    <a:pt x="169" y="151"/>
                    <a:pt x="170" y="151"/>
                  </a:cubicBezTo>
                  <a:cubicBezTo>
                    <a:pt x="172" y="151"/>
                    <a:pt x="174" y="151"/>
                    <a:pt x="176" y="151"/>
                  </a:cubicBezTo>
                  <a:cubicBezTo>
                    <a:pt x="177" y="152"/>
                    <a:pt x="178" y="152"/>
                    <a:pt x="180" y="152"/>
                  </a:cubicBezTo>
                  <a:cubicBezTo>
                    <a:pt x="181" y="151"/>
                    <a:pt x="183" y="151"/>
                    <a:pt x="185" y="151"/>
                  </a:cubicBezTo>
                  <a:cubicBezTo>
                    <a:pt x="187" y="150"/>
                    <a:pt x="189" y="150"/>
                    <a:pt x="190" y="148"/>
                  </a:cubicBezTo>
                  <a:cubicBezTo>
                    <a:pt x="193" y="147"/>
                    <a:pt x="195" y="146"/>
                    <a:pt x="197" y="145"/>
                  </a:cubicBezTo>
                  <a:cubicBezTo>
                    <a:pt x="197" y="145"/>
                    <a:pt x="197" y="145"/>
                    <a:pt x="198" y="145"/>
                  </a:cubicBezTo>
                  <a:cubicBezTo>
                    <a:pt x="199" y="144"/>
                    <a:pt x="201" y="143"/>
                    <a:pt x="202" y="142"/>
                  </a:cubicBezTo>
                  <a:cubicBezTo>
                    <a:pt x="204" y="141"/>
                    <a:pt x="206" y="139"/>
                    <a:pt x="207" y="138"/>
                  </a:cubicBezTo>
                  <a:cubicBezTo>
                    <a:pt x="209" y="135"/>
                    <a:pt x="212" y="133"/>
                    <a:pt x="214" y="130"/>
                  </a:cubicBezTo>
                  <a:cubicBezTo>
                    <a:pt x="216" y="127"/>
                    <a:pt x="219" y="123"/>
                    <a:pt x="221" y="120"/>
                  </a:cubicBezTo>
                  <a:cubicBezTo>
                    <a:pt x="222" y="119"/>
                    <a:pt x="223" y="117"/>
                    <a:pt x="224" y="116"/>
                  </a:cubicBezTo>
                  <a:cubicBezTo>
                    <a:pt x="225" y="115"/>
                    <a:pt x="226" y="114"/>
                    <a:pt x="226" y="112"/>
                  </a:cubicBezTo>
                  <a:cubicBezTo>
                    <a:pt x="227" y="112"/>
                    <a:pt x="227" y="112"/>
                    <a:pt x="227" y="112"/>
                  </a:cubicBezTo>
                  <a:cubicBezTo>
                    <a:pt x="228" y="112"/>
                    <a:pt x="228" y="112"/>
                    <a:pt x="229" y="112"/>
                  </a:cubicBezTo>
                  <a:cubicBezTo>
                    <a:pt x="230" y="112"/>
                    <a:pt x="231" y="112"/>
                    <a:pt x="232" y="112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4" y="111"/>
                    <a:pt x="237" y="111"/>
                    <a:pt x="240" y="111"/>
                  </a:cubicBezTo>
                  <a:cubicBezTo>
                    <a:pt x="240" y="111"/>
                    <a:pt x="241" y="111"/>
                    <a:pt x="241" y="111"/>
                  </a:cubicBezTo>
                  <a:cubicBezTo>
                    <a:pt x="245" y="110"/>
                    <a:pt x="249" y="110"/>
                    <a:pt x="254" y="109"/>
                  </a:cubicBezTo>
                  <a:cubicBezTo>
                    <a:pt x="255" y="109"/>
                    <a:pt x="257" y="109"/>
                    <a:pt x="259" y="109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55" y="105"/>
                    <a:pt x="250" y="106"/>
                    <a:pt x="246" y="106"/>
                  </a:cubicBezTo>
                  <a:cubicBezTo>
                    <a:pt x="244" y="107"/>
                    <a:pt x="242" y="107"/>
                    <a:pt x="240" y="107"/>
                  </a:cubicBezTo>
                  <a:close/>
                  <a:moveTo>
                    <a:pt x="188" y="66"/>
                  </a:moveTo>
                  <a:cubicBezTo>
                    <a:pt x="188" y="66"/>
                    <a:pt x="188" y="66"/>
                    <a:pt x="188" y="66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8" y="66"/>
                    <a:pt x="188" y="66"/>
                    <a:pt x="188" y="66"/>
                  </a:cubicBezTo>
                  <a:close/>
                  <a:moveTo>
                    <a:pt x="189" y="73"/>
                  </a:moveTo>
                  <a:cubicBezTo>
                    <a:pt x="189" y="73"/>
                    <a:pt x="189" y="73"/>
                    <a:pt x="188" y="72"/>
                  </a:cubicBezTo>
                  <a:cubicBezTo>
                    <a:pt x="189" y="73"/>
                    <a:pt x="189" y="73"/>
                    <a:pt x="189" y="73"/>
                  </a:cubicBezTo>
                  <a:close/>
                  <a:moveTo>
                    <a:pt x="192" y="72"/>
                  </a:moveTo>
                  <a:cubicBezTo>
                    <a:pt x="192" y="73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2" y="73"/>
                    <a:pt x="192" y="72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4" y="73"/>
                    <a:pt x="195" y="73"/>
                    <a:pt x="196" y="72"/>
                  </a:cubicBezTo>
                  <a:cubicBezTo>
                    <a:pt x="195" y="73"/>
                    <a:pt x="194" y="73"/>
                    <a:pt x="193" y="73"/>
                  </a:cubicBezTo>
                  <a:cubicBezTo>
                    <a:pt x="193" y="73"/>
                    <a:pt x="193" y="73"/>
                    <a:pt x="192" y="72"/>
                  </a:cubicBezTo>
                  <a:close/>
                  <a:moveTo>
                    <a:pt x="198" y="84"/>
                  </a:moveTo>
                  <a:cubicBezTo>
                    <a:pt x="196" y="82"/>
                    <a:pt x="195" y="80"/>
                    <a:pt x="193" y="77"/>
                  </a:cubicBezTo>
                  <a:cubicBezTo>
                    <a:pt x="195" y="80"/>
                    <a:pt x="196" y="82"/>
                    <a:pt x="198" y="84"/>
                  </a:cubicBezTo>
                  <a:cubicBezTo>
                    <a:pt x="198" y="85"/>
                    <a:pt x="199" y="85"/>
                    <a:pt x="199" y="85"/>
                  </a:cubicBezTo>
                  <a:cubicBezTo>
                    <a:pt x="199" y="85"/>
                    <a:pt x="198" y="85"/>
                    <a:pt x="198" y="84"/>
                  </a:cubicBezTo>
                  <a:close/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29" y="19"/>
                    <a:pt x="29" y="19"/>
                  </a:cubicBezTo>
                  <a:cubicBezTo>
                    <a:pt x="29" y="19"/>
                    <a:pt x="30" y="20"/>
                    <a:pt x="31" y="20"/>
                  </a:cubicBezTo>
                  <a:close/>
                  <a:moveTo>
                    <a:pt x="25" y="20"/>
                  </a:moveTo>
                  <a:cubicBezTo>
                    <a:pt x="23" y="18"/>
                    <a:pt x="21" y="16"/>
                    <a:pt x="19" y="14"/>
                  </a:cubicBezTo>
                  <a:cubicBezTo>
                    <a:pt x="18" y="13"/>
                    <a:pt x="17" y="11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1"/>
                    <a:pt x="18" y="13"/>
                    <a:pt x="19" y="14"/>
                  </a:cubicBezTo>
                  <a:cubicBezTo>
                    <a:pt x="21" y="16"/>
                    <a:pt x="23" y="18"/>
                    <a:pt x="25" y="20"/>
                  </a:cubicBezTo>
                  <a:cubicBezTo>
                    <a:pt x="27" y="21"/>
                    <a:pt x="28" y="22"/>
                    <a:pt x="29" y="23"/>
                  </a:cubicBezTo>
                  <a:cubicBezTo>
                    <a:pt x="28" y="22"/>
                    <a:pt x="27" y="21"/>
                    <a:pt x="25" y="20"/>
                  </a:cubicBezTo>
                  <a:close/>
                  <a:moveTo>
                    <a:pt x="31" y="2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1" y="29"/>
                  </a:cubicBezTo>
                  <a:cubicBezTo>
                    <a:pt x="31" y="30"/>
                    <a:pt x="32" y="31"/>
                    <a:pt x="32" y="32"/>
                  </a:cubicBezTo>
                  <a:cubicBezTo>
                    <a:pt x="32" y="31"/>
                    <a:pt x="31" y="30"/>
                    <a:pt x="31" y="29"/>
                  </a:cubicBezTo>
                  <a:close/>
                  <a:moveTo>
                    <a:pt x="41" y="59"/>
                  </a:moveTo>
                  <a:cubicBezTo>
                    <a:pt x="41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60"/>
                    <a:pt x="40" y="60"/>
                  </a:cubicBezTo>
                  <a:cubicBezTo>
                    <a:pt x="41" y="60"/>
                    <a:pt x="41" y="59"/>
                    <a:pt x="41" y="59"/>
                  </a:cubicBezTo>
                  <a:close/>
                  <a:moveTo>
                    <a:pt x="42" y="62"/>
                  </a:moveTo>
                  <a:cubicBezTo>
                    <a:pt x="41" y="62"/>
                    <a:pt x="40" y="61"/>
                    <a:pt x="39" y="61"/>
                  </a:cubicBezTo>
                  <a:cubicBezTo>
                    <a:pt x="40" y="61"/>
                    <a:pt x="41" y="62"/>
                    <a:pt x="42" y="62"/>
                  </a:cubicBezTo>
                  <a:cubicBezTo>
                    <a:pt x="43" y="63"/>
                    <a:pt x="43" y="63"/>
                    <a:pt x="44" y="63"/>
                  </a:cubicBezTo>
                  <a:cubicBezTo>
                    <a:pt x="43" y="63"/>
                    <a:pt x="43" y="63"/>
                    <a:pt x="42" y="62"/>
                  </a:cubicBezTo>
                  <a:close/>
                  <a:moveTo>
                    <a:pt x="59" y="60"/>
                  </a:move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8" y="60"/>
                    <a:pt x="58" y="60"/>
                  </a:cubicBezTo>
                  <a:cubicBezTo>
                    <a:pt x="58" y="60"/>
                    <a:pt x="59" y="60"/>
                    <a:pt x="59" y="60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4"/>
                    <a:pt x="58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lose/>
                  <a:moveTo>
                    <a:pt x="82" y="92"/>
                  </a:moveTo>
                  <a:cubicBezTo>
                    <a:pt x="82" y="92"/>
                    <a:pt x="82" y="92"/>
                    <a:pt x="81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4" y="91"/>
                    <a:pt x="83" y="91"/>
                    <a:pt x="82" y="92"/>
                  </a:cubicBezTo>
                  <a:close/>
                  <a:moveTo>
                    <a:pt x="90" y="96"/>
                  </a:move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lose/>
                  <a:moveTo>
                    <a:pt x="112" y="83"/>
                  </a:moveTo>
                  <a:cubicBezTo>
                    <a:pt x="112" y="83"/>
                    <a:pt x="112" y="82"/>
                    <a:pt x="112" y="82"/>
                  </a:cubicBezTo>
                  <a:cubicBezTo>
                    <a:pt x="112" y="82"/>
                    <a:pt x="112" y="83"/>
                    <a:pt x="112" y="83"/>
                  </a:cubicBezTo>
                  <a:close/>
                  <a:moveTo>
                    <a:pt x="113" y="79"/>
                  </a:moveTo>
                  <a:cubicBezTo>
                    <a:pt x="113" y="80"/>
                    <a:pt x="113" y="80"/>
                    <a:pt x="112" y="81"/>
                  </a:cubicBezTo>
                  <a:cubicBezTo>
                    <a:pt x="113" y="80"/>
                    <a:pt x="113" y="80"/>
                    <a:pt x="113" y="79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3"/>
                    <a:pt x="142" y="92"/>
                    <a:pt x="142" y="92"/>
                  </a:cubicBezTo>
                  <a:cubicBezTo>
                    <a:pt x="142" y="92"/>
                    <a:pt x="142" y="93"/>
                    <a:pt x="142" y="93"/>
                  </a:cubicBezTo>
                  <a:close/>
                  <a:moveTo>
                    <a:pt x="150" y="71"/>
                  </a:moveTo>
                  <a:cubicBezTo>
                    <a:pt x="150" y="71"/>
                    <a:pt x="150" y="71"/>
                    <a:pt x="150" y="71"/>
                  </a:cubicBezTo>
                  <a:cubicBezTo>
                    <a:pt x="150" y="71"/>
                    <a:pt x="150" y="71"/>
                    <a:pt x="150" y="71"/>
                  </a:cubicBezTo>
                  <a:cubicBezTo>
                    <a:pt x="150" y="71"/>
                    <a:pt x="150" y="71"/>
                    <a:pt x="150" y="71"/>
                  </a:cubicBezTo>
                  <a:close/>
                  <a:moveTo>
                    <a:pt x="153" y="75"/>
                  </a:moveTo>
                  <a:cubicBezTo>
                    <a:pt x="152" y="76"/>
                    <a:pt x="151" y="78"/>
                    <a:pt x="150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1" y="78"/>
                    <a:pt x="152" y="76"/>
                    <a:pt x="153" y="75"/>
                  </a:cubicBezTo>
                  <a:close/>
                  <a:moveTo>
                    <a:pt x="149" y="84"/>
                  </a:moveTo>
                  <a:cubicBezTo>
                    <a:pt x="149" y="84"/>
                    <a:pt x="149" y="84"/>
                    <a:pt x="149" y="84"/>
                  </a:cubicBezTo>
                  <a:cubicBezTo>
                    <a:pt x="150" y="86"/>
                    <a:pt x="152" y="88"/>
                    <a:pt x="153" y="90"/>
                  </a:cubicBezTo>
                  <a:cubicBezTo>
                    <a:pt x="152" y="88"/>
                    <a:pt x="150" y="86"/>
                    <a:pt x="149" y="84"/>
                  </a:cubicBezTo>
                  <a:close/>
                  <a:moveTo>
                    <a:pt x="126" y="119"/>
                  </a:moveTo>
                  <a:cubicBezTo>
                    <a:pt x="126" y="119"/>
                    <a:pt x="127" y="120"/>
                    <a:pt x="127" y="120"/>
                  </a:cubicBezTo>
                  <a:cubicBezTo>
                    <a:pt x="127" y="120"/>
                    <a:pt x="126" y="119"/>
                    <a:pt x="126" y="119"/>
                  </a:cubicBezTo>
                  <a:close/>
                  <a:moveTo>
                    <a:pt x="131" y="122"/>
                  </a:moveTo>
                  <a:cubicBezTo>
                    <a:pt x="130" y="122"/>
                    <a:pt x="130" y="122"/>
                    <a:pt x="130" y="122"/>
                  </a:cubicBezTo>
                  <a:cubicBezTo>
                    <a:pt x="130" y="122"/>
                    <a:pt x="130" y="122"/>
                    <a:pt x="131" y="122"/>
                  </a:cubicBezTo>
                  <a:close/>
                  <a:moveTo>
                    <a:pt x="134" y="115"/>
                  </a:moveTo>
                  <a:cubicBezTo>
                    <a:pt x="134" y="115"/>
                    <a:pt x="133" y="116"/>
                    <a:pt x="133" y="116"/>
                  </a:cubicBezTo>
                  <a:cubicBezTo>
                    <a:pt x="133" y="116"/>
                    <a:pt x="134" y="115"/>
                    <a:pt x="134" y="115"/>
                  </a:cubicBezTo>
                  <a:cubicBezTo>
                    <a:pt x="137" y="114"/>
                    <a:pt x="141" y="112"/>
                    <a:pt x="144" y="110"/>
                  </a:cubicBezTo>
                  <a:cubicBezTo>
                    <a:pt x="141" y="112"/>
                    <a:pt x="137" y="114"/>
                    <a:pt x="134" y="115"/>
                  </a:cubicBezTo>
                  <a:close/>
                  <a:moveTo>
                    <a:pt x="146" y="116"/>
                  </a:moveTo>
                  <a:cubicBezTo>
                    <a:pt x="146" y="116"/>
                    <a:pt x="146" y="115"/>
                    <a:pt x="145" y="115"/>
                  </a:cubicBezTo>
                  <a:cubicBezTo>
                    <a:pt x="146" y="115"/>
                    <a:pt x="146" y="116"/>
                    <a:pt x="146" y="116"/>
                  </a:cubicBezTo>
                  <a:cubicBezTo>
                    <a:pt x="148" y="115"/>
                    <a:pt x="149" y="114"/>
                    <a:pt x="151" y="113"/>
                  </a:cubicBezTo>
                  <a:cubicBezTo>
                    <a:pt x="149" y="114"/>
                    <a:pt x="148" y="115"/>
                    <a:pt x="146" y="116"/>
                  </a:cubicBezTo>
                  <a:close/>
                  <a:moveTo>
                    <a:pt x="175" y="133"/>
                  </a:moveTo>
                  <a:cubicBezTo>
                    <a:pt x="175" y="133"/>
                    <a:pt x="174" y="133"/>
                    <a:pt x="174" y="134"/>
                  </a:cubicBezTo>
                  <a:cubicBezTo>
                    <a:pt x="174" y="133"/>
                    <a:pt x="175" y="133"/>
                    <a:pt x="175" y="133"/>
                  </a:cubicBezTo>
                  <a:cubicBezTo>
                    <a:pt x="176" y="133"/>
                    <a:pt x="176" y="133"/>
                    <a:pt x="176" y="134"/>
                  </a:cubicBezTo>
                  <a:cubicBezTo>
                    <a:pt x="176" y="133"/>
                    <a:pt x="176" y="133"/>
                    <a:pt x="175" y="133"/>
                  </a:cubicBezTo>
                  <a:close/>
                  <a:moveTo>
                    <a:pt x="207" y="113"/>
                  </a:moveTo>
                  <a:cubicBezTo>
                    <a:pt x="207" y="113"/>
                    <a:pt x="207" y="113"/>
                    <a:pt x="206" y="113"/>
                  </a:cubicBezTo>
                  <a:cubicBezTo>
                    <a:pt x="206" y="113"/>
                    <a:pt x="207" y="113"/>
                    <a:pt x="207" y="113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7" y="113"/>
                    <a:pt x="207" y="113"/>
                    <a:pt x="207" y="113"/>
                  </a:cubicBezTo>
                  <a:close/>
                  <a:moveTo>
                    <a:pt x="216" y="98"/>
                  </a:moveTo>
                  <a:cubicBezTo>
                    <a:pt x="216" y="98"/>
                    <a:pt x="216" y="98"/>
                    <a:pt x="216" y="98"/>
                  </a:cubicBezTo>
                  <a:cubicBezTo>
                    <a:pt x="214" y="97"/>
                    <a:pt x="213" y="95"/>
                    <a:pt x="212" y="94"/>
                  </a:cubicBezTo>
                  <a:cubicBezTo>
                    <a:pt x="213" y="95"/>
                    <a:pt x="214" y="97"/>
                    <a:pt x="216" y="98"/>
                  </a:cubicBezTo>
                  <a:close/>
                  <a:moveTo>
                    <a:pt x="214" y="101"/>
                  </a:moveTo>
                  <a:cubicBezTo>
                    <a:pt x="213" y="100"/>
                    <a:pt x="212" y="99"/>
                    <a:pt x="212" y="99"/>
                  </a:cubicBezTo>
                  <a:cubicBezTo>
                    <a:pt x="212" y="99"/>
                    <a:pt x="213" y="100"/>
                    <a:pt x="214" y="101"/>
                  </a:cubicBezTo>
                  <a:cubicBezTo>
                    <a:pt x="216" y="102"/>
                    <a:pt x="218" y="104"/>
                    <a:pt x="219" y="106"/>
                  </a:cubicBezTo>
                  <a:cubicBezTo>
                    <a:pt x="218" y="104"/>
                    <a:pt x="216" y="102"/>
                    <a:pt x="214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延时符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AE0245C-E2DA-4C8F-95CF-2D65FECFBAF3}"/>
              </a:ext>
            </a:extLst>
          </p:cNvPr>
          <p:cNvSpPr/>
          <p:nvPr/>
        </p:nvSpPr>
        <p:spPr>
          <a:xfrm>
            <a:off x="3187342" y="364096"/>
            <a:ext cx="330961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30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演示完毕 谢谢欣赏</a:t>
            </a: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EDC43326-4B3F-4326-BC61-6EA36E6A831B}"/>
              </a:ext>
            </a:extLst>
          </p:cNvPr>
          <p:cNvSpPr txBox="1"/>
          <p:nvPr/>
        </p:nvSpPr>
        <p:spPr>
          <a:xfrm>
            <a:off x="3554080" y="1344972"/>
            <a:ext cx="22307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汇 报 总 结 通 用 模 板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31E21A4-2E6C-49C7-8834-DC8D7174F2CB}"/>
              </a:ext>
            </a:extLst>
          </p:cNvPr>
          <p:cNvSpPr/>
          <p:nvPr/>
        </p:nvSpPr>
        <p:spPr>
          <a:xfrm>
            <a:off x="3203847" y="912453"/>
            <a:ext cx="329310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pc="30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cs charset="-78" panose="02040503050201020203" pitchFamily="18" typeface="Adobe Arabic"/>
                <a:sym charset="-122" panose="00000500000000000000" pitchFamily="2" typeface="inpin heiti"/>
              </a:rPr>
              <a:t>—POWERPOINT—</a:t>
            </a:r>
          </a:p>
        </p:txBody>
      </p:sp>
    </p:spTree>
    <p:custDataLst>
      <p:tags r:id="rId6"/>
    </p:custDataLst>
    <p:extLst>
      <p:ext uri="{BB962C8B-B14F-4D97-AF65-F5344CB8AC3E}">
        <p14:creationId val="122862885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Box 71">
            <a:extLst>
              <a:ext uri="{FF2B5EF4-FFF2-40B4-BE49-F238E27FC236}">
                <a16:creationId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3556337" y="1607603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3810796" y="1128025"/>
            <a:ext cx="27673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pc="300" sz="36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cs charset="-78" panose="02040503050201020203" pitchFamily="18" typeface="Adobe Arabic"/>
                <a:sym charset="-122" panose="00000500000000000000" pitchFamily="2" typeface="inpin heiti"/>
              </a:rPr>
              <a:t>—01—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20A1DCB-424D-4853-B683-757EE15CBEB3}"/>
              </a:ext>
            </a:extLst>
          </p:cNvPr>
          <p:cNvGrpSpPr/>
          <p:nvPr/>
        </p:nvGrpSpPr>
        <p:grpSpPr>
          <a:xfrm>
            <a:off x="1" y="0"/>
            <a:ext cx="9144000" cy="6600752"/>
            <a:chOff x="1" y="0"/>
            <a:chExt cx="9144000" cy="660075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7A9D5DC-6BCF-43CC-BBDB-3AF3BA29A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9144000" cy="5668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5DD5C5A-AADC-4A09-986B-F207AC7000D0}"/>
                </a:ext>
              </a:extLst>
            </p:cNvPr>
            <p:cNvGrpSpPr/>
            <p:nvPr/>
          </p:nvGrpSpPr>
          <p:grpSpPr>
            <a:xfrm>
              <a:off x="1" y="1774356"/>
              <a:ext cx="9045530" cy="4826396"/>
              <a:chOff x="1" y="1774356"/>
              <a:chExt cx="9045530" cy="4826396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4AE5543-9665-41A9-BABD-EC8E04832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" y="1774356"/>
                <a:ext cx="7226574" cy="4826396"/>
              </a:xfrm>
              <a:prstGeom prst="rect">
                <a:avLst/>
              </a:prstGeom>
            </p:spPr>
          </p:pic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FD6594E-E35D-49EA-BD5D-C63EDA6FE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9106" y="4069722"/>
                <a:ext cx="606425" cy="1501775"/>
              </a:xfrm>
              <a:custGeom>
                <a:gdLst>
                  <a:gd fmla="*/ 53 w 96" name="T0"/>
                  <a:gd fmla="*/ 212 h 237" name="T1"/>
                  <a:gd fmla="*/ 54 w 96" name="T2"/>
                  <a:gd fmla="*/ 204 h 237" name="T3"/>
                  <a:gd fmla="*/ 58 w 96" name="T4"/>
                  <a:gd fmla="*/ 188 h 237" name="T5"/>
                  <a:gd fmla="*/ 75 w 96" name="T6"/>
                  <a:gd fmla="*/ 172 h 237" name="T7"/>
                  <a:gd fmla="*/ 95 w 96" name="T8"/>
                  <a:gd fmla="*/ 148 h 237" name="T9"/>
                  <a:gd fmla="*/ 91 w 96" name="T10"/>
                  <a:gd fmla="*/ 132 h 237" name="T11"/>
                  <a:gd fmla="*/ 71 w 96" name="T12"/>
                  <a:gd fmla="*/ 138 h 237" name="T13"/>
                  <a:gd fmla="*/ 56 w 96" name="T14"/>
                  <a:gd fmla="*/ 166 h 237" name="T15"/>
                  <a:gd fmla="*/ 52 w 96" name="T16"/>
                  <a:gd fmla="*/ 151 h 237" name="T17"/>
                  <a:gd fmla="*/ 51 w 96" name="T18"/>
                  <a:gd fmla="*/ 131 h 237" name="T19"/>
                  <a:gd fmla="*/ 58 w 96" name="T20"/>
                  <a:gd fmla="*/ 118 h 237" name="T21"/>
                  <a:gd fmla="*/ 70 w 96" name="T22"/>
                  <a:gd fmla="*/ 89 h 237" name="T23"/>
                  <a:gd fmla="*/ 70 w 96" name="T24"/>
                  <a:gd fmla="*/ 84 h 237" name="T25"/>
                  <a:gd fmla="*/ 64 w 96" name="T26"/>
                  <a:gd fmla="*/ 64 h 237" name="T27"/>
                  <a:gd fmla="*/ 54 w 96" name="T28"/>
                  <a:gd fmla="*/ 70 h 237" name="T29"/>
                  <a:gd fmla="*/ 41 w 96" name="T30"/>
                  <a:gd fmla="*/ 86 h 237" name="T31"/>
                  <a:gd fmla="*/ 32 w 96" name="T32"/>
                  <a:gd fmla="*/ 55 h 237" name="T33"/>
                  <a:gd fmla="*/ 30 w 96" name="T34"/>
                  <a:gd fmla="*/ 38 h 237" name="T35"/>
                  <a:gd fmla="*/ 16 w 96" name="T36"/>
                  <a:gd fmla="*/ 1 h 237" name="T37"/>
                  <a:gd fmla="*/ 4 w 96" name="T38"/>
                  <a:gd fmla="*/ 29 h 237" name="T39"/>
                  <a:gd fmla="*/ 18 w 96" name="T40"/>
                  <a:gd fmla="*/ 51 h 237" name="T41"/>
                  <a:gd fmla="*/ 26 w 96" name="T42"/>
                  <a:gd fmla="*/ 57 h 237" name="T43"/>
                  <a:gd fmla="*/ 28 w 96" name="T44"/>
                  <a:gd fmla="*/ 61 h 237" name="T45"/>
                  <a:gd fmla="*/ 34 w 96" name="T46"/>
                  <a:gd fmla="*/ 84 h 237" name="T47"/>
                  <a:gd fmla="*/ 41 w 96" name="T48"/>
                  <a:gd fmla="*/ 113 h 237" name="T49"/>
                  <a:gd fmla="*/ 40 w 96" name="T50"/>
                  <a:gd fmla="*/ 118 h 237" name="T51"/>
                  <a:gd fmla="*/ 31 w 96" name="T52"/>
                  <a:gd fmla="*/ 97 h 237" name="T53"/>
                  <a:gd fmla="*/ 9 w 96" name="T54"/>
                  <a:gd fmla="*/ 83 h 237" name="T55"/>
                  <a:gd fmla="*/ 18 w 96" name="T56"/>
                  <a:gd fmla="*/ 116 h 237" name="T57"/>
                  <a:gd fmla="*/ 44 w 96" name="T58"/>
                  <a:gd fmla="*/ 138 h 237" name="T59"/>
                  <a:gd fmla="*/ 45 w 96" name="T60"/>
                  <a:gd fmla="*/ 151 h 237" name="T61"/>
                  <a:gd fmla="*/ 39 w 96" name="T62"/>
                  <a:gd fmla="*/ 153 h 237" name="T63"/>
                  <a:gd fmla="*/ 20 w 96" name="T64"/>
                  <a:gd fmla="*/ 147 h 237" name="T65"/>
                  <a:gd fmla="*/ 20 w 96" name="T66"/>
                  <a:gd fmla="*/ 168 h 237" name="T67"/>
                  <a:gd fmla="*/ 39 w 96" name="T68"/>
                  <a:gd fmla="*/ 191 h 237" name="T69"/>
                  <a:gd fmla="*/ 46 w 96" name="T70"/>
                  <a:gd fmla="*/ 207 h 237" name="T71"/>
                  <a:gd fmla="*/ 46 w 96" name="T72"/>
                  <a:gd fmla="*/ 226 h 237" name="T73"/>
                  <a:gd fmla="*/ 42 w 96" name="T74"/>
                  <a:gd fmla="*/ 220 h 237" name="T75"/>
                  <a:gd fmla="*/ 37 w 96" name="T76"/>
                  <a:gd fmla="*/ 208 h 237" name="T77"/>
                  <a:gd fmla="*/ 16 w 96" name="T78"/>
                  <a:gd fmla="*/ 200 h 237" name="T79"/>
                  <a:gd fmla="*/ 13 w 96" name="T80"/>
                  <a:gd fmla="*/ 230 h 237" name="T81"/>
                  <a:gd fmla="*/ 34 w 96" name="T82"/>
                  <a:gd fmla="*/ 229 h 237" name="T83"/>
                  <a:gd fmla="*/ 54 w 96" name="T84"/>
                  <a:gd fmla="*/ 227 h 237" name="T85"/>
                  <a:gd fmla="*/ 80 w 96" name="T86"/>
                  <a:gd fmla="*/ 162 h 237" name="T87"/>
                  <a:gd fmla="*/ 79 w 96" name="T88"/>
                  <a:gd fmla="*/ 149 h 237" name="T89"/>
                  <a:gd fmla="*/ 64 w 96" name="T90"/>
                  <a:gd fmla="*/ 83 h 237" name="T91"/>
                  <a:gd fmla="*/ 60 w 96" name="T92"/>
                  <a:gd fmla="*/ 80 h 237" name="T93"/>
                  <a:gd fmla="*/ 60 w 96" name="T94"/>
                  <a:gd fmla="*/ 80 h 237" name="T95"/>
                  <a:gd fmla="*/ 60 w 96" name="T96"/>
                  <a:gd fmla="*/ 99 h 237" name="T97"/>
                  <a:gd fmla="*/ 52 w 96" name="T98"/>
                  <a:gd fmla="*/ 103 h 237" name="T99"/>
                  <a:gd fmla="*/ 52 w 96" name="T100"/>
                  <a:gd fmla="*/ 103 h 237" name="T101"/>
                  <a:gd fmla="*/ 11 w 96" name="T102"/>
                  <a:gd fmla="*/ 17 h 237" name="T103"/>
                  <a:gd fmla="*/ 17 w 96" name="T104"/>
                  <a:gd fmla="*/ 46 h 237" name="T105"/>
                  <a:gd fmla="*/ 17 w 96" name="T106"/>
                  <a:gd fmla="*/ 47 h 237" name="T107"/>
                  <a:gd fmla="*/ 12 w 96" name="T108"/>
                  <a:gd fmla="*/ 22 h 237" name="T109"/>
                  <a:gd fmla="*/ 19 w 96" name="T110"/>
                  <a:gd fmla="*/ 39 h 237" name="T111"/>
                  <a:gd fmla="*/ 29 w 96" name="T112"/>
                  <a:gd fmla="*/ 50 h 237" name="T113"/>
                  <a:gd fmla="*/ 17 w 96" name="T114"/>
                  <a:gd fmla="*/ 224 h 237" name="T115"/>
                  <a:gd fmla="*/ 23 w 96" name="T116"/>
                  <a:gd fmla="*/ 222 h 237" name="T117"/>
                  <a:gd fmla="*/ 19 w 96" name="T118"/>
                  <a:gd fmla="*/ 230 h 237" name="T119"/>
                  <a:gd fmla="*/ 48 w 96" name="T120"/>
                  <a:gd fmla="*/ 225 h 237" name="T121"/>
                  <a:gd fmla="*/ 46 w 96" name="T122"/>
                  <a:gd fmla="*/ 181 h 237" name="T123"/>
                  <a:gd fmla="*/ 52 w 96" name="T124"/>
                  <a:gd fmla="*/ 182 h 237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36" w="96">
                    <a:moveTo>
                      <a:pt x="53" y="219"/>
                    </a:moveTo>
                    <a:cubicBezTo>
                      <a:pt x="53" y="217"/>
                      <a:pt x="52" y="215"/>
                      <a:pt x="53" y="214"/>
                    </a:cubicBezTo>
                    <a:cubicBezTo>
                      <a:pt x="53" y="213"/>
                      <a:pt x="53" y="213"/>
                      <a:pt x="53" y="213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3" y="212"/>
                      <a:pt x="52" y="212"/>
                      <a:pt x="52" y="212"/>
                    </a:cubicBezTo>
                    <a:cubicBezTo>
                      <a:pt x="52" y="212"/>
                      <a:pt x="53" y="212"/>
                      <a:pt x="53" y="212"/>
                    </a:cubicBezTo>
                    <a:cubicBezTo>
                      <a:pt x="53" y="210"/>
                      <a:pt x="53" y="209"/>
                      <a:pt x="53" y="207"/>
                    </a:cubicBezTo>
                    <a:cubicBezTo>
                      <a:pt x="53" y="206"/>
                      <a:pt x="54" y="205"/>
                      <a:pt x="54" y="204"/>
                    </a:cubicBezTo>
                    <a:cubicBezTo>
                      <a:pt x="53" y="202"/>
                      <a:pt x="53" y="200"/>
                      <a:pt x="55" y="198"/>
                    </a:cubicBezTo>
                    <a:cubicBezTo>
                      <a:pt x="55" y="197"/>
                      <a:pt x="56" y="195"/>
                      <a:pt x="56" y="194"/>
                    </a:cubicBezTo>
                    <a:cubicBezTo>
                      <a:pt x="56" y="194"/>
                      <a:pt x="56" y="194"/>
                      <a:pt x="56" y="193"/>
                    </a:cubicBezTo>
                    <a:cubicBezTo>
                      <a:pt x="57" y="192"/>
                      <a:pt x="58" y="190"/>
                      <a:pt x="58" y="188"/>
                    </a:cubicBezTo>
                    <a:cubicBezTo>
                      <a:pt x="59" y="187"/>
                      <a:pt x="60" y="186"/>
                      <a:pt x="62" y="184"/>
                    </a:cubicBezTo>
                    <a:cubicBezTo>
                      <a:pt x="63" y="182"/>
                      <a:pt x="64" y="181"/>
                      <a:pt x="66" y="180"/>
                    </a:cubicBezTo>
                    <a:cubicBezTo>
                      <a:pt x="68" y="179"/>
                      <a:pt x="69" y="178"/>
                      <a:pt x="70" y="177"/>
                    </a:cubicBezTo>
                    <a:cubicBezTo>
                      <a:pt x="72" y="175"/>
                      <a:pt x="74" y="174"/>
                      <a:pt x="75" y="172"/>
                    </a:cubicBezTo>
                    <a:cubicBezTo>
                      <a:pt x="79" y="170"/>
                      <a:pt x="82" y="167"/>
                      <a:pt x="83" y="164"/>
                    </a:cubicBezTo>
                    <a:cubicBezTo>
                      <a:pt x="84" y="163"/>
                      <a:pt x="85" y="163"/>
                      <a:pt x="85" y="162"/>
                    </a:cubicBezTo>
                    <a:cubicBezTo>
                      <a:pt x="86" y="162"/>
                      <a:pt x="88" y="161"/>
                      <a:pt x="89" y="161"/>
                    </a:cubicBezTo>
                    <a:cubicBezTo>
                      <a:pt x="93" y="157"/>
                      <a:pt x="94" y="153"/>
                      <a:pt x="95" y="148"/>
                    </a:cubicBezTo>
                    <a:cubicBezTo>
                      <a:pt x="95" y="147"/>
                      <a:pt x="95" y="147"/>
                      <a:pt x="95" y="146"/>
                    </a:cubicBezTo>
                    <a:cubicBezTo>
                      <a:pt x="95" y="146"/>
                      <a:pt x="96" y="145"/>
                      <a:pt x="96" y="144"/>
                    </a:cubicBezTo>
                    <a:cubicBezTo>
                      <a:pt x="95" y="142"/>
                      <a:pt x="95" y="139"/>
                      <a:pt x="95" y="137"/>
                    </a:cubicBezTo>
                    <a:cubicBezTo>
                      <a:pt x="93" y="135"/>
                      <a:pt x="92" y="134"/>
                      <a:pt x="91" y="132"/>
                    </a:cubicBezTo>
                    <a:cubicBezTo>
                      <a:pt x="91" y="130"/>
                      <a:pt x="89" y="131"/>
                      <a:pt x="88" y="130"/>
                    </a:cubicBezTo>
                    <a:cubicBezTo>
                      <a:pt x="86" y="129"/>
                      <a:pt x="84" y="129"/>
                      <a:pt x="82" y="130"/>
                    </a:cubicBezTo>
                    <a:cubicBezTo>
                      <a:pt x="78" y="131"/>
                      <a:pt x="75" y="133"/>
                      <a:pt x="73" y="136"/>
                    </a:cubicBezTo>
                    <a:cubicBezTo>
                      <a:pt x="72" y="137"/>
                      <a:pt x="71" y="138"/>
                      <a:pt x="71" y="138"/>
                    </a:cubicBezTo>
                    <a:cubicBezTo>
                      <a:pt x="70" y="139"/>
                      <a:pt x="69" y="139"/>
                      <a:pt x="69" y="140"/>
                    </a:cubicBezTo>
                    <a:cubicBezTo>
                      <a:pt x="67" y="143"/>
                      <a:pt x="65" y="147"/>
                      <a:pt x="63" y="151"/>
                    </a:cubicBezTo>
                    <a:cubicBezTo>
                      <a:pt x="62" y="153"/>
                      <a:pt x="60" y="156"/>
                      <a:pt x="59" y="159"/>
                    </a:cubicBezTo>
                    <a:cubicBezTo>
                      <a:pt x="58" y="161"/>
                      <a:pt x="57" y="164"/>
                      <a:pt x="56" y="166"/>
                    </a:cubicBezTo>
                    <a:cubicBezTo>
                      <a:pt x="56" y="166"/>
                      <a:pt x="55" y="166"/>
                      <a:pt x="54" y="166"/>
                    </a:cubicBezTo>
                    <a:cubicBezTo>
                      <a:pt x="54" y="164"/>
                      <a:pt x="54" y="161"/>
                      <a:pt x="54" y="159"/>
                    </a:cubicBezTo>
                    <a:cubicBezTo>
                      <a:pt x="53" y="157"/>
                      <a:pt x="53" y="155"/>
                      <a:pt x="53" y="153"/>
                    </a:cubicBezTo>
                    <a:cubicBezTo>
                      <a:pt x="53" y="153"/>
                      <a:pt x="53" y="152"/>
                      <a:pt x="52" y="151"/>
                    </a:cubicBezTo>
                    <a:cubicBezTo>
                      <a:pt x="52" y="148"/>
                      <a:pt x="52" y="145"/>
                      <a:pt x="51" y="142"/>
                    </a:cubicBezTo>
                    <a:cubicBezTo>
                      <a:pt x="52" y="141"/>
                      <a:pt x="52" y="141"/>
                      <a:pt x="52" y="140"/>
                    </a:cubicBezTo>
                    <a:cubicBezTo>
                      <a:pt x="52" y="138"/>
                      <a:pt x="51" y="137"/>
                      <a:pt x="51" y="135"/>
                    </a:cubicBezTo>
                    <a:cubicBezTo>
                      <a:pt x="51" y="134"/>
                      <a:pt x="51" y="132"/>
                      <a:pt x="51" y="131"/>
                    </a:cubicBezTo>
                    <a:cubicBezTo>
                      <a:pt x="51" y="130"/>
                      <a:pt x="52" y="129"/>
                      <a:pt x="53" y="128"/>
                    </a:cubicBezTo>
                    <a:cubicBezTo>
                      <a:pt x="53" y="126"/>
                      <a:pt x="54" y="125"/>
                      <a:pt x="55" y="123"/>
                    </a:cubicBezTo>
                    <a:cubicBezTo>
                      <a:pt x="56" y="122"/>
                      <a:pt x="56" y="121"/>
                      <a:pt x="57" y="121"/>
                    </a:cubicBezTo>
                    <a:cubicBezTo>
                      <a:pt x="57" y="120"/>
                      <a:pt x="57" y="119"/>
                      <a:pt x="58" y="118"/>
                    </a:cubicBezTo>
                    <a:cubicBezTo>
                      <a:pt x="61" y="115"/>
                      <a:pt x="63" y="111"/>
                      <a:pt x="64" y="107"/>
                    </a:cubicBezTo>
                    <a:cubicBezTo>
                      <a:pt x="65" y="106"/>
                      <a:pt x="65" y="105"/>
                      <a:pt x="65" y="105"/>
                    </a:cubicBezTo>
                    <a:cubicBezTo>
                      <a:pt x="66" y="103"/>
                      <a:pt x="67" y="101"/>
                      <a:pt x="67" y="100"/>
                    </a:cubicBezTo>
                    <a:cubicBezTo>
                      <a:pt x="68" y="96"/>
                      <a:pt x="69" y="93"/>
                      <a:pt x="70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5"/>
                      <a:pt x="70" y="84"/>
                      <a:pt x="70" y="84"/>
                    </a:cubicBezTo>
                    <a:cubicBezTo>
                      <a:pt x="69" y="84"/>
                      <a:pt x="68" y="84"/>
                      <a:pt x="68" y="84"/>
                    </a:cubicBezTo>
                    <a:cubicBezTo>
                      <a:pt x="68" y="84"/>
                      <a:pt x="69" y="84"/>
                      <a:pt x="70" y="84"/>
                    </a:cubicBezTo>
                    <a:cubicBezTo>
                      <a:pt x="70" y="84"/>
                      <a:pt x="71" y="85"/>
                      <a:pt x="71" y="85"/>
                    </a:cubicBezTo>
                    <a:cubicBezTo>
                      <a:pt x="72" y="82"/>
                      <a:pt x="73" y="79"/>
                      <a:pt x="74" y="75"/>
                    </a:cubicBezTo>
                    <a:cubicBezTo>
                      <a:pt x="74" y="74"/>
                      <a:pt x="74" y="72"/>
                      <a:pt x="74" y="71"/>
                    </a:cubicBezTo>
                    <a:cubicBezTo>
                      <a:pt x="74" y="66"/>
                      <a:pt x="69" y="62"/>
                      <a:pt x="64" y="64"/>
                    </a:cubicBezTo>
                    <a:cubicBezTo>
                      <a:pt x="63" y="64"/>
                      <a:pt x="61" y="64"/>
                      <a:pt x="60" y="64"/>
                    </a:cubicBezTo>
                    <a:cubicBezTo>
                      <a:pt x="58" y="66"/>
                      <a:pt x="57" y="68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0"/>
                      <a:pt x="54" y="70"/>
                    </a:cubicBezTo>
                    <a:cubicBezTo>
                      <a:pt x="54" y="71"/>
                      <a:pt x="53" y="73"/>
                      <a:pt x="52" y="74"/>
                    </a:cubicBezTo>
                    <a:cubicBezTo>
                      <a:pt x="51" y="77"/>
                      <a:pt x="50" y="81"/>
                      <a:pt x="49" y="84"/>
                    </a:cubicBezTo>
                    <a:cubicBezTo>
                      <a:pt x="47" y="88"/>
                      <a:pt x="46" y="93"/>
                      <a:pt x="45" y="96"/>
                    </a:cubicBezTo>
                    <a:cubicBezTo>
                      <a:pt x="44" y="94"/>
                      <a:pt x="43" y="90"/>
                      <a:pt x="41" y="86"/>
                    </a:cubicBezTo>
                    <a:cubicBezTo>
                      <a:pt x="40" y="79"/>
                      <a:pt x="38" y="73"/>
                      <a:pt x="37" y="66"/>
                    </a:cubicBezTo>
                    <a:cubicBezTo>
                      <a:pt x="36" y="65"/>
                      <a:pt x="36" y="64"/>
                      <a:pt x="36" y="63"/>
                    </a:cubicBezTo>
                    <a:cubicBezTo>
                      <a:pt x="35" y="60"/>
                      <a:pt x="34" y="56"/>
                      <a:pt x="33" y="53"/>
                    </a:cubicBezTo>
                    <a:cubicBezTo>
                      <a:pt x="33" y="54"/>
                      <a:pt x="32" y="54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4"/>
                      <a:pt x="33" y="54"/>
                      <a:pt x="33" y="53"/>
                    </a:cubicBezTo>
                    <a:cubicBezTo>
                      <a:pt x="32" y="49"/>
                      <a:pt x="31" y="46"/>
                      <a:pt x="30" y="42"/>
                    </a:cubicBezTo>
                    <a:cubicBezTo>
                      <a:pt x="30" y="41"/>
                      <a:pt x="29" y="39"/>
                      <a:pt x="30" y="38"/>
                    </a:cubicBezTo>
                    <a:cubicBezTo>
                      <a:pt x="30" y="32"/>
                      <a:pt x="29" y="27"/>
                      <a:pt x="27" y="22"/>
                    </a:cubicBezTo>
                    <a:cubicBezTo>
                      <a:pt x="26" y="18"/>
                      <a:pt x="25" y="14"/>
                      <a:pt x="24" y="10"/>
                    </a:cubicBezTo>
                    <a:cubicBezTo>
                      <a:pt x="22" y="8"/>
                      <a:pt x="21" y="6"/>
                      <a:pt x="20" y="4"/>
                    </a:cubicBezTo>
                    <a:cubicBezTo>
                      <a:pt x="19" y="2"/>
                      <a:pt x="18" y="2"/>
                      <a:pt x="16" y="1"/>
                    </a:cubicBez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6" y="2"/>
                      <a:pt x="5" y="4"/>
                    </a:cubicBezTo>
                    <a:cubicBezTo>
                      <a:pt x="2" y="10"/>
                      <a:pt x="3" y="16"/>
                      <a:pt x="3" y="22"/>
                    </a:cubicBezTo>
                    <a:cubicBezTo>
                      <a:pt x="3" y="24"/>
                      <a:pt x="4" y="27"/>
                      <a:pt x="4" y="29"/>
                    </a:cubicBezTo>
                    <a:cubicBezTo>
                      <a:pt x="5" y="31"/>
                      <a:pt x="6" y="33"/>
                      <a:pt x="6" y="35"/>
                    </a:cubicBezTo>
                    <a:cubicBezTo>
                      <a:pt x="7" y="39"/>
                      <a:pt x="8" y="42"/>
                      <a:pt x="11" y="44"/>
                    </a:cubicBezTo>
                    <a:cubicBezTo>
                      <a:pt x="12" y="46"/>
                      <a:pt x="14" y="48"/>
                      <a:pt x="15" y="49"/>
                    </a:cubicBezTo>
                    <a:cubicBezTo>
                      <a:pt x="16" y="50"/>
                      <a:pt x="17" y="51"/>
                      <a:pt x="18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20" y="51"/>
                      <a:pt x="20" y="51"/>
                    </a:cubicBezTo>
                    <a:cubicBezTo>
                      <a:pt x="20" y="50"/>
                      <a:pt x="21" y="50"/>
                      <a:pt x="21" y="50"/>
                    </a:cubicBezTo>
                    <a:cubicBezTo>
                      <a:pt x="22" y="53"/>
                      <a:pt x="24" y="55"/>
                      <a:pt x="26" y="57"/>
                    </a:cubicBezTo>
                    <a:cubicBezTo>
                      <a:pt x="26" y="57"/>
                      <a:pt x="26" y="58"/>
                      <a:pt x="27" y="59"/>
                    </a:cubicBezTo>
                    <a:cubicBezTo>
                      <a:pt x="27" y="59"/>
                      <a:pt x="27" y="60"/>
                      <a:pt x="27" y="60"/>
                    </a:cubicBezTo>
                    <a:cubicBezTo>
                      <a:pt x="27" y="60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9" y="63"/>
                      <a:pt x="29" y="64"/>
                      <a:pt x="29" y="66"/>
                    </a:cubicBezTo>
                    <a:cubicBezTo>
                      <a:pt x="29" y="69"/>
                      <a:pt x="31" y="71"/>
                      <a:pt x="31" y="74"/>
                    </a:cubicBezTo>
                    <a:cubicBezTo>
                      <a:pt x="32" y="77"/>
                      <a:pt x="33" y="81"/>
                      <a:pt x="34" y="84"/>
                    </a:cubicBezTo>
                    <a:cubicBezTo>
                      <a:pt x="35" y="86"/>
                      <a:pt x="35" y="88"/>
                      <a:pt x="36" y="90"/>
                    </a:cubicBezTo>
                    <a:cubicBezTo>
                      <a:pt x="36" y="92"/>
                      <a:pt x="37" y="94"/>
                      <a:pt x="37" y="96"/>
                    </a:cubicBezTo>
                    <a:cubicBezTo>
                      <a:pt x="38" y="99"/>
                      <a:pt x="39" y="102"/>
                      <a:pt x="40" y="105"/>
                    </a:cubicBezTo>
                    <a:cubicBezTo>
                      <a:pt x="40" y="108"/>
                      <a:pt x="40" y="110"/>
                      <a:pt x="41" y="113"/>
                    </a:cubicBezTo>
                    <a:cubicBezTo>
                      <a:pt x="42" y="117"/>
                      <a:pt x="42" y="122"/>
                      <a:pt x="43" y="126"/>
                    </a:cubicBezTo>
                    <a:cubicBezTo>
                      <a:pt x="43" y="126"/>
                      <a:pt x="43" y="127"/>
                      <a:pt x="43" y="127"/>
                    </a:cubicBezTo>
                    <a:cubicBezTo>
                      <a:pt x="42" y="127"/>
                      <a:pt x="41" y="126"/>
                      <a:pt x="41" y="125"/>
                    </a:cubicBezTo>
                    <a:cubicBezTo>
                      <a:pt x="42" y="122"/>
                      <a:pt x="40" y="121"/>
                      <a:pt x="40" y="118"/>
                    </a:cubicBezTo>
                    <a:cubicBezTo>
                      <a:pt x="38" y="116"/>
                      <a:pt x="37" y="114"/>
                      <a:pt x="35" y="111"/>
                    </a:cubicBezTo>
                    <a:cubicBezTo>
                      <a:pt x="35" y="111"/>
                      <a:pt x="35" y="109"/>
                      <a:pt x="35" y="108"/>
                    </a:cubicBezTo>
                    <a:cubicBezTo>
                      <a:pt x="34" y="106"/>
                      <a:pt x="34" y="104"/>
                      <a:pt x="34" y="102"/>
                    </a:cubicBezTo>
                    <a:cubicBezTo>
                      <a:pt x="33" y="100"/>
                      <a:pt x="32" y="99"/>
                      <a:pt x="31" y="97"/>
                    </a:cubicBezTo>
                    <a:cubicBezTo>
                      <a:pt x="30" y="94"/>
                      <a:pt x="28" y="92"/>
                      <a:pt x="26" y="91"/>
                    </a:cubicBezTo>
                    <a:cubicBezTo>
                      <a:pt x="25" y="90"/>
                      <a:pt x="24" y="90"/>
                      <a:pt x="24" y="90"/>
                    </a:cubicBezTo>
                    <a:cubicBezTo>
                      <a:pt x="22" y="87"/>
                      <a:pt x="20" y="85"/>
                      <a:pt x="18" y="82"/>
                    </a:cubicBezTo>
                    <a:cubicBezTo>
                      <a:pt x="15" y="80"/>
                      <a:pt x="12" y="80"/>
                      <a:pt x="9" y="83"/>
                    </a:cubicBezTo>
                    <a:cubicBezTo>
                      <a:pt x="9" y="83"/>
                      <a:pt x="8" y="84"/>
                      <a:pt x="8" y="84"/>
                    </a:cubicBezTo>
                    <a:cubicBezTo>
                      <a:pt x="3" y="87"/>
                      <a:pt x="0" y="93"/>
                      <a:pt x="3" y="98"/>
                    </a:cubicBezTo>
                    <a:cubicBezTo>
                      <a:pt x="5" y="102"/>
                      <a:pt x="6" y="105"/>
                      <a:pt x="8" y="107"/>
                    </a:cubicBezTo>
                    <a:cubicBezTo>
                      <a:pt x="11" y="111"/>
                      <a:pt x="14" y="114"/>
                      <a:pt x="18" y="116"/>
                    </a:cubicBezTo>
                    <a:cubicBezTo>
                      <a:pt x="20" y="116"/>
                      <a:pt x="22" y="117"/>
                      <a:pt x="24" y="119"/>
                    </a:cubicBezTo>
                    <a:cubicBezTo>
                      <a:pt x="30" y="123"/>
                      <a:pt x="35" y="128"/>
                      <a:pt x="39" y="134"/>
                    </a:cubicBezTo>
                    <a:cubicBezTo>
                      <a:pt x="40" y="135"/>
                      <a:pt x="41" y="138"/>
                      <a:pt x="44" y="137"/>
                    </a:cubicBezTo>
                    <a:cubicBezTo>
                      <a:pt x="44" y="137"/>
                      <a:pt x="44" y="138"/>
                      <a:pt x="44" y="138"/>
                    </a:cubicBezTo>
                    <a:cubicBezTo>
                      <a:pt x="44" y="139"/>
                      <a:pt x="45" y="141"/>
                      <a:pt x="45" y="142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4" y="142"/>
                      <a:pt x="44" y="143"/>
                    </a:cubicBezTo>
                    <a:cubicBezTo>
                      <a:pt x="45" y="145"/>
                      <a:pt x="45" y="148"/>
                      <a:pt x="45" y="151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5" y="153"/>
                      <a:pt x="45" y="154"/>
                      <a:pt x="45" y="155"/>
                    </a:cubicBezTo>
                    <a:cubicBezTo>
                      <a:pt x="45" y="155"/>
                      <a:pt x="46" y="157"/>
                      <a:pt x="45" y="157"/>
                    </a:cubicBezTo>
                    <a:cubicBezTo>
                      <a:pt x="43" y="155"/>
                      <a:pt x="42" y="153"/>
                      <a:pt x="39" y="153"/>
                    </a:cubicBezTo>
                    <a:cubicBezTo>
                      <a:pt x="38" y="153"/>
                      <a:pt x="37" y="152"/>
                      <a:pt x="36" y="152"/>
                    </a:cubicBezTo>
                    <a:cubicBezTo>
                      <a:pt x="35" y="151"/>
                      <a:pt x="34" y="151"/>
                      <a:pt x="32" y="150"/>
                    </a:cubicBezTo>
                    <a:cubicBezTo>
                      <a:pt x="31" y="149"/>
                      <a:pt x="30" y="147"/>
                      <a:pt x="28" y="147"/>
                    </a:cubicBezTo>
                    <a:cubicBezTo>
                      <a:pt x="25" y="145"/>
                      <a:pt x="23" y="147"/>
                      <a:pt x="20" y="147"/>
                    </a:cubicBezTo>
                    <a:cubicBezTo>
                      <a:pt x="18" y="148"/>
                      <a:pt x="17" y="150"/>
                      <a:pt x="15" y="152"/>
                    </a:cubicBezTo>
                    <a:cubicBezTo>
                      <a:pt x="12" y="156"/>
                      <a:pt x="14" y="162"/>
                      <a:pt x="17" y="165"/>
                    </a:cubicBezTo>
                    <a:cubicBezTo>
                      <a:pt x="17" y="165"/>
                      <a:pt x="18" y="165"/>
                      <a:pt x="18" y="165"/>
                    </a:cubicBezTo>
                    <a:cubicBezTo>
                      <a:pt x="18" y="166"/>
                      <a:pt x="19" y="167"/>
                      <a:pt x="20" y="168"/>
                    </a:cubicBezTo>
                    <a:cubicBezTo>
                      <a:pt x="20" y="169"/>
                      <a:pt x="20" y="169"/>
                      <a:pt x="21" y="170"/>
                    </a:cubicBezTo>
                    <a:cubicBezTo>
                      <a:pt x="22" y="171"/>
                      <a:pt x="24" y="173"/>
                      <a:pt x="25" y="175"/>
                    </a:cubicBezTo>
                    <a:cubicBezTo>
                      <a:pt x="27" y="177"/>
                      <a:pt x="29" y="179"/>
                      <a:pt x="31" y="182"/>
                    </a:cubicBezTo>
                    <a:cubicBezTo>
                      <a:pt x="34" y="185"/>
                      <a:pt x="36" y="188"/>
                      <a:pt x="39" y="191"/>
                    </a:cubicBezTo>
                    <a:cubicBezTo>
                      <a:pt x="40" y="193"/>
                      <a:pt x="41" y="194"/>
                      <a:pt x="42" y="196"/>
                    </a:cubicBezTo>
                    <a:cubicBezTo>
                      <a:pt x="43" y="197"/>
                      <a:pt x="44" y="199"/>
                      <a:pt x="44" y="200"/>
                    </a:cubicBezTo>
                    <a:cubicBezTo>
                      <a:pt x="45" y="202"/>
                      <a:pt x="45" y="203"/>
                      <a:pt x="46" y="204"/>
                    </a:cubicBezTo>
                    <a:cubicBezTo>
                      <a:pt x="46" y="205"/>
                      <a:pt x="46" y="206"/>
                      <a:pt x="46" y="207"/>
                    </a:cubicBezTo>
                    <a:cubicBezTo>
                      <a:pt x="46" y="209"/>
                      <a:pt x="46" y="211"/>
                      <a:pt x="46" y="213"/>
                    </a:cubicBezTo>
                    <a:cubicBezTo>
                      <a:pt x="46" y="214"/>
                      <a:pt x="46" y="214"/>
                      <a:pt x="46" y="214"/>
                    </a:cubicBezTo>
                    <a:cubicBezTo>
                      <a:pt x="46" y="216"/>
                      <a:pt x="46" y="219"/>
                      <a:pt x="46" y="221"/>
                    </a:cubicBezTo>
                    <a:cubicBezTo>
                      <a:pt x="46" y="223"/>
                      <a:pt x="46" y="225"/>
                      <a:pt x="46" y="226"/>
                    </a:cubicBezTo>
                    <a:cubicBezTo>
                      <a:pt x="46" y="227"/>
                      <a:pt x="45" y="227"/>
                      <a:pt x="45" y="228"/>
                    </a:cubicBezTo>
                    <a:cubicBezTo>
                      <a:pt x="45" y="228"/>
                      <a:pt x="45" y="228"/>
                      <a:pt x="45" y="228"/>
                    </a:cubicBezTo>
                    <a:cubicBezTo>
                      <a:pt x="45" y="226"/>
                      <a:pt x="44" y="225"/>
                      <a:pt x="44" y="224"/>
                    </a:cubicBezTo>
                    <a:cubicBezTo>
                      <a:pt x="44" y="222"/>
                      <a:pt x="43" y="221"/>
                      <a:pt x="42" y="220"/>
                    </a:cubicBezTo>
                    <a:cubicBezTo>
                      <a:pt x="42" y="216"/>
                      <a:pt x="40" y="214"/>
                      <a:pt x="38" y="211"/>
                    </a:cubicBezTo>
                    <a:cubicBezTo>
                      <a:pt x="38" y="211"/>
                      <a:pt x="37" y="211"/>
                      <a:pt x="37" y="211"/>
                    </a:cubicBezTo>
                    <a:cubicBezTo>
                      <a:pt x="37" y="211"/>
                      <a:pt x="38" y="211"/>
                      <a:pt x="38" y="211"/>
                    </a:cubicBezTo>
                    <a:cubicBezTo>
                      <a:pt x="38" y="210"/>
                      <a:pt x="37" y="209"/>
                      <a:pt x="37" y="208"/>
                    </a:cubicBezTo>
                    <a:cubicBezTo>
                      <a:pt x="35" y="208"/>
                      <a:pt x="34" y="207"/>
                      <a:pt x="33" y="206"/>
                    </a:cubicBezTo>
                    <a:cubicBezTo>
                      <a:pt x="32" y="203"/>
                      <a:pt x="30" y="202"/>
                      <a:pt x="28" y="201"/>
                    </a:cubicBezTo>
                    <a:cubicBezTo>
                      <a:pt x="26" y="198"/>
                      <a:pt x="22" y="198"/>
                      <a:pt x="19" y="198"/>
                    </a:cubicBezTo>
                    <a:cubicBezTo>
                      <a:pt x="18" y="198"/>
                      <a:pt x="17" y="199"/>
                      <a:pt x="16" y="200"/>
                    </a:cubicBezTo>
                    <a:cubicBezTo>
                      <a:pt x="15" y="201"/>
                      <a:pt x="15" y="201"/>
                      <a:pt x="14" y="202"/>
                    </a:cubicBezTo>
                    <a:cubicBezTo>
                      <a:pt x="12" y="205"/>
                      <a:pt x="10" y="208"/>
                      <a:pt x="8" y="211"/>
                    </a:cubicBezTo>
                    <a:cubicBezTo>
                      <a:pt x="7" y="214"/>
                      <a:pt x="6" y="217"/>
                      <a:pt x="8" y="220"/>
                    </a:cubicBezTo>
                    <a:cubicBezTo>
                      <a:pt x="10" y="223"/>
                      <a:pt x="10" y="227"/>
                      <a:pt x="13" y="230"/>
                    </a:cubicBezTo>
                    <a:cubicBezTo>
                      <a:pt x="14" y="232"/>
                      <a:pt x="15" y="233"/>
                      <a:pt x="16" y="235"/>
                    </a:cubicBezTo>
                    <a:cubicBezTo>
                      <a:pt x="16" y="236"/>
                      <a:pt x="17" y="237"/>
                      <a:pt x="17" y="237"/>
                    </a:cubicBezTo>
                    <a:cubicBezTo>
                      <a:pt x="38" y="237"/>
                      <a:pt x="38" y="237"/>
                      <a:pt x="38" y="237"/>
                    </a:cubicBezTo>
                    <a:cubicBezTo>
                      <a:pt x="37" y="234"/>
                      <a:pt x="35" y="232"/>
                      <a:pt x="34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32"/>
                      <a:pt x="37" y="234"/>
                      <a:pt x="38" y="237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3" y="234"/>
                      <a:pt x="54" y="230"/>
                      <a:pt x="54" y="227"/>
                    </a:cubicBezTo>
                    <a:cubicBezTo>
                      <a:pt x="54" y="224"/>
                      <a:pt x="53" y="221"/>
                      <a:pt x="53" y="219"/>
                    </a:cubicBezTo>
                    <a:close/>
                    <a:moveTo>
                      <a:pt x="80" y="162"/>
                    </a:move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lose/>
                    <a:moveTo>
                      <a:pt x="79" y="149"/>
                    </a:moveTo>
                    <a:cubicBezTo>
                      <a:pt x="79" y="149"/>
                      <a:pt x="79" y="149"/>
                      <a:pt x="79" y="148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8" y="150"/>
                      <a:pt x="77" y="151"/>
                      <a:pt x="77" y="152"/>
                    </a:cubicBezTo>
                    <a:cubicBezTo>
                      <a:pt x="77" y="151"/>
                      <a:pt x="78" y="150"/>
                      <a:pt x="79" y="149"/>
                    </a:cubicBezTo>
                    <a:close/>
                    <a:moveTo>
                      <a:pt x="63" y="79"/>
                    </a:moveTo>
                    <a:cubicBezTo>
                      <a:pt x="63" y="80"/>
                      <a:pt x="64" y="82"/>
                      <a:pt x="64" y="83"/>
                    </a:cubicBezTo>
                    <a:cubicBezTo>
                      <a:pt x="63" y="84"/>
                      <a:pt x="63" y="85"/>
                      <a:pt x="63" y="86"/>
                    </a:cubicBezTo>
                    <a:cubicBezTo>
                      <a:pt x="63" y="85"/>
                      <a:pt x="63" y="84"/>
                      <a:pt x="64" y="83"/>
                    </a:cubicBezTo>
                    <a:cubicBezTo>
                      <a:pt x="64" y="82"/>
                      <a:pt x="63" y="80"/>
                      <a:pt x="63" y="79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1" y="80"/>
                      <a:pt x="61" y="79"/>
                    </a:cubicBezTo>
                    <a:cubicBezTo>
                      <a:pt x="61" y="80"/>
                      <a:pt x="60" y="80"/>
                      <a:pt x="60" y="80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60" y="81"/>
                      <a:pt x="60" y="80"/>
                    </a:cubicBezTo>
                    <a:close/>
                    <a:moveTo>
                      <a:pt x="60" y="99"/>
                    </a:moveTo>
                    <a:cubicBezTo>
                      <a:pt x="60" y="99"/>
                      <a:pt x="60" y="99"/>
                      <a:pt x="60" y="99"/>
                    </a:cubicBezTo>
                    <a:cubicBezTo>
                      <a:pt x="60" y="96"/>
                      <a:pt x="61" y="93"/>
                      <a:pt x="62" y="91"/>
                    </a:cubicBezTo>
                    <a:cubicBezTo>
                      <a:pt x="61" y="93"/>
                      <a:pt x="60" y="96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58" y="101"/>
                      <a:pt x="57" y="104"/>
                      <a:pt x="56" y="107"/>
                    </a:cubicBezTo>
                    <a:cubicBezTo>
                      <a:pt x="57" y="104"/>
                      <a:pt x="58" y="101"/>
                      <a:pt x="60" y="99"/>
                    </a:cubicBezTo>
                    <a:close/>
                    <a:moveTo>
                      <a:pt x="52" y="103"/>
                    </a:moveTo>
                    <a:cubicBezTo>
                      <a:pt x="52" y="103"/>
                      <a:pt x="52" y="102"/>
                      <a:pt x="52" y="102"/>
                    </a:cubicBezTo>
                    <a:cubicBezTo>
                      <a:pt x="52" y="102"/>
                      <a:pt x="52" y="103"/>
                      <a:pt x="52" y="103"/>
                    </a:cubicBezTo>
                    <a:cubicBezTo>
                      <a:pt x="52" y="103"/>
                      <a:pt x="52" y="104"/>
                      <a:pt x="52" y="104"/>
                    </a:cubicBezTo>
                    <a:cubicBezTo>
                      <a:pt x="52" y="104"/>
                      <a:pt x="52" y="103"/>
                      <a:pt x="52" y="10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11" y="17"/>
                      <a:pt x="12" y="16"/>
                      <a:pt x="13" y="16"/>
                    </a:cubicBezTo>
                    <a:close/>
                    <a:moveTo>
                      <a:pt x="17" y="46"/>
                    </a:move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5"/>
                      <a:pt x="16" y="44"/>
                      <a:pt x="16" y="43"/>
                    </a:cubicBezTo>
                    <a:cubicBezTo>
                      <a:pt x="16" y="44"/>
                      <a:pt x="16" y="45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7" y="46"/>
                      <a:pt x="17" y="46"/>
                      <a:pt x="17" y="46"/>
                    </a:cubicBezTo>
                    <a:close/>
                    <a:moveTo>
                      <a:pt x="19" y="39"/>
                    </a:moveTo>
                    <a:cubicBezTo>
                      <a:pt x="18" y="36"/>
                      <a:pt x="16" y="32"/>
                      <a:pt x="15" y="28"/>
                    </a:cubicBezTo>
                    <a:cubicBezTo>
                      <a:pt x="14" y="26"/>
                      <a:pt x="13" y="24"/>
                      <a:pt x="12" y="22"/>
                    </a:cubicBezTo>
                    <a:cubicBezTo>
                      <a:pt x="11" y="22"/>
                      <a:pt x="10" y="21"/>
                      <a:pt x="9" y="21"/>
                    </a:cubicBezTo>
                    <a:cubicBezTo>
                      <a:pt x="10" y="21"/>
                      <a:pt x="11" y="22"/>
                      <a:pt x="12" y="22"/>
                    </a:cubicBezTo>
                    <a:cubicBezTo>
                      <a:pt x="13" y="24"/>
                      <a:pt x="14" y="26"/>
                      <a:pt x="15" y="28"/>
                    </a:cubicBezTo>
                    <a:cubicBezTo>
                      <a:pt x="16" y="32"/>
                      <a:pt x="18" y="36"/>
                      <a:pt x="19" y="39"/>
                    </a:cubicBezTo>
                    <a:cubicBezTo>
                      <a:pt x="20" y="41"/>
                      <a:pt x="21" y="43"/>
                      <a:pt x="22" y="45"/>
                    </a:cubicBezTo>
                    <a:cubicBezTo>
                      <a:pt x="21" y="43"/>
                      <a:pt x="20" y="41"/>
                      <a:pt x="19" y="39"/>
                    </a:cubicBezTo>
                    <a:close/>
                    <a:moveTo>
                      <a:pt x="28" y="51"/>
                    </a:moveTo>
                    <a:cubicBezTo>
                      <a:pt x="28" y="50"/>
                      <a:pt x="28" y="50"/>
                      <a:pt x="29" y="50"/>
                    </a:cubicBezTo>
                    <a:cubicBezTo>
                      <a:pt x="28" y="50"/>
                      <a:pt x="28" y="50"/>
                      <a:pt x="28" y="51"/>
                    </a:cubicBezTo>
                    <a:cubicBezTo>
                      <a:pt x="29" y="52"/>
                      <a:pt x="29" y="53"/>
                      <a:pt x="30" y="55"/>
                    </a:cubicBezTo>
                    <a:cubicBezTo>
                      <a:pt x="29" y="53"/>
                      <a:pt x="29" y="52"/>
                      <a:pt x="28" y="51"/>
                    </a:cubicBezTo>
                    <a:close/>
                    <a:moveTo>
                      <a:pt x="17" y="224"/>
                    </a:moveTo>
                    <a:cubicBezTo>
                      <a:pt x="17" y="224"/>
                      <a:pt x="16" y="223"/>
                      <a:pt x="16" y="223"/>
                    </a:cubicBezTo>
                    <a:cubicBezTo>
                      <a:pt x="16" y="223"/>
                      <a:pt x="17" y="224"/>
                      <a:pt x="17" y="224"/>
                    </a:cubicBezTo>
                    <a:close/>
                    <a:moveTo>
                      <a:pt x="23" y="222"/>
                    </a:moveTo>
                    <a:cubicBezTo>
                      <a:pt x="23" y="222"/>
                      <a:pt x="23" y="222"/>
                      <a:pt x="23" y="222"/>
                    </a:cubicBezTo>
                    <a:cubicBezTo>
                      <a:pt x="23" y="222"/>
                      <a:pt x="23" y="221"/>
                      <a:pt x="23" y="221"/>
                    </a:cubicBezTo>
                    <a:cubicBezTo>
                      <a:pt x="23" y="221"/>
                      <a:pt x="23" y="222"/>
                      <a:pt x="23" y="222"/>
                    </a:cubicBezTo>
                    <a:close/>
                    <a:moveTo>
                      <a:pt x="27" y="227"/>
                    </a:moveTo>
                    <a:cubicBezTo>
                      <a:pt x="24" y="228"/>
                      <a:pt x="22" y="229"/>
                      <a:pt x="19" y="230"/>
                    </a:cubicBezTo>
                    <a:cubicBezTo>
                      <a:pt x="22" y="229"/>
                      <a:pt x="24" y="228"/>
                      <a:pt x="27" y="227"/>
                    </a:cubicBezTo>
                    <a:close/>
                    <a:moveTo>
                      <a:pt x="48" y="225"/>
                    </a:moveTo>
                    <a:cubicBezTo>
                      <a:pt x="48" y="225"/>
                      <a:pt x="47" y="225"/>
                      <a:pt x="47" y="225"/>
                    </a:cubicBezTo>
                    <a:cubicBezTo>
                      <a:pt x="47" y="225"/>
                      <a:pt x="48" y="225"/>
                      <a:pt x="48" y="225"/>
                    </a:cubicBezTo>
                    <a:close/>
                    <a:moveTo>
                      <a:pt x="46" y="181"/>
                    </a:moveTo>
                    <a:cubicBezTo>
                      <a:pt x="46" y="181"/>
                      <a:pt x="46" y="181"/>
                      <a:pt x="46" y="181"/>
                    </a:cubicBezTo>
                    <a:cubicBezTo>
                      <a:pt x="47" y="181"/>
                      <a:pt x="48" y="181"/>
                      <a:pt x="49" y="181"/>
                    </a:cubicBezTo>
                    <a:cubicBezTo>
                      <a:pt x="48" y="181"/>
                      <a:pt x="47" y="181"/>
                      <a:pt x="46" y="181"/>
                    </a:cubicBezTo>
                    <a:close/>
                    <a:moveTo>
                      <a:pt x="52" y="182"/>
                    </a:moveTo>
                    <a:cubicBezTo>
                      <a:pt x="52" y="182"/>
                      <a:pt x="52" y="182"/>
                      <a:pt x="52" y="182"/>
                    </a:cubicBezTo>
                    <a:cubicBezTo>
                      <a:pt x="52" y="182"/>
                      <a:pt x="51" y="181"/>
                      <a:pt x="50" y="181"/>
                    </a:cubicBezTo>
                    <a:cubicBezTo>
                      <a:pt x="51" y="181"/>
                      <a:pt x="52" y="182"/>
                      <a:pt x="52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DAB3B18-B183-458C-A5F7-5AFD8D33B2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639" y="4028609"/>
                <a:ext cx="542925" cy="1368425"/>
              </a:xfrm>
              <a:custGeom>
                <a:gdLst>
                  <a:gd fmla="*/ 74 w 86" name="T0"/>
                  <a:gd fmla="*/ 76 h 216" name="T1"/>
                  <a:gd fmla="*/ 51 w 86" name="T2"/>
                  <a:gd fmla="*/ 65 h 216" name="T3"/>
                  <a:gd fmla="*/ 34 w 86" name="T4"/>
                  <a:gd fmla="*/ 33 h 216" name="T5"/>
                  <a:gd fmla="*/ 28 w 86" name="T6"/>
                  <a:gd fmla="*/ 24 h 216" name="T7"/>
                  <a:gd fmla="*/ 21 w 86" name="T8"/>
                  <a:gd fmla="*/ 14 h 216" name="T9"/>
                  <a:gd fmla="*/ 11 w 86" name="T10"/>
                  <a:gd fmla="*/ 5 h 216" name="T11"/>
                  <a:gd fmla="*/ 1 w 86" name="T12"/>
                  <a:gd fmla="*/ 1 h 216" name="T13"/>
                  <a:gd fmla="*/ 12 w 86" name="T14"/>
                  <a:gd fmla="*/ 14 h 216" name="T15"/>
                  <a:gd fmla="*/ 32 w 86" name="T16"/>
                  <a:gd fmla="*/ 36 h 216" name="T17"/>
                  <a:gd fmla="*/ 49 w 86" name="T18"/>
                  <a:gd fmla="*/ 66 h 216" name="T19"/>
                  <a:gd fmla="*/ 47 w 86" name="T20"/>
                  <a:gd fmla="*/ 72 h 216" name="T21"/>
                  <a:gd fmla="*/ 30 w 86" name="T22"/>
                  <a:gd fmla="*/ 91 h 216" name="T23"/>
                  <a:gd fmla="*/ 37 w 86" name="T24"/>
                  <a:gd fmla="*/ 106 h 216" name="T25"/>
                  <a:gd fmla="*/ 48 w 86" name="T26"/>
                  <a:gd fmla="*/ 90 h 216" name="T27"/>
                  <a:gd fmla="*/ 52 w 86" name="T28"/>
                  <a:gd fmla="*/ 79 h 216" name="T29"/>
                  <a:gd fmla="*/ 55 w 86" name="T30"/>
                  <a:gd fmla="*/ 93 h 216" name="T31"/>
                  <a:gd fmla="*/ 47 w 86" name="T32"/>
                  <a:gd fmla="*/ 110 h 216" name="T33"/>
                  <a:gd fmla="*/ 44 w 86" name="T34"/>
                  <a:gd fmla="*/ 130 h 216" name="T35"/>
                  <a:gd fmla="*/ 56 w 86" name="T36"/>
                  <a:gd fmla="*/ 118 h 216" name="T37"/>
                  <a:gd fmla="*/ 54 w 86" name="T38"/>
                  <a:gd fmla="*/ 132 h 216" name="T39"/>
                  <a:gd fmla="*/ 40 w 86" name="T40"/>
                  <a:gd fmla="*/ 150 h 216" name="T41"/>
                  <a:gd fmla="*/ 53 w 86" name="T42"/>
                  <a:gd fmla="*/ 151 h 216" name="T43"/>
                  <a:gd fmla="*/ 40 w 86" name="T44"/>
                  <a:gd fmla="*/ 166 h 216" name="T45"/>
                  <a:gd fmla="*/ 45 w 86" name="T46"/>
                  <a:gd fmla="*/ 174 h 216" name="T47"/>
                  <a:gd fmla="*/ 50 w 86" name="T48"/>
                  <a:gd fmla="*/ 168 h 216" name="T49"/>
                  <a:gd fmla="*/ 43 w 86" name="T50"/>
                  <a:gd fmla="*/ 190 h 216" name="T51"/>
                  <a:gd fmla="*/ 38 w 86" name="T52"/>
                  <a:gd fmla="*/ 194 h 216" name="T53"/>
                  <a:gd fmla="*/ 35 w 86" name="T54"/>
                  <a:gd fmla="*/ 215 h 216" name="T55"/>
                  <a:gd fmla="*/ 46 w 86" name="T56"/>
                  <a:gd fmla="*/ 188 h 216" name="T57"/>
                  <a:gd fmla="*/ 58 w 86" name="T58"/>
                  <a:gd fmla="*/ 190 h 216" name="T59"/>
                  <a:gd fmla="*/ 62 w 86" name="T60"/>
                  <a:gd fmla="*/ 179 h 216" name="T61"/>
                  <a:gd fmla="*/ 55 w 86" name="T62"/>
                  <a:gd fmla="*/ 160 h 216" name="T63"/>
                  <a:gd fmla="*/ 58 w 86" name="T64"/>
                  <a:gd fmla="*/ 145 h 216" name="T65"/>
                  <a:gd fmla="*/ 72 w 86" name="T66"/>
                  <a:gd fmla="*/ 161 h 216" name="T67"/>
                  <a:gd fmla="*/ 67 w 86" name="T68"/>
                  <a:gd fmla="*/ 143 h 216" name="T69"/>
                  <a:gd fmla="*/ 59 w 86" name="T70"/>
                  <a:gd fmla="*/ 128 h 216" name="T71"/>
                  <a:gd fmla="*/ 60 w 86" name="T72"/>
                  <a:gd fmla="*/ 108 h 216" name="T73"/>
                  <a:gd fmla="*/ 63 w 86" name="T74"/>
                  <a:gd fmla="*/ 114 h 216" name="T75"/>
                  <a:gd fmla="*/ 79 w 86" name="T76"/>
                  <a:gd fmla="*/ 131 h 216" name="T77"/>
                  <a:gd fmla="*/ 77 w 86" name="T78"/>
                  <a:gd fmla="*/ 113 h 216" name="T79"/>
                  <a:gd fmla="*/ 60 w 86" name="T80"/>
                  <a:gd fmla="*/ 99 h 216" name="T81"/>
                  <a:gd fmla="*/ 57 w 86" name="T82"/>
                  <a:gd fmla="*/ 82 h 216" name="T83"/>
                  <a:gd fmla="*/ 64 w 86" name="T84"/>
                  <a:gd fmla="*/ 88 h 216" name="T85"/>
                  <a:gd fmla="*/ 81 w 86" name="T86"/>
                  <a:gd fmla="*/ 99 h 216" name="T87"/>
                  <a:gd fmla="*/ 32 w 86" name="T88"/>
                  <a:gd fmla="*/ 101 h 216" name="T89"/>
                  <a:gd fmla="*/ 37 w 86" name="T90"/>
                  <a:gd fmla="*/ 96 h 216" name="T91"/>
                  <a:gd fmla="*/ 38 w 86" name="T92"/>
                  <a:gd fmla="*/ 104 h 216" name="T93"/>
                  <a:gd fmla="*/ 48 w 86" name="T94"/>
                  <a:gd fmla="*/ 90 h 216" name="T95"/>
                  <a:gd fmla="*/ 44 w 86" name="T96"/>
                  <a:gd fmla="*/ 119 h 216" name="T97"/>
                  <a:gd fmla="*/ 36 w 86" name="T98"/>
                  <a:gd fmla="*/ 197 h 216" name="T99"/>
                  <a:gd fmla="*/ 37 w 86" name="T100"/>
                  <a:gd fmla="*/ 196 h 216" name="T101"/>
                  <a:gd fmla="*/ 43 w 86" name="T102"/>
                  <a:gd fmla="*/ 193 h 216" name="T103"/>
                  <a:gd fmla="*/ 58 w 86" name="T104"/>
                  <a:gd fmla="*/ 183 h 216" name="T105"/>
                  <a:gd fmla="*/ 69 w 86" name="T106"/>
                  <a:gd fmla="*/ 113 h 216" name="T107"/>
                  <a:gd fmla="*/ 71 w 86" name="T108"/>
                  <a:gd fmla="*/ 120 h 216" name="T109"/>
                  <a:gd fmla="*/ 74 w 86" name="T110"/>
                  <a:gd fmla="*/ 94 h 21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16" w="86">
                    <a:moveTo>
                      <a:pt x="85" y="93"/>
                    </a:moveTo>
                    <a:cubicBezTo>
                      <a:pt x="85" y="92"/>
                      <a:pt x="84" y="90"/>
                      <a:pt x="84" y="89"/>
                    </a:cubicBezTo>
                    <a:cubicBezTo>
                      <a:pt x="84" y="89"/>
                      <a:pt x="84" y="88"/>
                      <a:pt x="83" y="87"/>
                    </a:cubicBezTo>
                    <a:cubicBezTo>
                      <a:pt x="83" y="86"/>
                      <a:pt x="82" y="85"/>
                      <a:pt x="82" y="84"/>
                    </a:cubicBezTo>
                    <a:cubicBezTo>
                      <a:pt x="81" y="83"/>
                      <a:pt x="80" y="82"/>
                      <a:pt x="80" y="81"/>
                    </a:cubicBezTo>
                    <a:cubicBezTo>
                      <a:pt x="78" y="81"/>
                      <a:pt x="77" y="80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5" y="77"/>
                      <a:pt x="75" y="77"/>
                      <a:pt x="74" y="76"/>
                    </a:cubicBezTo>
                    <a:cubicBezTo>
                      <a:pt x="73" y="75"/>
                      <a:pt x="72" y="75"/>
                      <a:pt x="70" y="74"/>
                    </a:cubicBezTo>
                    <a:cubicBezTo>
                      <a:pt x="68" y="73"/>
                      <a:pt x="67" y="72"/>
                      <a:pt x="65" y="72"/>
                    </a:cubicBezTo>
                    <a:cubicBezTo>
                      <a:pt x="62" y="71"/>
                      <a:pt x="60" y="70"/>
                      <a:pt x="58" y="70"/>
                    </a:cubicBezTo>
                    <a:cubicBezTo>
                      <a:pt x="57" y="69"/>
                      <a:pt x="56" y="69"/>
                      <a:pt x="55" y="69"/>
                    </a:cubicBezTo>
                    <a:cubicBezTo>
                      <a:pt x="54" y="68"/>
                      <a:pt x="53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7"/>
                      <a:pt x="52" y="67"/>
                      <a:pt x="51" y="67"/>
                    </a:cubicBezTo>
                    <a:cubicBezTo>
                      <a:pt x="51" y="66"/>
                      <a:pt x="51" y="66"/>
                      <a:pt x="51" y="65"/>
                    </a:cubicBezTo>
                    <a:cubicBezTo>
                      <a:pt x="50" y="64"/>
                      <a:pt x="50" y="62"/>
                      <a:pt x="49" y="61"/>
                    </a:cubicBezTo>
                    <a:cubicBezTo>
                      <a:pt x="49" y="61"/>
                      <a:pt x="49" y="60"/>
                      <a:pt x="49" y="60"/>
                    </a:cubicBezTo>
                    <a:cubicBezTo>
                      <a:pt x="48" y="58"/>
                      <a:pt x="47" y="55"/>
                      <a:pt x="46" y="53"/>
                    </a:cubicBezTo>
                    <a:cubicBezTo>
                      <a:pt x="44" y="50"/>
                      <a:pt x="43" y="47"/>
                      <a:pt x="41" y="44"/>
                    </a:cubicBezTo>
                    <a:cubicBezTo>
                      <a:pt x="40" y="42"/>
                      <a:pt x="39" y="41"/>
                      <a:pt x="38" y="39"/>
                    </a:cubicBezTo>
                    <a:cubicBezTo>
                      <a:pt x="38" y="38"/>
                      <a:pt x="37" y="37"/>
                      <a:pt x="37" y="37"/>
                    </a:cubicBezTo>
                    <a:cubicBezTo>
                      <a:pt x="36" y="36"/>
                      <a:pt x="35" y="35"/>
                      <a:pt x="35" y="34"/>
                    </a:cubicBezTo>
                    <a:cubicBezTo>
                      <a:pt x="35" y="33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3" y="32"/>
                    </a:cubicBezTo>
                    <a:cubicBezTo>
                      <a:pt x="33" y="32"/>
                      <a:pt x="33" y="31"/>
                      <a:pt x="33" y="31"/>
                    </a:cubicBezTo>
                    <a:cubicBezTo>
                      <a:pt x="32" y="30"/>
                      <a:pt x="32" y="30"/>
                      <a:pt x="32" y="29"/>
                    </a:cubicBezTo>
                    <a:cubicBezTo>
                      <a:pt x="32" y="29"/>
                      <a:pt x="31" y="29"/>
                      <a:pt x="31" y="29"/>
                    </a:cubicBezTo>
                    <a:cubicBezTo>
                      <a:pt x="32" y="28"/>
                      <a:pt x="31" y="27"/>
                      <a:pt x="30" y="27"/>
                    </a:cubicBezTo>
                    <a:cubicBezTo>
                      <a:pt x="30" y="26"/>
                      <a:pt x="29" y="26"/>
                      <a:pt x="29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7" y="23"/>
                      <a:pt x="27" y="22"/>
                      <a:pt x="26" y="21"/>
                    </a:cubicBezTo>
                    <a:cubicBezTo>
                      <a:pt x="26" y="21"/>
                      <a:pt x="26" y="21"/>
                      <a:pt x="26" y="20"/>
                    </a:cubicBezTo>
                    <a:cubicBezTo>
                      <a:pt x="26" y="20"/>
                      <a:pt x="25" y="20"/>
                      <a:pt x="25" y="19"/>
                    </a:cubicBezTo>
                    <a:cubicBezTo>
                      <a:pt x="25" y="19"/>
                      <a:pt x="25" y="19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7"/>
                      <a:pt x="23" y="17"/>
                    </a:cubicBezTo>
                    <a:cubicBezTo>
                      <a:pt x="23" y="16"/>
                      <a:pt x="22" y="15"/>
                      <a:pt x="21" y="14"/>
                    </a:cubicBezTo>
                    <a:cubicBezTo>
                      <a:pt x="21" y="14"/>
                      <a:pt x="21" y="14"/>
                      <a:pt x="20" y="14"/>
                    </a:cubicBezTo>
                    <a:cubicBezTo>
                      <a:pt x="20" y="13"/>
                      <a:pt x="19" y="11"/>
                      <a:pt x="18" y="10"/>
                    </a:cubicBezTo>
                    <a:cubicBezTo>
                      <a:pt x="17" y="10"/>
                      <a:pt x="16" y="9"/>
                      <a:pt x="16" y="9"/>
                    </a:cubicBezTo>
                    <a:cubicBezTo>
                      <a:pt x="15" y="8"/>
                      <a:pt x="14" y="8"/>
                      <a:pt x="14" y="7"/>
                    </a:cubicBezTo>
                    <a:cubicBezTo>
                      <a:pt x="14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4"/>
                      <a:pt x="3" y="5"/>
                      <a:pt x="5" y="6"/>
                    </a:cubicBezTo>
                    <a:cubicBezTo>
                      <a:pt x="5" y="7"/>
                      <a:pt x="6" y="7"/>
                      <a:pt x="7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1" y="12"/>
                      <a:pt x="12" y="14"/>
                    </a:cubicBezTo>
                    <a:cubicBezTo>
                      <a:pt x="14" y="15"/>
                      <a:pt x="15" y="17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9"/>
                      <a:pt x="18" y="20"/>
                      <a:pt x="19" y="21"/>
                    </a:cubicBezTo>
                    <a:cubicBezTo>
                      <a:pt x="19" y="21"/>
                      <a:pt x="19" y="22"/>
                      <a:pt x="20" y="22"/>
                    </a:cubicBezTo>
                    <a:cubicBezTo>
                      <a:pt x="20" y="22"/>
                      <a:pt x="20" y="23"/>
                      <a:pt x="21" y="23"/>
                    </a:cubicBezTo>
                    <a:cubicBezTo>
                      <a:pt x="21" y="24"/>
                      <a:pt x="22" y="25"/>
                      <a:pt x="23" y="26"/>
                    </a:cubicBezTo>
                    <a:cubicBezTo>
                      <a:pt x="24" y="27"/>
                      <a:pt x="25" y="28"/>
                      <a:pt x="26" y="29"/>
                    </a:cubicBezTo>
                    <a:cubicBezTo>
                      <a:pt x="28" y="31"/>
                      <a:pt x="30" y="34"/>
                      <a:pt x="32" y="36"/>
                    </a:cubicBezTo>
                    <a:cubicBezTo>
                      <a:pt x="33" y="37"/>
                      <a:pt x="34" y="38"/>
                      <a:pt x="35" y="39"/>
                    </a:cubicBezTo>
                    <a:cubicBezTo>
                      <a:pt x="36" y="40"/>
                      <a:pt x="37" y="42"/>
                      <a:pt x="38" y="43"/>
                    </a:cubicBezTo>
                    <a:cubicBezTo>
                      <a:pt x="38" y="43"/>
                      <a:pt x="38" y="43"/>
                      <a:pt x="38" y="44"/>
                    </a:cubicBezTo>
                    <a:cubicBezTo>
                      <a:pt x="39" y="46"/>
                      <a:pt x="41" y="47"/>
                      <a:pt x="41" y="49"/>
                    </a:cubicBezTo>
                    <a:cubicBezTo>
                      <a:pt x="43" y="52"/>
                      <a:pt x="44" y="55"/>
                      <a:pt x="45" y="58"/>
                    </a:cubicBezTo>
                    <a:cubicBezTo>
                      <a:pt x="46" y="59"/>
                      <a:pt x="46" y="60"/>
                      <a:pt x="47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8" y="64"/>
                      <a:pt x="48" y="65"/>
                      <a:pt x="49" y="66"/>
                    </a:cubicBezTo>
                    <a:cubicBezTo>
                      <a:pt x="49" y="67"/>
                      <a:pt x="49" y="67"/>
                      <a:pt x="49" y="68"/>
                    </a:cubicBezTo>
                    <a:cubicBezTo>
                      <a:pt x="49" y="68"/>
                      <a:pt x="49" y="68"/>
                      <a:pt x="49" y="69"/>
                    </a:cubicBezTo>
                    <a:cubicBezTo>
                      <a:pt x="50" y="70"/>
                      <a:pt x="50" y="70"/>
                      <a:pt x="49" y="70"/>
                    </a:cubicBezTo>
                    <a:cubicBezTo>
                      <a:pt x="49" y="70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0"/>
                      <a:pt x="49" y="70"/>
                    </a:cubicBezTo>
                    <a:cubicBezTo>
                      <a:pt x="47" y="70"/>
                      <a:pt x="46" y="71"/>
                      <a:pt x="47" y="72"/>
                    </a:cubicBezTo>
                    <a:cubicBezTo>
                      <a:pt x="46" y="73"/>
                      <a:pt x="46" y="74"/>
                      <a:pt x="46" y="74"/>
                    </a:cubicBezTo>
                    <a:cubicBezTo>
                      <a:pt x="45" y="75"/>
                      <a:pt x="45" y="76"/>
                      <a:pt x="44" y="77"/>
                    </a:cubicBezTo>
                    <a:cubicBezTo>
                      <a:pt x="44" y="77"/>
                      <a:pt x="44" y="77"/>
                      <a:pt x="44" y="78"/>
                    </a:cubicBezTo>
                    <a:cubicBezTo>
                      <a:pt x="42" y="79"/>
                      <a:pt x="41" y="80"/>
                      <a:pt x="40" y="82"/>
                    </a:cubicBezTo>
                    <a:cubicBezTo>
                      <a:pt x="39" y="83"/>
                      <a:pt x="37" y="84"/>
                      <a:pt x="36" y="85"/>
                    </a:cubicBezTo>
                    <a:cubicBezTo>
                      <a:pt x="36" y="85"/>
                      <a:pt x="35" y="86"/>
                      <a:pt x="34" y="86"/>
                    </a:cubicBezTo>
                    <a:cubicBezTo>
                      <a:pt x="34" y="87"/>
                      <a:pt x="33" y="87"/>
                      <a:pt x="32" y="88"/>
                    </a:cubicBezTo>
                    <a:cubicBezTo>
                      <a:pt x="31" y="89"/>
                      <a:pt x="30" y="90"/>
                      <a:pt x="30" y="91"/>
                    </a:cubicBezTo>
                    <a:cubicBezTo>
                      <a:pt x="29" y="93"/>
                      <a:pt x="28" y="94"/>
                      <a:pt x="28" y="96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9"/>
                      <a:pt x="26" y="100"/>
                      <a:pt x="27" y="102"/>
                    </a:cubicBezTo>
                    <a:cubicBezTo>
                      <a:pt x="27" y="103"/>
                      <a:pt x="27" y="104"/>
                      <a:pt x="27" y="106"/>
                    </a:cubicBezTo>
                    <a:cubicBezTo>
                      <a:pt x="27" y="106"/>
                      <a:pt x="28" y="106"/>
                      <a:pt x="28" y="107"/>
                    </a:cubicBezTo>
                    <a:cubicBezTo>
                      <a:pt x="28" y="108"/>
                      <a:pt x="30" y="109"/>
                      <a:pt x="32" y="109"/>
                    </a:cubicBezTo>
                    <a:cubicBezTo>
                      <a:pt x="33" y="109"/>
                      <a:pt x="34" y="108"/>
                      <a:pt x="34" y="108"/>
                    </a:cubicBezTo>
                    <a:cubicBezTo>
                      <a:pt x="35" y="108"/>
                      <a:pt x="36" y="107"/>
                      <a:pt x="37" y="106"/>
                    </a:cubicBezTo>
                    <a:cubicBezTo>
                      <a:pt x="38" y="106"/>
                      <a:pt x="38" y="106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0" y="104"/>
                      <a:pt x="40" y="104"/>
                      <a:pt x="41" y="103"/>
                    </a:cubicBezTo>
                    <a:cubicBezTo>
                      <a:pt x="42" y="102"/>
                      <a:pt x="43" y="101"/>
                      <a:pt x="44" y="100"/>
                    </a:cubicBezTo>
                    <a:cubicBezTo>
                      <a:pt x="44" y="99"/>
                      <a:pt x="45" y="98"/>
                      <a:pt x="45" y="96"/>
                    </a:cubicBezTo>
                    <a:cubicBezTo>
                      <a:pt x="46" y="96"/>
                      <a:pt x="46" y="96"/>
                      <a:pt x="46" y="95"/>
                    </a:cubicBezTo>
                    <a:cubicBezTo>
                      <a:pt x="46" y="95"/>
                      <a:pt x="47" y="95"/>
                      <a:pt x="47" y="94"/>
                    </a:cubicBezTo>
                    <a:cubicBezTo>
                      <a:pt x="47" y="93"/>
                      <a:pt x="48" y="92"/>
                      <a:pt x="48" y="90"/>
                    </a:cubicBezTo>
                    <a:cubicBezTo>
                      <a:pt x="49" y="90"/>
                      <a:pt x="49" y="89"/>
                      <a:pt x="49" y="89"/>
                    </a:cubicBezTo>
                    <a:cubicBezTo>
                      <a:pt x="49" y="88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4"/>
                      <a:pt x="50" y="82"/>
                      <a:pt x="51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9"/>
                      <a:pt x="51" y="78"/>
                      <a:pt x="51" y="76"/>
                    </a:cubicBezTo>
                    <a:cubicBezTo>
                      <a:pt x="51" y="76"/>
                      <a:pt x="51" y="75"/>
                      <a:pt x="51" y="74"/>
                    </a:cubicBezTo>
                    <a:cubicBezTo>
                      <a:pt x="52" y="76"/>
                      <a:pt x="52" y="77"/>
                      <a:pt x="52" y="79"/>
                    </a:cubicBezTo>
                    <a:cubicBezTo>
                      <a:pt x="53" y="81"/>
                      <a:pt x="53" y="83"/>
                      <a:pt x="54" y="84"/>
                    </a:cubicBezTo>
                    <a:cubicBezTo>
                      <a:pt x="54" y="85"/>
                      <a:pt x="54" y="85"/>
                      <a:pt x="54" y="86"/>
                    </a:cubicBezTo>
                    <a:cubicBezTo>
                      <a:pt x="54" y="86"/>
                      <a:pt x="54" y="87"/>
                      <a:pt x="54" y="87"/>
                    </a:cubicBezTo>
                    <a:cubicBezTo>
                      <a:pt x="54" y="89"/>
                      <a:pt x="54" y="90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2"/>
                      <a:pt x="55" y="92"/>
                      <a:pt x="55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5" y="94"/>
                      <a:pt x="55" y="95"/>
                      <a:pt x="55" y="96"/>
                    </a:cubicBezTo>
                    <a:cubicBezTo>
                      <a:pt x="55" y="96"/>
                      <a:pt x="55" y="96"/>
                      <a:pt x="55" y="97"/>
                    </a:cubicBezTo>
                    <a:cubicBezTo>
                      <a:pt x="55" y="98"/>
                      <a:pt x="54" y="99"/>
                      <a:pt x="54" y="100"/>
                    </a:cubicBezTo>
                    <a:cubicBezTo>
                      <a:pt x="54" y="101"/>
                      <a:pt x="53" y="102"/>
                      <a:pt x="52" y="103"/>
                    </a:cubicBezTo>
                    <a:cubicBezTo>
                      <a:pt x="52" y="103"/>
                      <a:pt x="51" y="104"/>
                      <a:pt x="51" y="105"/>
                    </a:cubicBezTo>
                    <a:cubicBezTo>
                      <a:pt x="50" y="106"/>
                      <a:pt x="49" y="107"/>
                      <a:pt x="48" y="108"/>
                    </a:cubicBezTo>
                    <a:cubicBezTo>
                      <a:pt x="48" y="109"/>
                      <a:pt x="47" y="109"/>
                      <a:pt x="47" y="110"/>
                    </a:cubicBezTo>
                    <a:cubicBezTo>
                      <a:pt x="47" y="110"/>
                      <a:pt x="46" y="111"/>
                      <a:pt x="45" y="112"/>
                    </a:cubicBezTo>
                    <a:cubicBezTo>
                      <a:pt x="44" y="112"/>
                      <a:pt x="44" y="113"/>
                      <a:pt x="44" y="114"/>
                    </a:cubicBezTo>
                    <a:cubicBezTo>
                      <a:pt x="43" y="114"/>
                      <a:pt x="43" y="115"/>
                      <a:pt x="42" y="116"/>
                    </a:cubicBezTo>
                    <a:cubicBezTo>
                      <a:pt x="41" y="117"/>
                      <a:pt x="41" y="119"/>
                      <a:pt x="40" y="120"/>
                    </a:cubicBezTo>
                    <a:cubicBezTo>
                      <a:pt x="39" y="121"/>
                      <a:pt x="39" y="123"/>
                      <a:pt x="39" y="124"/>
                    </a:cubicBezTo>
                    <a:cubicBezTo>
                      <a:pt x="40" y="125"/>
                      <a:pt x="41" y="126"/>
                      <a:pt x="42" y="128"/>
                    </a:cubicBezTo>
                    <a:cubicBezTo>
                      <a:pt x="42" y="128"/>
                      <a:pt x="42" y="129"/>
                      <a:pt x="42" y="129"/>
                    </a:cubicBezTo>
                    <a:cubicBezTo>
                      <a:pt x="43" y="129"/>
                      <a:pt x="43" y="130"/>
                      <a:pt x="44" y="130"/>
                    </a:cubicBezTo>
                    <a:cubicBezTo>
                      <a:pt x="45" y="130"/>
                      <a:pt x="47" y="130"/>
                      <a:pt x="48" y="129"/>
                    </a:cubicBezTo>
                    <a:cubicBezTo>
                      <a:pt x="48" y="128"/>
                      <a:pt x="50" y="128"/>
                      <a:pt x="50" y="127"/>
                    </a:cubicBezTo>
                    <a:cubicBezTo>
                      <a:pt x="50" y="127"/>
                      <a:pt x="51" y="126"/>
                      <a:pt x="52" y="126"/>
                    </a:cubicBezTo>
                    <a:cubicBezTo>
                      <a:pt x="52" y="126"/>
                      <a:pt x="52" y="125"/>
                      <a:pt x="52" y="125"/>
                    </a:cubicBezTo>
                    <a:cubicBezTo>
                      <a:pt x="53" y="124"/>
                      <a:pt x="54" y="123"/>
                      <a:pt x="55" y="121"/>
                    </a:cubicBezTo>
                    <a:cubicBezTo>
                      <a:pt x="55" y="121"/>
                      <a:pt x="55" y="120"/>
                      <a:pt x="56" y="120"/>
                    </a:cubicBezTo>
                    <a:cubicBezTo>
                      <a:pt x="56" y="119"/>
                      <a:pt x="56" y="119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9"/>
                    </a:cubicBezTo>
                    <a:cubicBezTo>
                      <a:pt x="56" y="119"/>
                      <a:pt x="56" y="120"/>
                      <a:pt x="56" y="121"/>
                    </a:cubicBezTo>
                    <a:cubicBezTo>
                      <a:pt x="56" y="122"/>
                      <a:pt x="56" y="123"/>
                      <a:pt x="56" y="124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25"/>
                      <a:pt x="56" y="126"/>
                      <a:pt x="56" y="127"/>
                    </a:cubicBezTo>
                    <a:cubicBezTo>
                      <a:pt x="55" y="128"/>
                      <a:pt x="55" y="128"/>
                      <a:pt x="55" y="128"/>
                    </a:cubicBezTo>
                    <a:cubicBezTo>
                      <a:pt x="55" y="129"/>
                      <a:pt x="55" y="129"/>
                      <a:pt x="55" y="130"/>
                    </a:cubicBezTo>
                    <a:cubicBezTo>
                      <a:pt x="54" y="131"/>
                      <a:pt x="54" y="131"/>
                      <a:pt x="54" y="132"/>
                    </a:cubicBezTo>
                    <a:cubicBezTo>
                      <a:pt x="53" y="132"/>
                      <a:pt x="53" y="133"/>
                      <a:pt x="52" y="134"/>
                    </a:cubicBezTo>
                    <a:cubicBezTo>
                      <a:pt x="51" y="135"/>
                      <a:pt x="49" y="136"/>
                      <a:pt x="48" y="137"/>
                    </a:cubicBezTo>
                    <a:cubicBezTo>
                      <a:pt x="47" y="138"/>
                      <a:pt x="46" y="139"/>
                      <a:pt x="45" y="140"/>
                    </a:cubicBezTo>
                    <a:cubicBezTo>
                      <a:pt x="45" y="141"/>
                      <a:pt x="44" y="142"/>
                      <a:pt x="43" y="142"/>
                    </a:cubicBezTo>
                    <a:cubicBezTo>
                      <a:pt x="43" y="142"/>
                      <a:pt x="43" y="143"/>
                      <a:pt x="43" y="143"/>
                    </a:cubicBezTo>
                    <a:cubicBezTo>
                      <a:pt x="43" y="143"/>
                      <a:pt x="42" y="144"/>
                      <a:pt x="42" y="144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0" y="145"/>
                      <a:pt x="39" y="148"/>
                      <a:pt x="40" y="150"/>
                    </a:cubicBezTo>
                    <a:cubicBezTo>
                      <a:pt x="41" y="151"/>
                      <a:pt x="41" y="151"/>
                      <a:pt x="42" y="152"/>
                    </a:cubicBezTo>
                    <a:cubicBezTo>
                      <a:pt x="43" y="152"/>
                      <a:pt x="44" y="153"/>
                      <a:pt x="46" y="152"/>
                    </a:cubicBezTo>
                    <a:cubicBezTo>
                      <a:pt x="47" y="152"/>
                      <a:pt x="47" y="152"/>
                      <a:pt x="48" y="151"/>
                    </a:cubicBezTo>
                    <a:cubicBezTo>
                      <a:pt x="48" y="151"/>
                      <a:pt x="49" y="151"/>
                      <a:pt x="49" y="151"/>
                    </a:cubicBezTo>
                    <a:cubicBezTo>
                      <a:pt x="50" y="150"/>
                      <a:pt x="50" y="150"/>
                      <a:pt x="51" y="150"/>
                    </a:cubicBezTo>
                    <a:cubicBezTo>
                      <a:pt x="52" y="150"/>
                      <a:pt x="53" y="150"/>
                      <a:pt x="53" y="149"/>
                    </a:cubicBezTo>
                    <a:cubicBezTo>
                      <a:pt x="54" y="149"/>
                      <a:pt x="53" y="149"/>
                      <a:pt x="54" y="149"/>
                    </a:cubicBezTo>
                    <a:cubicBezTo>
                      <a:pt x="53" y="150"/>
                      <a:pt x="53" y="151"/>
                      <a:pt x="53" y="151"/>
                    </a:cubicBezTo>
                    <a:cubicBezTo>
                      <a:pt x="53" y="152"/>
                      <a:pt x="53" y="154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6"/>
                      <a:pt x="52" y="156"/>
                      <a:pt x="52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7"/>
                      <a:pt x="50" y="158"/>
                      <a:pt x="50" y="159"/>
                    </a:cubicBezTo>
                    <a:cubicBezTo>
                      <a:pt x="48" y="161"/>
                      <a:pt x="45" y="163"/>
                      <a:pt x="43" y="164"/>
                    </a:cubicBezTo>
                    <a:cubicBezTo>
                      <a:pt x="42" y="165"/>
                      <a:pt x="41" y="165"/>
                      <a:pt x="40" y="166"/>
                    </a:cubicBezTo>
                    <a:cubicBezTo>
                      <a:pt x="38" y="166"/>
                      <a:pt x="37" y="167"/>
                      <a:pt x="36" y="169"/>
                    </a:cubicBezTo>
                    <a:cubicBezTo>
                      <a:pt x="35" y="170"/>
                      <a:pt x="34" y="171"/>
                      <a:pt x="33" y="172"/>
                    </a:cubicBezTo>
                    <a:cubicBezTo>
                      <a:pt x="32" y="175"/>
                      <a:pt x="33" y="177"/>
                      <a:pt x="35" y="179"/>
                    </a:cubicBezTo>
                    <a:cubicBezTo>
                      <a:pt x="35" y="179"/>
                      <a:pt x="35" y="179"/>
                      <a:pt x="35" y="180"/>
                    </a:cubicBezTo>
                    <a:cubicBezTo>
                      <a:pt x="36" y="181"/>
                      <a:pt x="38" y="181"/>
                      <a:pt x="39" y="180"/>
                    </a:cubicBezTo>
                    <a:cubicBezTo>
                      <a:pt x="40" y="179"/>
                      <a:pt x="41" y="178"/>
                      <a:pt x="42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4" y="176"/>
                      <a:pt x="45" y="175"/>
                      <a:pt x="45" y="174"/>
                    </a:cubicBezTo>
                    <a:cubicBezTo>
                      <a:pt x="46" y="173"/>
                      <a:pt x="46" y="173"/>
                      <a:pt x="47" y="172"/>
                    </a:cubicBezTo>
                    <a:cubicBezTo>
                      <a:pt x="47" y="171"/>
                      <a:pt x="47" y="170"/>
                      <a:pt x="47" y="169"/>
                    </a:cubicBezTo>
                    <a:cubicBezTo>
                      <a:pt x="47" y="169"/>
                      <a:pt x="47" y="168"/>
                      <a:pt x="47" y="168"/>
                    </a:cubicBezTo>
                    <a:cubicBezTo>
                      <a:pt x="48" y="167"/>
                      <a:pt x="49" y="166"/>
                      <a:pt x="50" y="165"/>
                    </a:cubicBezTo>
                    <a:cubicBezTo>
                      <a:pt x="50" y="164"/>
                      <a:pt x="51" y="164"/>
                      <a:pt x="51" y="162"/>
                    </a:cubicBezTo>
                    <a:cubicBezTo>
                      <a:pt x="50" y="162"/>
                      <a:pt x="51" y="162"/>
                      <a:pt x="51" y="161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51" y="164"/>
                      <a:pt x="50" y="166"/>
                      <a:pt x="50" y="168"/>
                    </a:cubicBezTo>
                    <a:cubicBezTo>
                      <a:pt x="50" y="169"/>
                      <a:pt x="49" y="170"/>
                      <a:pt x="49" y="171"/>
                    </a:cubicBezTo>
                    <a:cubicBezTo>
                      <a:pt x="49" y="172"/>
                      <a:pt x="48" y="173"/>
                      <a:pt x="48" y="175"/>
                    </a:cubicBezTo>
                    <a:cubicBezTo>
                      <a:pt x="47" y="176"/>
                      <a:pt x="47" y="177"/>
                      <a:pt x="47" y="177"/>
                    </a:cubicBezTo>
                    <a:cubicBezTo>
                      <a:pt x="47" y="178"/>
                      <a:pt x="46" y="179"/>
                      <a:pt x="46" y="180"/>
                    </a:cubicBezTo>
                    <a:cubicBezTo>
                      <a:pt x="45" y="181"/>
                      <a:pt x="45" y="183"/>
                      <a:pt x="44" y="184"/>
                    </a:cubicBezTo>
                    <a:cubicBezTo>
                      <a:pt x="44" y="185"/>
                      <a:pt x="43" y="186"/>
                      <a:pt x="43" y="188"/>
                    </a:cubicBezTo>
                    <a:cubicBezTo>
                      <a:pt x="43" y="188"/>
                      <a:pt x="43" y="189"/>
                      <a:pt x="43" y="189"/>
                    </a:cubicBezTo>
                    <a:cubicBezTo>
                      <a:pt x="43" y="189"/>
                      <a:pt x="43" y="190"/>
                      <a:pt x="43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1"/>
                    </a:cubicBezTo>
                    <a:cubicBezTo>
                      <a:pt x="42" y="191"/>
                      <a:pt x="41" y="191"/>
                      <a:pt x="41" y="191"/>
                    </a:cubicBezTo>
                    <a:cubicBezTo>
                      <a:pt x="40" y="192"/>
                      <a:pt x="40" y="193"/>
                      <a:pt x="39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6" y="195"/>
                      <a:pt x="35" y="196"/>
                      <a:pt x="34" y="196"/>
                    </a:cubicBezTo>
                    <a:cubicBezTo>
                      <a:pt x="33" y="197"/>
                      <a:pt x="33" y="198"/>
                      <a:pt x="32" y="200"/>
                    </a:cubicBezTo>
                    <a:cubicBezTo>
                      <a:pt x="32" y="201"/>
                      <a:pt x="31" y="202"/>
                      <a:pt x="31" y="203"/>
                    </a:cubicBezTo>
                    <a:cubicBezTo>
                      <a:pt x="31" y="204"/>
                      <a:pt x="30" y="205"/>
                      <a:pt x="30" y="206"/>
                    </a:cubicBezTo>
                    <a:cubicBezTo>
                      <a:pt x="30" y="208"/>
                      <a:pt x="29" y="211"/>
                      <a:pt x="30" y="214"/>
                    </a:cubicBezTo>
                    <a:cubicBezTo>
                      <a:pt x="31" y="215"/>
                      <a:pt x="32" y="215"/>
                      <a:pt x="33" y="215"/>
                    </a:cubicBezTo>
                    <a:cubicBezTo>
                      <a:pt x="34" y="215"/>
                      <a:pt x="34" y="216"/>
                      <a:pt x="35" y="215"/>
                    </a:cubicBezTo>
                    <a:cubicBezTo>
                      <a:pt x="36" y="215"/>
                      <a:pt x="36" y="215"/>
                      <a:pt x="37" y="214"/>
                    </a:cubicBezTo>
                    <a:cubicBezTo>
                      <a:pt x="37" y="213"/>
                      <a:pt x="38" y="212"/>
                      <a:pt x="39" y="212"/>
                    </a:cubicBezTo>
                    <a:cubicBezTo>
                      <a:pt x="39" y="210"/>
                      <a:pt x="40" y="208"/>
                      <a:pt x="41" y="207"/>
                    </a:cubicBezTo>
                    <a:cubicBezTo>
                      <a:pt x="42" y="204"/>
                      <a:pt x="42" y="202"/>
                      <a:pt x="42" y="200"/>
                    </a:cubicBezTo>
                    <a:cubicBezTo>
                      <a:pt x="42" y="199"/>
                      <a:pt x="42" y="199"/>
                      <a:pt x="42" y="198"/>
                    </a:cubicBezTo>
                    <a:cubicBezTo>
                      <a:pt x="43" y="196"/>
                      <a:pt x="44" y="195"/>
                      <a:pt x="44" y="193"/>
                    </a:cubicBezTo>
                    <a:cubicBezTo>
                      <a:pt x="45" y="192"/>
                      <a:pt x="45" y="190"/>
                      <a:pt x="46" y="189"/>
                    </a:cubicBezTo>
                    <a:cubicBezTo>
                      <a:pt x="46" y="189"/>
                      <a:pt x="46" y="188"/>
                      <a:pt x="46" y="188"/>
                    </a:cubicBezTo>
                    <a:cubicBezTo>
                      <a:pt x="47" y="185"/>
                      <a:pt x="48" y="182"/>
                      <a:pt x="49" y="179"/>
                    </a:cubicBezTo>
                    <a:cubicBezTo>
                      <a:pt x="50" y="178"/>
                      <a:pt x="51" y="176"/>
                      <a:pt x="51" y="175"/>
                    </a:cubicBezTo>
                    <a:cubicBezTo>
                      <a:pt x="51" y="176"/>
                      <a:pt x="52" y="179"/>
                      <a:pt x="52" y="181"/>
                    </a:cubicBezTo>
                    <a:cubicBezTo>
                      <a:pt x="53" y="182"/>
                      <a:pt x="53" y="183"/>
                      <a:pt x="53" y="185"/>
                    </a:cubicBezTo>
                    <a:cubicBezTo>
                      <a:pt x="54" y="185"/>
                      <a:pt x="54" y="186"/>
                      <a:pt x="54" y="187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55" y="188"/>
                      <a:pt x="56" y="189"/>
                      <a:pt x="57" y="189"/>
                    </a:cubicBezTo>
                    <a:cubicBezTo>
                      <a:pt x="57" y="190"/>
                      <a:pt x="58" y="190"/>
                      <a:pt x="58" y="190"/>
                    </a:cubicBezTo>
                    <a:cubicBezTo>
                      <a:pt x="60" y="191"/>
                      <a:pt x="63" y="189"/>
                      <a:pt x="63" y="187"/>
                    </a:cubicBezTo>
                    <a:cubicBezTo>
                      <a:pt x="63" y="187"/>
                      <a:pt x="63" y="186"/>
                      <a:pt x="63" y="185"/>
                    </a:cubicBezTo>
                    <a:cubicBezTo>
                      <a:pt x="63" y="184"/>
                      <a:pt x="62" y="182"/>
                      <a:pt x="62" y="181"/>
                    </a:cubicBezTo>
                    <a:cubicBezTo>
                      <a:pt x="62" y="181"/>
                      <a:pt x="62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2" y="181"/>
                      <a:pt x="62" y="181"/>
                      <a:pt x="62" y="181"/>
                    </a:cubicBezTo>
                    <a:cubicBezTo>
                      <a:pt x="62" y="180"/>
                      <a:pt x="62" y="180"/>
                      <a:pt x="62" y="179"/>
                    </a:cubicBezTo>
                    <a:cubicBezTo>
                      <a:pt x="62" y="177"/>
                      <a:pt x="61" y="176"/>
                      <a:pt x="61" y="174"/>
                    </a:cubicBezTo>
                    <a:cubicBezTo>
                      <a:pt x="61" y="174"/>
                      <a:pt x="60" y="173"/>
                      <a:pt x="60" y="172"/>
                    </a:cubicBezTo>
                    <a:cubicBezTo>
                      <a:pt x="60" y="172"/>
                      <a:pt x="60" y="172"/>
                      <a:pt x="60" y="171"/>
                    </a:cubicBezTo>
                    <a:cubicBezTo>
                      <a:pt x="59" y="169"/>
                      <a:pt x="59" y="167"/>
                      <a:pt x="58" y="166"/>
                    </a:cubicBezTo>
                    <a:cubicBezTo>
                      <a:pt x="57" y="166"/>
                      <a:pt x="57" y="165"/>
                      <a:pt x="57" y="165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6" y="163"/>
                      <a:pt x="56" y="162"/>
                      <a:pt x="56" y="162"/>
                    </a:cubicBezTo>
                    <a:cubicBezTo>
                      <a:pt x="55" y="161"/>
                      <a:pt x="55" y="161"/>
                      <a:pt x="55" y="160"/>
                    </a:cubicBezTo>
                    <a:cubicBezTo>
                      <a:pt x="55" y="160"/>
                      <a:pt x="55" y="159"/>
                      <a:pt x="55" y="158"/>
                    </a:cubicBezTo>
                    <a:cubicBezTo>
                      <a:pt x="55" y="158"/>
                      <a:pt x="56" y="157"/>
                      <a:pt x="56" y="156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6" y="154"/>
                      <a:pt x="56" y="153"/>
                      <a:pt x="56" y="151"/>
                    </a:cubicBezTo>
                    <a:cubicBezTo>
                      <a:pt x="56" y="151"/>
                      <a:pt x="57" y="151"/>
                      <a:pt x="57" y="150"/>
                    </a:cubicBezTo>
                    <a:cubicBezTo>
                      <a:pt x="57" y="150"/>
                      <a:pt x="57" y="149"/>
                      <a:pt x="57" y="148"/>
                    </a:cubicBezTo>
                    <a:cubicBezTo>
                      <a:pt x="57" y="147"/>
                      <a:pt x="58" y="146"/>
                      <a:pt x="58" y="145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9" y="146"/>
                      <a:pt x="59" y="147"/>
                      <a:pt x="60" y="149"/>
                    </a:cubicBezTo>
                    <a:cubicBezTo>
                      <a:pt x="60" y="150"/>
                      <a:pt x="61" y="151"/>
                      <a:pt x="61" y="152"/>
                    </a:cubicBezTo>
                    <a:cubicBezTo>
                      <a:pt x="62" y="154"/>
                      <a:pt x="62" y="155"/>
                      <a:pt x="63" y="157"/>
                    </a:cubicBezTo>
                    <a:cubicBezTo>
                      <a:pt x="63" y="157"/>
                      <a:pt x="64" y="157"/>
                      <a:pt x="64" y="158"/>
                    </a:cubicBezTo>
                    <a:cubicBezTo>
                      <a:pt x="64" y="158"/>
                      <a:pt x="64" y="158"/>
                      <a:pt x="65" y="159"/>
                    </a:cubicBezTo>
                    <a:cubicBezTo>
                      <a:pt x="66" y="160"/>
                      <a:pt x="67" y="161"/>
                      <a:pt x="69" y="162"/>
                    </a:cubicBezTo>
                    <a:cubicBezTo>
                      <a:pt x="69" y="162"/>
                      <a:pt x="70" y="162"/>
                      <a:pt x="71" y="162"/>
                    </a:cubicBezTo>
                    <a:cubicBezTo>
                      <a:pt x="71" y="162"/>
                      <a:pt x="72" y="162"/>
                      <a:pt x="72" y="161"/>
                    </a:cubicBezTo>
                    <a:cubicBezTo>
                      <a:pt x="73" y="160"/>
                      <a:pt x="74" y="160"/>
                      <a:pt x="74" y="159"/>
                    </a:cubicBezTo>
                    <a:cubicBezTo>
                      <a:pt x="74" y="158"/>
                      <a:pt x="75" y="157"/>
                      <a:pt x="75" y="156"/>
                    </a:cubicBezTo>
                    <a:cubicBezTo>
                      <a:pt x="75" y="156"/>
                      <a:pt x="75" y="155"/>
                      <a:pt x="75" y="155"/>
                    </a:cubicBezTo>
                    <a:cubicBezTo>
                      <a:pt x="75" y="155"/>
                      <a:pt x="75" y="155"/>
                      <a:pt x="75" y="154"/>
                    </a:cubicBezTo>
                    <a:cubicBezTo>
                      <a:pt x="74" y="152"/>
                      <a:pt x="74" y="150"/>
                      <a:pt x="72" y="149"/>
                    </a:cubicBezTo>
                    <a:cubicBezTo>
                      <a:pt x="72" y="148"/>
                      <a:pt x="71" y="148"/>
                      <a:pt x="71" y="148"/>
                    </a:cubicBezTo>
                    <a:cubicBezTo>
                      <a:pt x="71" y="148"/>
                      <a:pt x="71" y="147"/>
                      <a:pt x="70" y="147"/>
                    </a:cubicBezTo>
                    <a:cubicBezTo>
                      <a:pt x="70" y="146"/>
                      <a:pt x="69" y="144"/>
                      <a:pt x="67" y="143"/>
                    </a:cubicBezTo>
                    <a:cubicBezTo>
                      <a:pt x="66" y="142"/>
                      <a:pt x="66" y="142"/>
                      <a:pt x="65" y="141"/>
                    </a:cubicBezTo>
                    <a:cubicBezTo>
                      <a:pt x="65" y="140"/>
                      <a:pt x="64" y="140"/>
                      <a:pt x="63" y="139"/>
                    </a:cubicBezTo>
                    <a:cubicBezTo>
                      <a:pt x="63" y="139"/>
                      <a:pt x="62" y="138"/>
                      <a:pt x="62" y="138"/>
                    </a:cubicBezTo>
                    <a:cubicBezTo>
                      <a:pt x="61" y="137"/>
                      <a:pt x="61" y="136"/>
                      <a:pt x="60" y="136"/>
                    </a:cubicBezTo>
                    <a:cubicBezTo>
                      <a:pt x="60" y="135"/>
                      <a:pt x="60" y="134"/>
                      <a:pt x="60" y="133"/>
                    </a:cubicBezTo>
                    <a:cubicBezTo>
                      <a:pt x="60" y="133"/>
                      <a:pt x="60" y="133"/>
                      <a:pt x="59" y="133"/>
                    </a:cubicBezTo>
                    <a:cubicBezTo>
                      <a:pt x="59" y="132"/>
                      <a:pt x="59" y="132"/>
                      <a:pt x="59" y="131"/>
                    </a:cubicBezTo>
                    <a:cubicBezTo>
                      <a:pt x="58" y="130"/>
                      <a:pt x="59" y="129"/>
                      <a:pt x="59" y="128"/>
                    </a:cubicBezTo>
                    <a:cubicBezTo>
                      <a:pt x="59" y="128"/>
                      <a:pt x="59" y="128"/>
                      <a:pt x="59" y="127"/>
                    </a:cubicBezTo>
                    <a:cubicBezTo>
                      <a:pt x="59" y="127"/>
                      <a:pt x="59" y="126"/>
                      <a:pt x="59" y="125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9" y="125"/>
                      <a:pt x="59" y="125"/>
                      <a:pt x="59" y="124"/>
                    </a:cubicBezTo>
                    <a:cubicBezTo>
                      <a:pt x="59" y="124"/>
                      <a:pt x="59" y="123"/>
                      <a:pt x="59" y="122"/>
                    </a:cubicBezTo>
                    <a:cubicBezTo>
                      <a:pt x="59" y="121"/>
                      <a:pt x="60" y="120"/>
                      <a:pt x="60" y="119"/>
                    </a:cubicBezTo>
                    <a:cubicBezTo>
                      <a:pt x="60" y="116"/>
                      <a:pt x="60" y="114"/>
                      <a:pt x="60" y="112"/>
                    </a:cubicBezTo>
                    <a:cubicBezTo>
                      <a:pt x="60" y="110"/>
                      <a:pt x="60" y="109"/>
                      <a:pt x="60" y="108"/>
                    </a:cubicBezTo>
                    <a:cubicBezTo>
                      <a:pt x="60" y="108"/>
                      <a:pt x="60" y="108"/>
                      <a:pt x="61" y="108"/>
                    </a:cubicBezTo>
                    <a:cubicBezTo>
                      <a:pt x="60" y="106"/>
                      <a:pt x="59" y="105"/>
                      <a:pt x="58" y="104"/>
                    </a:cubicBezTo>
                    <a:cubicBezTo>
                      <a:pt x="58" y="104"/>
                      <a:pt x="58" y="104"/>
                      <a:pt x="58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5"/>
                      <a:pt x="60" y="106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8"/>
                      <a:pt x="61" y="109"/>
                      <a:pt x="61" y="109"/>
                    </a:cubicBezTo>
                    <a:cubicBezTo>
                      <a:pt x="62" y="110"/>
                      <a:pt x="62" y="112"/>
                      <a:pt x="63" y="114"/>
                    </a:cubicBezTo>
                    <a:cubicBezTo>
                      <a:pt x="64" y="116"/>
                      <a:pt x="64" y="118"/>
                      <a:pt x="65" y="120"/>
                    </a:cubicBezTo>
                    <a:cubicBezTo>
                      <a:pt x="65" y="121"/>
                      <a:pt x="66" y="122"/>
                      <a:pt x="66" y="123"/>
                    </a:cubicBezTo>
                    <a:cubicBezTo>
                      <a:pt x="67" y="124"/>
                      <a:pt x="67" y="125"/>
                      <a:pt x="68" y="126"/>
                    </a:cubicBezTo>
                    <a:cubicBezTo>
                      <a:pt x="69" y="128"/>
                      <a:pt x="71" y="129"/>
                      <a:pt x="72" y="131"/>
                    </a:cubicBezTo>
                    <a:cubicBezTo>
                      <a:pt x="72" y="132"/>
                      <a:pt x="73" y="132"/>
                      <a:pt x="73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5" y="134"/>
                      <a:pt x="77" y="134"/>
                      <a:pt x="78" y="133"/>
                    </a:cubicBezTo>
                    <a:cubicBezTo>
                      <a:pt x="79" y="132"/>
                      <a:pt x="79" y="132"/>
                      <a:pt x="79" y="131"/>
                    </a:cubicBezTo>
                    <a:cubicBezTo>
                      <a:pt x="79" y="131"/>
                      <a:pt x="80" y="130"/>
                      <a:pt x="80" y="130"/>
                    </a:cubicBezTo>
                    <a:cubicBezTo>
                      <a:pt x="80" y="129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1" y="125"/>
                      <a:pt x="82" y="124"/>
                      <a:pt x="82" y="122"/>
                    </a:cubicBezTo>
                    <a:cubicBezTo>
                      <a:pt x="82" y="121"/>
                      <a:pt x="81" y="120"/>
                      <a:pt x="81" y="119"/>
                    </a:cubicBezTo>
                    <a:cubicBezTo>
                      <a:pt x="80" y="118"/>
                      <a:pt x="80" y="118"/>
                      <a:pt x="80" y="117"/>
                    </a:cubicBezTo>
                    <a:cubicBezTo>
                      <a:pt x="80" y="117"/>
                      <a:pt x="80" y="117"/>
                      <a:pt x="79" y="116"/>
                    </a:cubicBezTo>
                    <a:cubicBezTo>
                      <a:pt x="78" y="115"/>
                      <a:pt x="78" y="114"/>
                      <a:pt x="77" y="113"/>
                    </a:cubicBezTo>
                    <a:cubicBezTo>
                      <a:pt x="75" y="111"/>
                      <a:pt x="73" y="109"/>
                      <a:pt x="71" y="108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0" y="108"/>
                      <a:pt x="70" y="107"/>
                      <a:pt x="70" y="107"/>
                    </a:cubicBezTo>
                    <a:cubicBezTo>
                      <a:pt x="69" y="107"/>
                      <a:pt x="68" y="106"/>
                      <a:pt x="67" y="105"/>
                    </a:cubicBezTo>
                    <a:cubicBezTo>
                      <a:pt x="66" y="105"/>
                      <a:pt x="65" y="105"/>
                      <a:pt x="64" y="104"/>
                    </a:cubicBezTo>
                    <a:cubicBezTo>
                      <a:pt x="63" y="103"/>
                      <a:pt x="62" y="103"/>
                      <a:pt x="62" y="102"/>
                    </a:cubicBezTo>
                    <a:cubicBezTo>
                      <a:pt x="61" y="102"/>
                      <a:pt x="61" y="101"/>
                      <a:pt x="61" y="101"/>
                    </a:cubicBezTo>
                    <a:cubicBezTo>
                      <a:pt x="60" y="100"/>
                      <a:pt x="60" y="100"/>
                      <a:pt x="60" y="99"/>
                    </a:cubicBezTo>
                    <a:cubicBezTo>
                      <a:pt x="60" y="98"/>
                      <a:pt x="60" y="98"/>
                      <a:pt x="60" y="97"/>
                    </a:cubicBezTo>
                    <a:cubicBezTo>
                      <a:pt x="58" y="97"/>
                      <a:pt x="57" y="96"/>
                      <a:pt x="56" y="96"/>
                    </a:cubicBezTo>
                    <a:cubicBezTo>
                      <a:pt x="57" y="96"/>
                      <a:pt x="58" y="97"/>
                      <a:pt x="60" y="97"/>
                    </a:cubicBezTo>
                    <a:cubicBezTo>
                      <a:pt x="60" y="96"/>
                      <a:pt x="60" y="94"/>
                      <a:pt x="59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9" y="91"/>
                      <a:pt x="59" y="90"/>
                      <a:pt x="59" y="88"/>
                    </a:cubicBezTo>
                    <a:cubicBezTo>
                      <a:pt x="58" y="88"/>
                      <a:pt x="59" y="87"/>
                      <a:pt x="58" y="86"/>
                    </a:cubicBezTo>
                    <a:cubicBezTo>
                      <a:pt x="58" y="85"/>
                      <a:pt x="58" y="84"/>
                      <a:pt x="57" y="82"/>
                    </a:cubicBezTo>
                    <a:cubicBezTo>
                      <a:pt x="57" y="81"/>
                      <a:pt x="57" y="81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80"/>
                      <a:pt x="57" y="80"/>
                      <a:pt x="58" y="80"/>
                    </a:cubicBezTo>
                    <a:cubicBezTo>
                      <a:pt x="58" y="80"/>
                      <a:pt x="58" y="80"/>
                      <a:pt x="58" y="81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9" y="82"/>
                      <a:pt x="59" y="83"/>
                      <a:pt x="60" y="83"/>
                    </a:cubicBezTo>
                    <a:cubicBezTo>
                      <a:pt x="60" y="84"/>
                      <a:pt x="60" y="84"/>
                      <a:pt x="61" y="84"/>
                    </a:cubicBezTo>
                    <a:cubicBezTo>
                      <a:pt x="62" y="85"/>
                      <a:pt x="63" y="87"/>
                      <a:pt x="64" y="88"/>
                    </a:cubicBezTo>
                    <a:cubicBezTo>
                      <a:pt x="65" y="89"/>
                      <a:pt x="66" y="90"/>
                      <a:pt x="67" y="92"/>
                    </a:cubicBezTo>
                    <a:cubicBezTo>
                      <a:pt x="68" y="92"/>
                      <a:pt x="69" y="93"/>
                      <a:pt x="69" y="94"/>
                    </a:cubicBezTo>
                    <a:cubicBezTo>
                      <a:pt x="70" y="94"/>
                      <a:pt x="71" y="95"/>
                      <a:pt x="71" y="95"/>
                    </a:cubicBezTo>
                    <a:cubicBezTo>
                      <a:pt x="72" y="95"/>
                      <a:pt x="72" y="96"/>
                      <a:pt x="73" y="96"/>
                    </a:cubicBezTo>
                    <a:cubicBezTo>
                      <a:pt x="73" y="97"/>
                      <a:pt x="74" y="97"/>
                      <a:pt x="74" y="97"/>
                    </a:cubicBezTo>
                    <a:cubicBezTo>
                      <a:pt x="75" y="98"/>
                      <a:pt x="76" y="99"/>
                      <a:pt x="78" y="99"/>
                    </a:cubicBezTo>
                    <a:cubicBezTo>
                      <a:pt x="78" y="99"/>
                      <a:pt x="79" y="99"/>
                      <a:pt x="80" y="99"/>
                    </a:cubicBezTo>
                    <a:cubicBezTo>
                      <a:pt x="80" y="99"/>
                      <a:pt x="81" y="99"/>
                      <a:pt x="81" y="99"/>
                    </a:cubicBezTo>
                    <a:cubicBezTo>
                      <a:pt x="81" y="100"/>
                      <a:pt x="82" y="100"/>
                      <a:pt x="82" y="100"/>
                    </a:cubicBezTo>
                    <a:cubicBezTo>
                      <a:pt x="83" y="100"/>
                      <a:pt x="85" y="99"/>
                      <a:pt x="85" y="98"/>
                    </a:cubicBezTo>
                    <a:cubicBezTo>
                      <a:pt x="85" y="97"/>
                      <a:pt x="85" y="97"/>
                      <a:pt x="86" y="96"/>
                    </a:cubicBezTo>
                    <a:cubicBezTo>
                      <a:pt x="86" y="96"/>
                      <a:pt x="85" y="95"/>
                      <a:pt x="85" y="95"/>
                    </a:cubicBezTo>
                    <a:cubicBezTo>
                      <a:pt x="85" y="94"/>
                      <a:pt x="85" y="93"/>
                      <a:pt x="85" y="93"/>
                    </a:cubicBezTo>
                    <a:close/>
                    <a:moveTo>
                      <a:pt x="32" y="101"/>
                    </a:moveTo>
                    <a:cubicBezTo>
                      <a:pt x="32" y="101"/>
                      <a:pt x="32" y="101"/>
                      <a:pt x="32" y="100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3" y="102"/>
                      <a:pt x="33" y="102"/>
                      <a:pt x="32" y="101"/>
                    </a:cubicBezTo>
                    <a:close/>
                    <a:moveTo>
                      <a:pt x="38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7" y="95"/>
                      <a:pt x="37" y="95"/>
                      <a:pt x="36" y="95"/>
                    </a:cubicBezTo>
                    <a:cubicBezTo>
                      <a:pt x="37" y="95"/>
                      <a:pt x="37" y="95"/>
                      <a:pt x="38" y="95"/>
                    </a:cubicBezTo>
                    <a:close/>
                    <a:moveTo>
                      <a:pt x="37" y="97"/>
                    </a:moveTo>
                    <a:cubicBezTo>
                      <a:pt x="37" y="97"/>
                      <a:pt x="37" y="96"/>
                      <a:pt x="37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7" y="96"/>
                      <a:pt x="37" y="97"/>
                      <a:pt x="37" y="97"/>
                    </a:cubicBezTo>
                    <a:close/>
                    <a:moveTo>
                      <a:pt x="38" y="104"/>
                    </a:moveTo>
                    <a:cubicBezTo>
                      <a:pt x="38" y="104"/>
                      <a:pt x="38" y="104"/>
                      <a:pt x="37" y="104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104"/>
                      <a:pt x="38" y="105"/>
                      <a:pt x="38" y="105"/>
                    </a:cubicBezTo>
                    <a:cubicBezTo>
                      <a:pt x="38" y="105"/>
                      <a:pt x="38" y="104"/>
                      <a:pt x="38" y="104"/>
                    </a:cubicBezTo>
                    <a:close/>
                    <a:moveTo>
                      <a:pt x="40" y="86"/>
                    </a:move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lose/>
                    <a:moveTo>
                      <a:pt x="48" y="90"/>
                    </a:move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lose/>
                    <a:moveTo>
                      <a:pt x="48" y="77"/>
                    </a:moveTo>
                    <a:cubicBezTo>
                      <a:pt x="48" y="78"/>
                      <a:pt x="48" y="78"/>
                      <a:pt x="47" y="79"/>
                    </a:cubicBezTo>
                    <a:cubicBezTo>
                      <a:pt x="48" y="78"/>
                      <a:pt x="48" y="78"/>
                      <a:pt x="48" y="77"/>
                    </a:cubicBezTo>
                    <a:cubicBezTo>
                      <a:pt x="49" y="76"/>
                      <a:pt x="49" y="75"/>
                      <a:pt x="50" y="73"/>
                    </a:cubicBezTo>
                    <a:cubicBezTo>
                      <a:pt x="49" y="75"/>
                      <a:pt x="49" y="76"/>
                      <a:pt x="48" y="77"/>
                    </a:cubicBezTo>
                    <a:close/>
                    <a:moveTo>
                      <a:pt x="43" y="119"/>
                    </a:moveTo>
                    <a:cubicBezTo>
                      <a:pt x="43" y="119"/>
                      <a:pt x="44" y="119"/>
                      <a:pt x="44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9"/>
                      <a:pt x="43" y="119"/>
                      <a:pt x="43" y="119"/>
                    </a:cubicBezTo>
                    <a:close/>
                    <a:moveTo>
                      <a:pt x="34" y="206"/>
                    </a:moveTo>
                    <a:cubicBezTo>
                      <a:pt x="34" y="206"/>
                      <a:pt x="33" y="206"/>
                      <a:pt x="33" y="206"/>
                    </a:cubicBezTo>
                    <a:cubicBezTo>
                      <a:pt x="33" y="206"/>
                      <a:pt x="34" y="206"/>
                      <a:pt x="34" y="206"/>
                    </a:cubicBezTo>
                    <a:cubicBezTo>
                      <a:pt x="35" y="205"/>
                      <a:pt x="35" y="204"/>
                      <a:pt x="35" y="204"/>
                    </a:cubicBezTo>
                    <a:cubicBezTo>
                      <a:pt x="35" y="204"/>
                      <a:pt x="35" y="205"/>
                      <a:pt x="34" y="206"/>
                    </a:cubicBezTo>
                    <a:close/>
                    <a:moveTo>
                      <a:pt x="36" y="197"/>
                    </a:move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lose/>
                    <a:moveTo>
                      <a:pt x="37" y="196"/>
                    </a:move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7"/>
                      <a:pt x="37" y="197"/>
                    </a:cubicBezTo>
                    <a:cubicBezTo>
                      <a:pt x="37" y="197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lose/>
                    <a:moveTo>
                      <a:pt x="42" y="194"/>
                    </a:moveTo>
                    <a:cubicBezTo>
                      <a:pt x="42" y="194"/>
                      <a:pt x="42" y="195"/>
                      <a:pt x="42" y="195"/>
                    </a:cubicBezTo>
                    <a:cubicBezTo>
                      <a:pt x="42" y="195"/>
                      <a:pt x="42" y="194"/>
                      <a:pt x="42" y="194"/>
                    </a:cubicBezTo>
                    <a:cubicBezTo>
                      <a:pt x="42" y="194"/>
                      <a:pt x="43" y="193"/>
                      <a:pt x="43" y="193"/>
                    </a:cubicBezTo>
                    <a:cubicBezTo>
                      <a:pt x="43" y="193"/>
                      <a:pt x="42" y="194"/>
                      <a:pt x="42" y="194"/>
                    </a:cubicBezTo>
                    <a:close/>
                    <a:moveTo>
                      <a:pt x="51" y="161"/>
                    </a:moveTo>
                    <a:cubicBezTo>
                      <a:pt x="51" y="160"/>
                      <a:pt x="51" y="160"/>
                      <a:pt x="51" y="160"/>
                    </a:cubicBezTo>
                    <a:cubicBezTo>
                      <a:pt x="51" y="160"/>
                      <a:pt x="51" y="160"/>
                      <a:pt x="51" y="161"/>
                    </a:cubicBezTo>
                    <a:cubicBezTo>
                      <a:pt x="51" y="161"/>
                      <a:pt x="51" y="161"/>
                      <a:pt x="52" y="161"/>
                    </a:cubicBezTo>
                    <a:cubicBezTo>
                      <a:pt x="51" y="161"/>
                      <a:pt x="51" y="161"/>
                      <a:pt x="51" y="161"/>
                    </a:cubicBezTo>
                    <a:close/>
                    <a:moveTo>
                      <a:pt x="58" y="183"/>
                    </a:moveTo>
                    <a:cubicBezTo>
                      <a:pt x="58" y="183"/>
                      <a:pt x="58" y="183"/>
                      <a:pt x="58" y="183"/>
                    </a:cubicBezTo>
                    <a:cubicBezTo>
                      <a:pt x="58" y="183"/>
                      <a:pt x="57" y="183"/>
                      <a:pt x="57" y="182"/>
                    </a:cubicBezTo>
                    <a:cubicBezTo>
                      <a:pt x="57" y="183"/>
                      <a:pt x="58" y="183"/>
                      <a:pt x="58" y="183"/>
                    </a:cubicBezTo>
                    <a:close/>
                    <a:moveTo>
                      <a:pt x="69" y="148"/>
                    </a:move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lose/>
                    <a:moveTo>
                      <a:pt x="69" y="113"/>
                    </a:move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2"/>
                      <a:pt x="68" y="111"/>
                      <a:pt x="67" y="110"/>
                    </a:cubicBezTo>
                    <a:cubicBezTo>
                      <a:pt x="68" y="111"/>
                      <a:pt x="69" y="112"/>
                      <a:pt x="69" y="113"/>
                    </a:cubicBezTo>
                    <a:close/>
                    <a:moveTo>
                      <a:pt x="71" y="120"/>
                    </a:moveTo>
                    <a:cubicBezTo>
                      <a:pt x="71" y="120"/>
                      <a:pt x="72" y="120"/>
                      <a:pt x="72" y="120"/>
                    </a:cubicBezTo>
                    <a:cubicBezTo>
                      <a:pt x="72" y="120"/>
                      <a:pt x="71" y="120"/>
                      <a:pt x="71" y="120"/>
                    </a:cubicBezTo>
                    <a:cubicBezTo>
                      <a:pt x="70" y="118"/>
                      <a:pt x="68" y="116"/>
                      <a:pt x="67" y="115"/>
                    </a:cubicBezTo>
                    <a:cubicBezTo>
                      <a:pt x="68" y="116"/>
                      <a:pt x="70" y="118"/>
                      <a:pt x="71" y="120"/>
                    </a:cubicBezTo>
                    <a:close/>
                    <a:moveTo>
                      <a:pt x="56" y="79"/>
                    </a:move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9"/>
                      <a:pt x="56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6" y="79"/>
                      <a:pt x="56" y="79"/>
                    </a:cubicBezTo>
                    <a:close/>
                    <a:moveTo>
                      <a:pt x="73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4" y="93"/>
                      <a:pt x="74" y="93"/>
                      <a:pt x="74" y="94"/>
                    </a:cubicBezTo>
                    <a:cubicBezTo>
                      <a:pt x="74" y="93"/>
                      <a:pt x="74" y="93"/>
                      <a:pt x="73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CD1163C1-EE02-4A6E-A0E5-749297CD13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2094" y="2940747"/>
                <a:ext cx="1636713" cy="962025"/>
              </a:xfrm>
              <a:custGeom>
                <a:gdLst>
                  <a:gd fmla="*/ 224 w 259" name="T0"/>
                  <a:gd fmla="*/ 105 h 152" name="T1"/>
                  <a:gd fmla="*/ 208 w 259" name="T2"/>
                  <a:gd fmla="*/ 78 h 152" name="T3"/>
                  <a:gd fmla="*/ 178 w 259" name="T4"/>
                  <a:gd fmla="*/ 53 h 152" name="T5"/>
                  <a:gd fmla="*/ 176 w 259" name="T6"/>
                  <a:gd fmla="*/ 70 h 152" name="T7"/>
                  <a:gd fmla="*/ 193 w 259" name="T8"/>
                  <a:gd fmla="*/ 94 h 152" name="T9"/>
                  <a:gd fmla="*/ 209 w 259" name="T10"/>
                  <a:gd fmla="*/ 106 h 152" name="T11"/>
                  <a:gd fmla="*/ 188 w 259" name="T12"/>
                  <a:gd fmla="*/ 104 h 152" name="T13"/>
                  <a:gd fmla="*/ 174 w 259" name="T14"/>
                  <a:gd fmla="*/ 98 h 152" name="T15"/>
                  <a:gd fmla="*/ 150 w 259" name="T16"/>
                  <a:gd fmla="*/ 64 h 152" name="T17"/>
                  <a:gd fmla="*/ 135 w 259" name="T18"/>
                  <a:gd fmla="*/ 82 h 152" name="T19"/>
                  <a:gd fmla="*/ 140 w 259" name="T20"/>
                  <a:gd fmla="*/ 90 h 152" name="T21"/>
                  <a:gd fmla="*/ 118 w 259" name="T22"/>
                  <a:gd fmla="*/ 69 h 152" name="T23"/>
                  <a:gd fmla="*/ 95 w 259" name="T24"/>
                  <a:gd fmla="*/ 57 h 152" name="T25"/>
                  <a:gd fmla="*/ 88 w 259" name="T26"/>
                  <a:gd fmla="*/ 67 h 152" name="T27"/>
                  <a:gd fmla="*/ 74 w 259" name="T28"/>
                  <a:gd fmla="*/ 32 h 152" name="T29"/>
                  <a:gd fmla="*/ 64 w 259" name="T30"/>
                  <a:gd fmla="*/ 48 h 152" name="T31"/>
                  <a:gd fmla="*/ 64 w 259" name="T32"/>
                  <a:gd fmla="*/ 53 h 152" name="T33"/>
                  <a:gd fmla="*/ 37 w 259" name="T34"/>
                  <a:gd fmla="*/ 32 h 152" name="T35"/>
                  <a:gd fmla="*/ 33 w 259" name="T36"/>
                  <a:gd fmla="*/ 20 h 152" name="T37"/>
                  <a:gd fmla="*/ 2 w 259" name="T38"/>
                  <a:gd fmla="*/ 10 h 152" name="T39"/>
                  <a:gd fmla="*/ 31 w 259" name="T40"/>
                  <a:gd fmla="*/ 33 h 152" name="T41"/>
                  <a:gd fmla="*/ 35 w 259" name="T42"/>
                  <a:gd fmla="*/ 53 h 152" name="T43"/>
                  <a:gd fmla="*/ 42 w 259" name="T44"/>
                  <a:gd fmla="*/ 66 h 152" name="T45"/>
                  <a:gd fmla="*/ 69 w 259" name="T46"/>
                  <a:gd fmla="*/ 69 h 152" name="T47"/>
                  <a:gd fmla="*/ 92 w 259" name="T48"/>
                  <a:gd fmla="*/ 75 h 152" name="T49"/>
                  <a:gd fmla="*/ 75 w 259" name="T50"/>
                  <a:gd fmla="*/ 84 h 152" name="T51"/>
                  <a:gd fmla="*/ 87 w 259" name="T52"/>
                  <a:gd fmla="*/ 102 h 152" name="T53"/>
                  <a:gd fmla="*/ 118 w 259" name="T54"/>
                  <a:gd fmla="*/ 89 h 152" name="T55"/>
                  <a:gd fmla="*/ 132 w 259" name="T56"/>
                  <a:gd fmla="*/ 93 h 152" name="T57"/>
                  <a:gd fmla="*/ 157 w 259" name="T58"/>
                  <a:gd fmla="*/ 105 h 152" name="T59"/>
                  <a:gd fmla="*/ 110 w 259" name="T60"/>
                  <a:gd fmla="*/ 119 h 152" name="T61"/>
                  <a:gd fmla="*/ 135 w 259" name="T62"/>
                  <a:gd fmla="*/ 130 h 152" name="T63"/>
                  <a:gd fmla="*/ 169 w 259" name="T64"/>
                  <a:gd fmla="*/ 109 h 152" name="T65"/>
                  <a:gd fmla="*/ 201 w 259" name="T66"/>
                  <a:gd fmla="*/ 113 h 152" name="T67"/>
                  <a:gd fmla="*/ 204 w 259" name="T68"/>
                  <a:gd fmla="*/ 117 h 152" name="T69"/>
                  <a:gd fmla="*/ 177 w 259" name="T70"/>
                  <a:gd fmla="*/ 126 h 152" name="T71"/>
                  <a:gd fmla="*/ 161 w 259" name="T72"/>
                  <a:gd fmla="*/ 148 h 152" name="T73"/>
                  <a:gd fmla="*/ 197 w 259" name="T74"/>
                  <a:gd fmla="*/ 145 h 152" name="T75"/>
                  <a:gd fmla="*/ 227 w 259" name="T76"/>
                  <a:gd fmla="*/ 112 h 152" name="T77"/>
                  <a:gd fmla="*/ 259 w 259" name="T78"/>
                  <a:gd fmla="*/ 105 h 152" name="T79"/>
                  <a:gd fmla="*/ 188 w 259" name="T80"/>
                  <a:gd fmla="*/ 72 h 152" name="T81"/>
                  <a:gd fmla="*/ 193 w 259" name="T82"/>
                  <a:gd fmla="*/ 73 h 152" name="T83"/>
                  <a:gd fmla="*/ 31 w 259" name="T84"/>
                  <a:gd fmla="*/ 20 h 152" name="T85"/>
                  <a:gd fmla="*/ 19 w 259" name="T86"/>
                  <a:gd fmla="*/ 14 h 152" name="T87"/>
                  <a:gd fmla="*/ 31 w 259" name="T88"/>
                  <a:gd fmla="*/ 29 h 152" name="T89"/>
                  <a:gd fmla="*/ 40 w 259" name="T90"/>
                  <a:gd fmla="*/ 60 h 152" name="T91"/>
                  <a:gd fmla="*/ 59 w 259" name="T92"/>
                  <a:gd fmla="*/ 60 h 152" name="T93"/>
                  <a:gd fmla="*/ 54 w 259" name="T94"/>
                  <a:gd fmla="*/ 64 h 152" name="T95"/>
                  <a:gd fmla="*/ 90 w 259" name="T96"/>
                  <a:gd fmla="*/ 96 h 152" name="T97"/>
                  <a:gd fmla="*/ 142 w 259" name="T98"/>
                  <a:gd fmla="*/ 93 h 152" name="T99"/>
                  <a:gd fmla="*/ 150 w 259" name="T100"/>
                  <a:gd fmla="*/ 79 h 152" name="T101"/>
                  <a:gd fmla="*/ 127 w 259" name="T102"/>
                  <a:gd fmla="*/ 120 h 152" name="T103"/>
                  <a:gd fmla="*/ 144 w 259" name="T104"/>
                  <a:gd fmla="*/ 110 h 152" name="T105"/>
                  <a:gd fmla="*/ 174 w 259" name="T106"/>
                  <a:gd fmla="*/ 134 h 152" name="T107"/>
                  <a:gd fmla="*/ 207 w 259" name="T108"/>
                  <a:gd fmla="*/ 113 h 152" name="T109"/>
                  <a:gd fmla="*/ 219 w 259" name="T110"/>
                  <a:gd fmla="*/ 106 h 152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52" w="259">
                    <a:moveTo>
                      <a:pt x="240" y="107"/>
                    </a:moveTo>
                    <a:cubicBezTo>
                      <a:pt x="240" y="107"/>
                      <a:pt x="239" y="107"/>
                      <a:pt x="239" y="107"/>
                    </a:cubicBezTo>
                    <a:cubicBezTo>
                      <a:pt x="236" y="107"/>
                      <a:pt x="233" y="107"/>
                      <a:pt x="231" y="108"/>
                    </a:cubicBezTo>
                    <a:cubicBezTo>
                      <a:pt x="230" y="108"/>
                      <a:pt x="229" y="107"/>
                      <a:pt x="228" y="107"/>
                    </a:cubicBezTo>
                    <a:cubicBezTo>
                      <a:pt x="228" y="107"/>
                      <a:pt x="227" y="107"/>
                      <a:pt x="227" y="107"/>
                    </a:cubicBezTo>
                    <a:cubicBezTo>
                      <a:pt x="225" y="107"/>
                      <a:pt x="225" y="107"/>
                      <a:pt x="226" y="105"/>
                    </a:cubicBezTo>
                    <a:cubicBezTo>
                      <a:pt x="225" y="105"/>
                      <a:pt x="224" y="105"/>
                      <a:pt x="224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224" y="105"/>
                      <a:pt x="225" y="105"/>
                      <a:pt x="226" y="105"/>
                    </a:cubicBezTo>
                    <a:cubicBezTo>
                      <a:pt x="226" y="103"/>
                      <a:pt x="225" y="101"/>
                      <a:pt x="223" y="101"/>
                    </a:cubicBezTo>
                    <a:cubicBezTo>
                      <a:pt x="223" y="101"/>
                      <a:pt x="223" y="101"/>
                      <a:pt x="223" y="101"/>
                    </a:cubicBezTo>
                    <a:cubicBezTo>
                      <a:pt x="222" y="100"/>
                      <a:pt x="221" y="100"/>
                      <a:pt x="219" y="99"/>
                    </a:cubicBezTo>
                    <a:cubicBezTo>
                      <a:pt x="219" y="98"/>
                      <a:pt x="218" y="96"/>
                      <a:pt x="217" y="95"/>
                    </a:cubicBezTo>
                    <a:cubicBezTo>
                      <a:pt x="217" y="94"/>
                      <a:pt x="216" y="94"/>
                      <a:pt x="216" y="93"/>
                    </a:cubicBezTo>
                    <a:cubicBezTo>
                      <a:pt x="214" y="90"/>
                      <a:pt x="213" y="88"/>
                      <a:pt x="211" y="85"/>
                    </a:cubicBezTo>
                    <a:cubicBezTo>
                      <a:pt x="210" y="82"/>
                      <a:pt x="209" y="80"/>
                      <a:pt x="208" y="78"/>
                    </a:cubicBezTo>
                    <a:cubicBezTo>
                      <a:pt x="208" y="76"/>
                      <a:pt x="207" y="75"/>
                      <a:pt x="207" y="74"/>
                    </a:cubicBezTo>
                    <a:cubicBezTo>
                      <a:pt x="206" y="73"/>
                      <a:pt x="206" y="71"/>
                      <a:pt x="205" y="70"/>
                    </a:cubicBezTo>
                    <a:cubicBezTo>
                      <a:pt x="204" y="68"/>
                      <a:pt x="203" y="66"/>
                      <a:pt x="201" y="64"/>
                    </a:cubicBezTo>
                    <a:cubicBezTo>
                      <a:pt x="199" y="62"/>
                      <a:pt x="197" y="60"/>
                      <a:pt x="195" y="58"/>
                    </a:cubicBezTo>
                    <a:cubicBezTo>
                      <a:pt x="194" y="57"/>
                      <a:pt x="193" y="56"/>
                      <a:pt x="192" y="55"/>
                    </a:cubicBezTo>
                    <a:cubicBezTo>
                      <a:pt x="190" y="54"/>
                      <a:pt x="188" y="53"/>
                      <a:pt x="186" y="53"/>
                    </a:cubicBezTo>
                    <a:cubicBezTo>
                      <a:pt x="184" y="53"/>
                      <a:pt x="182" y="52"/>
                      <a:pt x="179" y="52"/>
                    </a:cubicBezTo>
                    <a:cubicBezTo>
                      <a:pt x="179" y="52"/>
                      <a:pt x="178" y="52"/>
                      <a:pt x="178" y="53"/>
                    </a:cubicBezTo>
                    <a:cubicBezTo>
                      <a:pt x="175" y="53"/>
                      <a:pt x="173" y="54"/>
                      <a:pt x="172" y="58"/>
                    </a:cubicBezTo>
                    <a:cubicBezTo>
                      <a:pt x="172" y="59"/>
                      <a:pt x="172" y="61"/>
                      <a:pt x="172" y="62"/>
                    </a:cubicBezTo>
                    <a:cubicBezTo>
                      <a:pt x="172" y="64"/>
                      <a:pt x="173" y="66"/>
                      <a:pt x="173" y="68"/>
                    </a:cubicBezTo>
                    <a:cubicBezTo>
                      <a:pt x="173" y="69"/>
                      <a:pt x="174" y="70"/>
                      <a:pt x="174" y="71"/>
                    </a:cubicBezTo>
                    <a:cubicBezTo>
                      <a:pt x="175" y="71"/>
                      <a:pt x="175" y="70"/>
                      <a:pt x="175" y="70"/>
                    </a:cubicBezTo>
                    <a:cubicBezTo>
                      <a:pt x="175" y="70"/>
                      <a:pt x="176" y="70"/>
                      <a:pt x="176" y="70"/>
                    </a:cubicBezTo>
                    <a:cubicBezTo>
                      <a:pt x="177" y="70"/>
                      <a:pt x="177" y="70"/>
                      <a:pt x="178" y="70"/>
                    </a:cubicBezTo>
                    <a:cubicBezTo>
                      <a:pt x="177" y="70"/>
                      <a:pt x="177" y="70"/>
                      <a:pt x="176" y="70"/>
                    </a:cubicBezTo>
                    <a:cubicBezTo>
                      <a:pt x="176" y="70"/>
                      <a:pt x="175" y="70"/>
                      <a:pt x="175" y="70"/>
                    </a:cubicBezTo>
                    <a:cubicBezTo>
                      <a:pt x="175" y="70"/>
                      <a:pt x="175" y="71"/>
                      <a:pt x="174" y="71"/>
                    </a:cubicBezTo>
                    <a:cubicBezTo>
                      <a:pt x="175" y="73"/>
                      <a:pt x="176" y="74"/>
                      <a:pt x="176" y="76"/>
                    </a:cubicBezTo>
                    <a:cubicBezTo>
                      <a:pt x="177" y="78"/>
                      <a:pt x="178" y="80"/>
                      <a:pt x="180" y="82"/>
                    </a:cubicBezTo>
                    <a:cubicBezTo>
                      <a:pt x="182" y="83"/>
                      <a:pt x="183" y="85"/>
                      <a:pt x="185" y="86"/>
                    </a:cubicBezTo>
                    <a:cubicBezTo>
                      <a:pt x="185" y="87"/>
                      <a:pt x="186" y="87"/>
                      <a:pt x="186" y="88"/>
                    </a:cubicBezTo>
                    <a:cubicBezTo>
                      <a:pt x="187" y="88"/>
                      <a:pt x="187" y="89"/>
                      <a:pt x="187" y="89"/>
                    </a:cubicBezTo>
                    <a:cubicBezTo>
                      <a:pt x="189" y="91"/>
                      <a:pt x="191" y="93"/>
                      <a:pt x="193" y="94"/>
                    </a:cubicBezTo>
                    <a:cubicBezTo>
                      <a:pt x="194" y="95"/>
                      <a:pt x="194" y="95"/>
                      <a:pt x="195" y="96"/>
                    </a:cubicBezTo>
                    <a:cubicBezTo>
                      <a:pt x="196" y="97"/>
                      <a:pt x="197" y="98"/>
                      <a:pt x="198" y="98"/>
                    </a:cubicBezTo>
                    <a:cubicBezTo>
                      <a:pt x="199" y="98"/>
                      <a:pt x="199" y="98"/>
                      <a:pt x="199" y="98"/>
                    </a:cubicBezTo>
                    <a:cubicBezTo>
                      <a:pt x="202" y="100"/>
                      <a:pt x="205" y="101"/>
                      <a:pt x="207" y="103"/>
                    </a:cubicBezTo>
                    <a:cubicBezTo>
                      <a:pt x="207" y="103"/>
                      <a:pt x="207" y="103"/>
                      <a:pt x="207" y="103"/>
                    </a:cubicBezTo>
                    <a:cubicBezTo>
                      <a:pt x="210" y="104"/>
                      <a:pt x="212" y="105"/>
                      <a:pt x="214" y="106"/>
                    </a:cubicBezTo>
                    <a:cubicBezTo>
                      <a:pt x="215" y="106"/>
                      <a:pt x="216" y="107"/>
                      <a:pt x="217" y="107"/>
                    </a:cubicBezTo>
                    <a:cubicBezTo>
                      <a:pt x="214" y="107"/>
                      <a:pt x="211" y="107"/>
                      <a:pt x="209" y="106"/>
                    </a:cubicBezTo>
                    <a:cubicBezTo>
                      <a:pt x="206" y="106"/>
                      <a:pt x="203" y="106"/>
                      <a:pt x="200" y="105"/>
                    </a:cubicBezTo>
                    <a:cubicBezTo>
                      <a:pt x="199" y="106"/>
                      <a:pt x="198" y="106"/>
                      <a:pt x="197" y="106"/>
                    </a:cubicBezTo>
                    <a:cubicBezTo>
                      <a:pt x="197" y="106"/>
                      <a:pt x="197" y="107"/>
                      <a:pt x="197" y="107"/>
                    </a:cubicBezTo>
                    <a:cubicBezTo>
                      <a:pt x="197" y="107"/>
                      <a:pt x="198" y="108"/>
                      <a:pt x="199" y="108"/>
                    </a:cubicBezTo>
                    <a:cubicBezTo>
                      <a:pt x="198" y="108"/>
                      <a:pt x="197" y="107"/>
                      <a:pt x="197" y="107"/>
                    </a:cubicBezTo>
                    <a:cubicBezTo>
                      <a:pt x="197" y="107"/>
                      <a:pt x="197" y="106"/>
                      <a:pt x="197" y="106"/>
                    </a:cubicBezTo>
                    <a:cubicBezTo>
                      <a:pt x="196" y="106"/>
                      <a:pt x="195" y="105"/>
                      <a:pt x="195" y="105"/>
                    </a:cubicBezTo>
                    <a:cubicBezTo>
                      <a:pt x="192" y="104"/>
                      <a:pt x="190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7" y="103"/>
                      <a:pt x="186" y="103"/>
                      <a:pt x="186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3" y="102"/>
                      <a:pt x="182" y="102"/>
                      <a:pt x="181" y="102"/>
                    </a:cubicBezTo>
                    <a:cubicBezTo>
                      <a:pt x="180" y="102"/>
                      <a:pt x="180" y="101"/>
                      <a:pt x="179" y="101"/>
                    </a:cubicBezTo>
                    <a:cubicBezTo>
                      <a:pt x="178" y="100"/>
                      <a:pt x="176" y="99"/>
                      <a:pt x="174" y="98"/>
                    </a:cubicBezTo>
                    <a:cubicBezTo>
                      <a:pt x="173" y="97"/>
                      <a:pt x="172" y="95"/>
                      <a:pt x="171" y="94"/>
                    </a:cubicBezTo>
                    <a:cubicBezTo>
                      <a:pt x="170" y="93"/>
                      <a:pt x="169" y="91"/>
                      <a:pt x="169" y="90"/>
                    </a:cubicBezTo>
                    <a:cubicBezTo>
                      <a:pt x="167" y="88"/>
                      <a:pt x="166" y="86"/>
                      <a:pt x="164" y="84"/>
                    </a:cubicBezTo>
                    <a:cubicBezTo>
                      <a:pt x="164" y="83"/>
                      <a:pt x="163" y="82"/>
                      <a:pt x="163" y="82"/>
                    </a:cubicBezTo>
                    <a:cubicBezTo>
                      <a:pt x="162" y="81"/>
                      <a:pt x="161" y="79"/>
                      <a:pt x="160" y="77"/>
                    </a:cubicBezTo>
                    <a:cubicBezTo>
                      <a:pt x="160" y="76"/>
                      <a:pt x="159" y="75"/>
                      <a:pt x="158" y="74"/>
                    </a:cubicBezTo>
                    <a:cubicBezTo>
                      <a:pt x="157" y="73"/>
                      <a:pt x="156" y="72"/>
                      <a:pt x="155" y="71"/>
                    </a:cubicBezTo>
                    <a:cubicBezTo>
                      <a:pt x="154" y="68"/>
                      <a:pt x="152" y="67"/>
                      <a:pt x="150" y="64"/>
                    </a:cubicBezTo>
                    <a:cubicBezTo>
                      <a:pt x="149" y="63"/>
                      <a:pt x="147" y="62"/>
                      <a:pt x="144" y="62"/>
                    </a:cubicBezTo>
                    <a:cubicBezTo>
                      <a:pt x="142" y="62"/>
                      <a:pt x="139" y="63"/>
                      <a:pt x="137" y="63"/>
                    </a:cubicBezTo>
                    <a:cubicBezTo>
                      <a:pt x="136" y="64"/>
                      <a:pt x="135" y="64"/>
                      <a:pt x="134" y="64"/>
                    </a:cubicBezTo>
                    <a:cubicBezTo>
                      <a:pt x="134" y="65"/>
                      <a:pt x="132" y="65"/>
                      <a:pt x="132" y="66"/>
                    </a:cubicBezTo>
                    <a:cubicBezTo>
                      <a:pt x="131" y="68"/>
                      <a:pt x="131" y="70"/>
                      <a:pt x="132" y="72"/>
                    </a:cubicBezTo>
                    <a:cubicBezTo>
                      <a:pt x="132" y="74"/>
                      <a:pt x="132" y="76"/>
                      <a:pt x="133" y="77"/>
                    </a:cubicBezTo>
                    <a:cubicBezTo>
                      <a:pt x="134" y="78"/>
                      <a:pt x="134" y="79"/>
                      <a:pt x="134" y="80"/>
                    </a:cubicBezTo>
                    <a:cubicBezTo>
                      <a:pt x="134" y="81"/>
                      <a:pt x="135" y="82"/>
                      <a:pt x="135" y="82"/>
                    </a:cubicBezTo>
                    <a:cubicBezTo>
                      <a:pt x="135" y="82"/>
                      <a:pt x="136" y="82"/>
                      <a:pt x="136" y="82"/>
                    </a:cubicBezTo>
                    <a:cubicBezTo>
                      <a:pt x="136" y="82"/>
                      <a:pt x="135" y="82"/>
                      <a:pt x="135" y="82"/>
                    </a:cubicBezTo>
                    <a:cubicBezTo>
                      <a:pt x="137" y="84"/>
                      <a:pt x="138" y="86"/>
                      <a:pt x="140" y="88"/>
                    </a:cubicBezTo>
                    <a:cubicBezTo>
                      <a:pt x="141" y="88"/>
                      <a:pt x="141" y="89"/>
                      <a:pt x="142" y="90"/>
                    </a:cubicBezTo>
                    <a:cubicBezTo>
                      <a:pt x="143" y="91"/>
                      <a:pt x="144" y="91"/>
                      <a:pt x="145" y="92"/>
                    </a:cubicBezTo>
                    <a:cubicBezTo>
                      <a:pt x="145" y="92"/>
                      <a:pt x="144" y="92"/>
                      <a:pt x="144" y="92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2" y="91"/>
                      <a:pt x="141" y="91"/>
                      <a:pt x="140" y="90"/>
                    </a:cubicBezTo>
                    <a:cubicBezTo>
                      <a:pt x="138" y="90"/>
                      <a:pt x="137" y="89"/>
                      <a:pt x="135" y="89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3" y="87"/>
                      <a:pt x="132" y="87"/>
                      <a:pt x="130" y="86"/>
                    </a:cubicBezTo>
                    <a:cubicBezTo>
                      <a:pt x="130" y="86"/>
                      <a:pt x="129" y="86"/>
                      <a:pt x="129" y="85"/>
                    </a:cubicBezTo>
                    <a:cubicBezTo>
                      <a:pt x="128" y="85"/>
                      <a:pt x="127" y="84"/>
                      <a:pt x="126" y="83"/>
                    </a:cubicBezTo>
                    <a:cubicBezTo>
                      <a:pt x="126" y="82"/>
                      <a:pt x="125" y="82"/>
                      <a:pt x="124" y="81"/>
                    </a:cubicBezTo>
                    <a:cubicBezTo>
                      <a:pt x="123" y="80"/>
                      <a:pt x="122" y="78"/>
                      <a:pt x="122" y="77"/>
                    </a:cubicBezTo>
                    <a:cubicBezTo>
                      <a:pt x="120" y="74"/>
                      <a:pt x="119" y="72"/>
                      <a:pt x="118" y="69"/>
                    </a:cubicBezTo>
                    <a:cubicBezTo>
                      <a:pt x="117" y="67"/>
                      <a:pt x="116" y="65"/>
                      <a:pt x="115" y="63"/>
                    </a:cubicBezTo>
                    <a:cubicBezTo>
                      <a:pt x="114" y="62"/>
                      <a:pt x="113" y="60"/>
                      <a:pt x="113" y="59"/>
                    </a:cubicBezTo>
                    <a:cubicBezTo>
                      <a:pt x="113" y="58"/>
                      <a:pt x="112" y="58"/>
                      <a:pt x="112" y="58"/>
                    </a:cubicBezTo>
                    <a:cubicBezTo>
                      <a:pt x="112" y="57"/>
                      <a:pt x="111" y="56"/>
                      <a:pt x="111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09" y="52"/>
                      <a:pt x="106" y="48"/>
                      <a:pt x="102" y="50"/>
                    </a:cubicBezTo>
                    <a:cubicBezTo>
                      <a:pt x="101" y="50"/>
                      <a:pt x="99" y="50"/>
                      <a:pt x="98" y="52"/>
                    </a:cubicBezTo>
                    <a:cubicBezTo>
                      <a:pt x="97" y="53"/>
                      <a:pt x="95" y="55"/>
                      <a:pt x="95" y="57"/>
                    </a:cubicBezTo>
                    <a:cubicBezTo>
                      <a:pt x="95" y="58"/>
                      <a:pt x="96" y="60"/>
                      <a:pt x="96" y="61"/>
                    </a:cubicBezTo>
                    <a:cubicBezTo>
                      <a:pt x="96" y="62"/>
                      <a:pt x="96" y="63"/>
                      <a:pt x="96" y="64"/>
                    </a:cubicBezTo>
                    <a:cubicBezTo>
                      <a:pt x="96" y="64"/>
                      <a:pt x="96" y="65"/>
                      <a:pt x="96" y="66"/>
                    </a:cubicBezTo>
                    <a:cubicBezTo>
                      <a:pt x="96" y="68"/>
                      <a:pt x="96" y="69"/>
                      <a:pt x="97" y="71"/>
                    </a:cubicBezTo>
                    <a:cubicBezTo>
                      <a:pt x="97" y="72"/>
                      <a:pt x="96" y="71"/>
                      <a:pt x="96" y="71"/>
                    </a:cubicBezTo>
                    <a:cubicBezTo>
                      <a:pt x="95" y="71"/>
                      <a:pt x="94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1" y="69"/>
                      <a:pt x="89" y="68"/>
                      <a:pt x="88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6" y="66"/>
                      <a:pt x="85" y="66"/>
                      <a:pt x="85" y="65"/>
                    </a:cubicBezTo>
                    <a:cubicBezTo>
                      <a:pt x="84" y="65"/>
                      <a:pt x="84" y="65"/>
                      <a:pt x="84" y="64"/>
                    </a:cubicBezTo>
                    <a:cubicBezTo>
                      <a:pt x="85" y="63"/>
                      <a:pt x="84" y="62"/>
                      <a:pt x="83" y="60"/>
                    </a:cubicBezTo>
                    <a:cubicBezTo>
                      <a:pt x="81" y="56"/>
                      <a:pt x="79" y="51"/>
                      <a:pt x="77" y="46"/>
                    </a:cubicBezTo>
                    <a:cubicBezTo>
                      <a:pt x="77" y="44"/>
                      <a:pt x="77" y="43"/>
                      <a:pt x="77" y="41"/>
                    </a:cubicBezTo>
                    <a:cubicBezTo>
                      <a:pt x="77" y="38"/>
                      <a:pt x="76" y="35"/>
                      <a:pt x="74" y="32"/>
                    </a:cubicBezTo>
                    <a:cubicBezTo>
                      <a:pt x="73" y="30"/>
                      <a:pt x="71" y="28"/>
                      <a:pt x="70" y="26"/>
                    </a:cubicBezTo>
                    <a:cubicBezTo>
                      <a:pt x="67" y="23"/>
                      <a:pt x="62" y="23"/>
                      <a:pt x="59" y="25"/>
                    </a:cubicBezTo>
                    <a:cubicBezTo>
                      <a:pt x="58" y="25"/>
                      <a:pt x="58" y="25"/>
                      <a:pt x="57" y="26"/>
                    </a:cubicBezTo>
                    <a:cubicBezTo>
                      <a:pt x="55" y="26"/>
                      <a:pt x="54" y="29"/>
                      <a:pt x="55" y="31"/>
                    </a:cubicBezTo>
                    <a:cubicBezTo>
                      <a:pt x="56" y="33"/>
                      <a:pt x="57" y="35"/>
                      <a:pt x="58" y="38"/>
                    </a:cubicBezTo>
                    <a:cubicBezTo>
                      <a:pt x="58" y="38"/>
                      <a:pt x="58" y="39"/>
                      <a:pt x="58" y="39"/>
                    </a:cubicBezTo>
                    <a:cubicBezTo>
                      <a:pt x="58" y="41"/>
                      <a:pt x="59" y="43"/>
                      <a:pt x="61" y="44"/>
                    </a:cubicBezTo>
                    <a:cubicBezTo>
                      <a:pt x="62" y="46"/>
                      <a:pt x="62" y="47"/>
                      <a:pt x="64" y="48"/>
                    </a:cubicBezTo>
                    <a:cubicBezTo>
                      <a:pt x="65" y="49"/>
                      <a:pt x="66" y="49"/>
                      <a:pt x="67" y="50"/>
                    </a:cubicBezTo>
                    <a:cubicBezTo>
                      <a:pt x="68" y="51"/>
                      <a:pt x="69" y="51"/>
                      <a:pt x="69" y="52"/>
                    </a:cubicBezTo>
                    <a:cubicBezTo>
                      <a:pt x="70" y="53"/>
                      <a:pt x="72" y="55"/>
                      <a:pt x="73" y="57"/>
                    </a:cubicBezTo>
                    <a:cubicBezTo>
                      <a:pt x="74" y="57"/>
                      <a:pt x="75" y="59"/>
                      <a:pt x="77" y="59"/>
                    </a:cubicBezTo>
                    <a:cubicBezTo>
                      <a:pt x="77" y="59"/>
                      <a:pt x="77" y="61"/>
                      <a:pt x="78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4" y="59"/>
                      <a:pt x="71" y="57"/>
                      <a:pt x="68" y="56"/>
                    </a:cubicBezTo>
                    <a:cubicBezTo>
                      <a:pt x="67" y="55"/>
                      <a:pt x="65" y="54"/>
                      <a:pt x="64" y="53"/>
                    </a:cubicBezTo>
                    <a:cubicBezTo>
                      <a:pt x="62" y="51"/>
                      <a:pt x="60" y="50"/>
                      <a:pt x="58" y="48"/>
                    </a:cubicBezTo>
                    <a:cubicBezTo>
                      <a:pt x="57" y="47"/>
                      <a:pt x="56" y="46"/>
                      <a:pt x="55" y="45"/>
                    </a:cubicBezTo>
                    <a:cubicBezTo>
                      <a:pt x="53" y="45"/>
                      <a:pt x="52" y="44"/>
                      <a:pt x="51" y="43"/>
                    </a:cubicBezTo>
                    <a:cubicBezTo>
                      <a:pt x="49" y="41"/>
                      <a:pt x="47" y="39"/>
                      <a:pt x="45" y="38"/>
                    </a:cubicBezTo>
                    <a:cubicBezTo>
                      <a:pt x="43" y="37"/>
                      <a:pt x="42" y="35"/>
                      <a:pt x="40" y="34"/>
                    </a:cubicBezTo>
                    <a:cubicBezTo>
                      <a:pt x="39" y="34"/>
                      <a:pt x="39" y="33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1"/>
                    </a:cubicBezTo>
                    <a:cubicBezTo>
                      <a:pt x="37" y="31"/>
                      <a:pt x="37" y="31"/>
                      <a:pt x="36" y="31"/>
                    </a:cubicBezTo>
                    <a:cubicBezTo>
                      <a:pt x="36" y="30"/>
                      <a:pt x="36" y="30"/>
                      <a:pt x="35" y="29"/>
                    </a:cubicBezTo>
                    <a:cubicBezTo>
                      <a:pt x="34" y="28"/>
                      <a:pt x="33" y="26"/>
                      <a:pt x="32" y="24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4" y="23"/>
                      <a:pt x="34" y="23"/>
                    </a:cubicBezTo>
                    <a:cubicBezTo>
                      <a:pt x="33" y="22"/>
                      <a:pt x="33" y="21"/>
                      <a:pt x="33" y="20"/>
                    </a:cubicBezTo>
                    <a:cubicBezTo>
                      <a:pt x="33" y="19"/>
                      <a:pt x="32" y="17"/>
                      <a:pt x="31" y="16"/>
                    </a:cubicBezTo>
                    <a:cubicBezTo>
                      <a:pt x="30" y="13"/>
                      <a:pt x="29" y="12"/>
                      <a:pt x="27" y="10"/>
                    </a:cubicBezTo>
                    <a:cubicBezTo>
                      <a:pt x="25" y="9"/>
                      <a:pt x="24" y="8"/>
                      <a:pt x="23" y="7"/>
                    </a:cubicBezTo>
                    <a:cubicBezTo>
                      <a:pt x="21" y="6"/>
                      <a:pt x="20" y="5"/>
                      <a:pt x="18" y="4"/>
                    </a:cubicBezTo>
                    <a:cubicBezTo>
                      <a:pt x="14" y="2"/>
                      <a:pt x="10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3" y="11"/>
                      <a:pt x="3" y="13"/>
                      <a:pt x="4" y="14"/>
                    </a:cubicBezTo>
                    <a:cubicBezTo>
                      <a:pt x="7" y="16"/>
                      <a:pt x="9" y="18"/>
                      <a:pt x="11" y="20"/>
                    </a:cubicBezTo>
                    <a:cubicBezTo>
                      <a:pt x="14" y="23"/>
                      <a:pt x="18" y="25"/>
                      <a:pt x="22" y="26"/>
                    </a:cubicBezTo>
                    <a:cubicBezTo>
                      <a:pt x="22" y="27"/>
                      <a:pt x="23" y="27"/>
                      <a:pt x="24" y="28"/>
                    </a:cubicBezTo>
                    <a:cubicBezTo>
                      <a:pt x="26" y="29"/>
                      <a:pt x="29" y="31"/>
                      <a:pt x="31" y="33"/>
                    </a:cubicBezTo>
                    <a:cubicBezTo>
                      <a:pt x="31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1" y="33"/>
                      <a:pt x="31" y="33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7" y="38"/>
                      <a:pt x="38" y="39"/>
                      <a:pt x="39" y="39"/>
                    </a:cubicBezTo>
                    <a:cubicBezTo>
                      <a:pt x="42" y="42"/>
                      <a:pt x="46" y="45"/>
                      <a:pt x="50" y="48"/>
                    </a:cubicBezTo>
                    <a:cubicBezTo>
                      <a:pt x="52" y="50"/>
                      <a:pt x="55" y="52"/>
                      <a:pt x="56" y="54"/>
                    </a:cubicBezTo>
                    <a:cubicBezTo>
                      <a:pt x="54" y="53"/>
                      <a:pt x="50" y="53"/>
                      <a:pt x="47" y="53"/>
                    </a:cubicBezTo>
                    <a:cubicBezTo>
                      <a:pt x="44" y="52"/>
                      <a:pt x="42" y="52"/>
                      <a:pt x="39" y="52"/>
                    </a:cubicBezTo>
                    <a:cubicBezTo>
                      <a:pt x="38" y="52"/>
                      <a:pt x="37" y="52"/>
                      <a:pt x="36" y="52"/>
                    </a:cubicBezTo>
                    <a:cubicBezTo>
                      <a:pt x="36" y="52"/>
                      <a:pt x="35" y="52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3"/>
                      <a:pt x="32" y="54"/>
                      <a:pt x="30" y="55"/>
                    </a:cubicBezTo>
                    <a:cubicBezTo>
                      <a:pt x="30" y="55"/>
                      <a:pt x="29" y="56"/>
                      <a:pt x="29" y="57"/>
                    </a:cubicBezTo>
                    <a:cubicBezTo>
                      <a:pt x="26" y="60"/>
                      <a:pt x="27" y="64"/>
                      <a:pt x="31" y="66"/>
                    </a:cubicBezTo>
                    <a:cubicBezTo>
                      <a:pt x="32" y="66"/>
                      <a:pt x="33" y="67"/>
                      <a:pt x="34" y="67"/>
                    </a:cubicBezTo>
                    <a:cubicBezTo>
                      <a:pt x="36" y="68"/>
                      <a:pt x="39" y="68"/>
                      <a:pt x="41" y="68"/>
                    </a:cubicBezTo>
                    <a:cubicBezTo>
                      <a:pt x="41" y="68"/>
                      <a:pt x="41" y="67"/>
                      <a:pt x="41" y="67"/>
                    </a:cubicBezTo>
                    <a:cubicBezTo>
                      <a:pt x="41" y="66"/>
                      <a:pt x="41" y="66"/>
                      <a:pt x="42" y="66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1" y="67"/>
                      <a:pt x="41" y="68"/>
                      <a:pt x="41" y="68"/>
                    </a:cubicBezTo>
                    <a:cubicBezTo>
                      <a:pt x="42" y="68"/>
                      <a:pt x="43" y="68"/>
                      <a:pt x="44" y="69"/>
                    </a:cubicBezTo>
                    <a:cubicBezTo>
                      <a:pt x="47" y="69"/>
                      <a:pt x="49" y="69"/>
                      <a:pt x="52" y="70"/>
                    </a:cubicBezTo>
                    <a:cubicBezTo>
                      <a:pt x="53" y="70"/>
                      <a:pt x="55" y="70"/>
                      <a:pt x="56" y="70"/>
                    </a:cubicBezTo>
                    <a:cubicBezTo>
                      <a:pt x="56" y="70"/>
                      <a:pt x="57" y="70"/>
                      <a:pt x="58" y="70"/>
                    </a:cubicBezTo>
                    <a:cubicBezTo>
                      <a:pt x="61" y="70"/>
                      <a:pt x="64" y="70"/>
                      <a:pt x="67" y="69"/>
                    </a:cubicBezTo>
                    <a:cubicBezTo>
                      <a:pt x="68" y="69"/>
                      <a:pt x="69" y="69"/>
                      <a:pt x="69" y="69"/>
                    </a:cubicBezTo>
                    <a:cubicBezTo>
                      <a:pt x="70" y="69"/>
                      <a:pt x="70" y="68"/>
                      <a:pt x="71" y="68"/>
                    </a:cubicBezTo>
                    <a:cubicBezTo>
                      <a:pt x="73" y="68"/>
                      <a:pt x="74" y="68"/>
                      <a:pt x="75" y="68"/>
                    </a:cubicBezTo>
                    <a:cubicBezTo>
                      <a:pt x="76" y="68"/>
                      <a:pt x="77" y="68"/>
                      <a:pt x="78" y="68"/>
                    </a:cubicBezTo>
                    <a:cubicBezTo>
                      <a:pt x="79" y="68"/>
                      <a:pt x="80" y="69"/>
                      <a:pt x="81" y="69"/>
                    </a:cubicBezTo>
                    <a:cubicBezTo>
                      <a:pt x="82" y="70"/>
                      <a:pt x="83" y="70"/>
                      <a:pt x="84" y="71"/>
                    </a:cubicBezTo>
                    <a:cubicBezTo>
                      <a:pt x="84" y="71"/>
                      <a:pt x="85" y="71"/>
                      <a:pt x="85" y="71"/>
                    </a:cubicBezTo>
                    <a:cubicBezTo>
                      <a:pt x="87" y="72"/>
                      <a:pt x="89" y="73"/>
                      <a:pt x="91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4" y="76"/>
                      <a:pt x="95" y="77"/>
                      <a:pt x="96" y="78"/>
                    </a:cubicBezTo>
                    <a:cubicBezTo>
                      <a:pt x="98" y="78"/>
                      <a:pt x="99" y="79"/>
                      <a:pt x="100" y="80"/>
                    </a:cubicBezTo>
                    <a:cubicBezTo>
                      <a:pt x="100" y="80"/>
                      <a:pt x="100" y="81"/>
                      <a:pt x="100" y="81"/>
                    </a:cubicBezTo>
                    <a:cubicBezTo>
                      <a:pt x="98" y="81"/>
                      <a:pt x="96" y="81"/>
                      <a:pt x="94" y="81"/>
                    </a:cubicBezTo>
                    <a:cubicBezTo>
                      <a:pt x="92" y="81"/>
                      <a:pt x="90" y="81"/>
                      <a:pt x="88" y="82"/>
                    </a:cubicBezTo>
                    <a:cubicBezTo>
                      <a:pt x="85" y="82"/>
                      <a:pt x="82" y="82"/>
                      <a:pt x="79" y="82"/>
                    </a:cubicBezTo>
                    <a:cubicBezTo>
                      <a:pt x="78" y="83"/>
                      <a:pt x="78" y="83"/>
                      <a:pt x="77" y="83"/>
                    </a:cubicBezTo>
                    <a:cubicBezTo>
                      <a:pt x="76" y="83"/>
                      <a:pt x="76" y="84"/>
                      <a:pt x="75" y="84"/>
                    </a:cubicBezTo>
                    <a:cubicBezTo>
                      <a:pt x="72" y="85"/>
                      <a:pt x="70" y="86"/>
                      <a:pt x="68" y="88"/>
                    </a:cubicBezTo>
                    <a:cubicBezTo>
                      <a:pt x="67" y="90"/>
                      <a:pt x="67" y="91"/>
                      <a:pt x="67" y="92"/>
                    </a:cubicBezTo>
                    <a:cubicBezTo>
                      <a:pt x="67" y="93"/>
                      <a:pt x="66" y="94"/>
                      <a:pt x="67" y="95"/>
                    </a:cubicBezTo>
                    <a:cubicBezTo>
                      <a:pt x="68" y="96"/>
                      <a:pt x="69" y="98"/>
                      <a:pt x="69" y="99"/>
                    </a:cubicBezTo>
                    <a:cubicBezTo>
                      <a:pt x="71" y="100"/>
                      <a:pt x="72" y="101"/>
                      <a:pt x="74" y="102"/>
                    </a:cubicBezTo>
                    <a:cubicBezTo>
                      <a:pt x="74" y="102"/>
                      <a:pt x="75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80" y="103"/>
                      <a:pt x="84" y="104"/>
                      <a:pt x="87" y="102"/>
                    </a:cubicBezTo>
                    <a:cubicBezTo>
                      <a:pt x="88" y="101"/>
                      <a:pt x="88" y="100"/>
                      <a:pt x="89" y="100"/>
                    </a:cubicBezTo>
                    <a:cubicBezTo>
                      <a:pt x="89" y="99"/>
                      <a:pt x="90" y="99"/>
                      <a:pt x="90" y="99"/>
                    </a:cubicBezTo>
                    <a:cubicBezTo>
                      <a:pt x="93" y="99"/>
                      <a:pt x="96" y="98"/>
                      <a:pt x="99" y="96"/>
                    </a:cubicBezTo>
                    <a:cubicBezTo>
                      <a:pt x="100" y="95"/>
                      <a:pt x="102" y="95"/>
                      <a:pt x="103" y="94"/>
                    </a:cubicBezTo>
                    <a:cubicBezTo>
                      <a:pt x="104" y="93"/>
                      <a:pt x="106" y="93"/>
                      <a:pt x="107" y="92"/>
                    </a:cubicBezTo>
                    <a:cubicBezTo>
                      <a:pt x="108" y="91"/>
                      <a:pt x="109" y="90"/>
                      <a:pt x="111" y="90"/>
                    </a:cubicBezTo>
                    <a:cubicBezTo>
                      <a:pt x="112" y="90"/>
                      <a:pt x="113" y="90"/>
                      <a:pt x="114" y="89"/>
                    </a:cubicBezTo>
                    <a:cubicBezTo>
                      <a:pt x="116" y="89"/>
                      <a:pt x="117" y="89"/>
                      <a:pt x="118" y="89"/>
                    </a:cubicBezTo>
                    <a:cubicBezTo>
                      <a:pt x="118" y="89"/>
                      <a:pt x="119" y="89"/>
                      <a:pt x="119" y="89"/>
                    </a:cubicBezTo>
                    <a:cubicBezTo>
                      <a:pt x="120" y="89"/>
                      <a:pt x="121" y="90"/>
                      <a:pt x="122" y="90"/>
                    </a:cubicBezTo>
                    <a:cubicBezTo>
                      <a:pt x="124" y="89"/>
                      <a:pt x="125" y="90"/>
                      <a:pt x="126" y="91"/>
                    </a:cubicBezTo>
                    <a:cubicBezTo>
                      <a:pt x="127" y="91"/>
                      <a:pt x="128" y="91"/>
                      <a:pt x="128" y="91"/>
                    </a:cubicBezTo>
                    <a:cubicBezTo>
                      <a:pt x="129" y="92"/>
                      <a:pt x="131" y="92"/>
                      <a:pt x="132" y="93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2" y="92"/>
                      <a:pt x="132" y="92"/>
                      <a:pt x="132" y="93"/>
                    </a:cubicBezTo>
                    <a:cubicBezTo>
                      <a:pt x="132" y="93"/>
                      <a:pt x="132" y="93"/>
                      <a:pt x="132" y="93"/>
                    </a:cubicBezTo>
                    <a:cubicBezTo>
                      <a:pt x="132" y="93"/>
                      <a:pt x="133" y="93"/>
                      <a:pt x="133" y="93"/>
                    </a:cubicBezTo>
                    <a:cubicBezTo>
                      <a:pt x="134" y="93"/>
                      <a:pt x="135" y="94"/>
                      <a:pt x="136" y="95"/>
                    </a:cubicBezTo>
                    <a:cubicBezTo>
                      <a:pt x="138" y="95"/>
                      <a:pt x="140" y="96"/>
                      <a:pt x="142" y="97"/>
                    </a:cubicBezTo>
                    <a:cubicBezTo>
                      <a:pt x="145" y="99"/>
                      <a:pt x="149" y="100"/>
                      <a:pt x="153" y="102"/>
                    </a:cubicBezTo>
                    <a:cubicBezTo>
                      <a:pt x="155" y="102"/>
                      <a:pt x="157" y="103"/>
                      <a:pt x="158" y="104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8" y="105"/>
                      <a:pt x="158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4" y="106"/>
                      <a:pt x="151" y="105"/>
                      <a:pt x="147" y="105"/>
                    </a:cubicBezTo>
                    <a:cubicBezTo>
                      <a:pt x="144" y="105"/>
                      <a:pt x="141" y="105"/>
                      <a:pt x="137" y="105"/>
                    </a:cubicBezTo>
                    <a:cubicBezTo>
                      <a:pt x="135" y="105"/>
                      <a:pt x="134" y="105"/>
                      <a:pt x="132" y="106"/>
                    </a:cubicBezTo>
                    <a:cubicBezTo>
                      <a:pt x="130" y="106"/>
                      <a:pt x="128" y="106"/>
                      <a:pt x="126" y="107"/>
                    </a:cubicBezTo>
                    <a:cubicBezTo>
                      <a:pt x="122" y="108"/>
                      <a:pt x="119" y="109"/>
                      <a:pt x="115" y="110"/>
                    </a:cubicBezTo>
                    <a:cubicBezTo>
                      <a:pt x="114" y="110"/>
                      <a:pt x="114" y="111"/>
                      <a:pt x="113" y="112"/>
                    </a:cubicBezTo>
                    <a:cubicBezTo>
                      <a:pt x="113" y="112"/>
                      <a:pt x="112" y="113"/>
                      <a:pt x="112" y="113"/>
                    </a:cubicBezTo>
                    <a:cubicBezTo>
                      <a:pt x="110" y="113"/>
                      <a:pt x="109" y="117"/>
                      <a:pt x="110" y="119"/>
                    </a:cubicBezTo>
                    <a:cubicBezTo>
                      <a:pt x="110" y="120"/>
                      <a:pt x="111" y="121"/>
                      <a:pt x="111" y="122"/>
                    </a:cubicBezTo>
                    <a:cubicBezTo>
                      <a:pt x="112" y="122"/>
                      <a:pt x="113" y="123"/>
                      <a:pt x="113" y="123"/>
                    </a:cubicBezTo>
                    <a:cubicBezTo>
                      <a:pt x="114" y="124"/>
                      <a:pt x="115" y="125"/>
                      <a:pt x="116" y="126"/>
                    </a:cubicBezTo>
                    <a:cubicBezTo>
                      <a:pt x="117" y="127"/>
                      <a:pt x="118" y="127"/>
                      <a:pt x="119" y="127"/>
                    </a:cubicBezTo>
                    <a:cubicBezTo>
                      <a:pt x="121" y="128"/>
                      <a:pt x="122" y="130"/>
                      <a:pt x="124" y="130"/>
                    </a:cubicBezTo>
                    <a:cubicBezTo>
                      <a:pt x="126" y="131"/>
                      <a:pt x="128" y="131"/>
                      <a:pt x="130" y="131"/>
                    </a:cubicBezTo>
                    <a:cubicBezTo>
                      <a:pt x="131" y="130"/>
                      <a:pt x="132" y="130"/>
                      <a:pt x="133" y="130"/>
                    </a:cubicBezTo>
                    <a:cubicBezTo>
                      <a:pt x="134" y="130"/>
                      <a:pt x="134" y="130"/>
                      <a:pt x="135" y="130"/>
                    </a:cubicBezTo>
                    <a:cubicBezTo>
                      <a:pt x="137" y="129"/>
                      <a:pt x="140" y="129"/>
                      <a:pt x="142" y="127"/>
                    </a:cubicBezTo>
                    <a:cubicBezTo>
                      <a:pt x="146" y="125"/>
                      <a:pt x="150" y="124"/>
                      <a:pt x="153" y="120"/>
                    </a:cubicBezTo>
                    <a:cubicBezTo>
                      <a:pt x="153" y="120"/>
                      <a:pt x="153" y="120"/>
                      <a:pt x="154" y="120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6" y="118"/>
                      <a:pt x="157" y="117"/>
                      <a:pt x="159" y="116"/>
                    </a:cubicBezTo>
                    <a:cubicBezTo>
                      <a:pt x="160" y="114"/>
                      <a:pt x="161" y="113"/>
                      <a:pt x="163" y="112"/>
                    </a:cubicBezTo>
                    <a:cubicBezTo>
                      <a:pt x="164" y="111"/>
                      <a:pt x="166" y="110"/>
                      <a:pt x="167" y="109"/>
                    </a:cubicBezTo>
                    <a:cubicBezTo>
                      <a:pt x="168" y="109"/>
                      <a:pt x="169" y="109"/>
                      <a:pt x="169" y="109"/>
                    </a:cubicBezTo>
                    <a:cubicBezTo>
                      <a:pt x="170" y="107"/>
                      <a:pt x="172" y="108"/>
                      <a:pt x="173" y="108"/>
                    </a:cubicBezTo>
                    <a:cubicBezTo>
                      <a:pt x="174" y="109"/>
                      <a:pt x="175" y="109"/>
                      <a:pt x="176" y="109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8" y="109"/>
                      <a:pt x="180" y="110"/>
                      <a:pt x="182" y="110"/>
                    </a:cubicBezTo>
                    <a:cubicBezTo>
                      <a:pt x="183" y="110"/>
                      <a:pt x="183" y="110"/>
                      <a:pt x="183" y="110"/>
                    </a:cubicBezTo>
                    <a:cubicBezTo>
                      <a:pt x="185" y="111"/>
                      <a:pt x="188" y="112"/>
                      <a:pt x="190" y="112"/>
                    </a:cubicBezTo>
                    <a:cubicBezTo>
                      <a:pt x="192" y="112"/>
                      <a:pt x="193" y="113"/>
                      <a:pt x="194" y="112"/>
                    </a:cubicBezTo>
                    <a:cubicBezTo>
                      <a:pt x="197" y="113"/>
                      <a:pt x="199" y="113"/>
                      <a:pt x="201" y="113"/>
                    </a:cubicBezTo>
                    <a:cubicBezTo>
                      <a:pt x="202" y="113"/>
                      <a:pt x="204" y="113"/>
                      <a:pt x="205" y="113"/>
                    </a:cubicBezTo>
                    <a:cubicBezTo>
                      <a:pt x="205" y="113"/>
                      <a:pt x="205" y="113"/>
                      <a:pt x="205" y="114"/>
                    </a:cubicBezTo>
                    <a:cubicBezTo>
                      <a:pt x="205" y="114"/>
                      <a:pt x="204" y="114"/>
                      <a:pt x="204" y="114"/>
                    </a:cubicBezTo>
                    <a:cubicBezTo>
                      <a:pt x="204" y="114"/>
                      <a:pt x="204" y="114"/>
                      <a:pt x="203" y="115"/>
                    </a:cubicBezTo>
                    <a:cubicBezTo>
                      <a:pt x="203" y="115"/>
                      <a:pt x="203" y="115"/>
                      <a:pt x="203" y="115"/>
                    </a:cubicBezTo>
                    <a:cubicBezTo>
                      <a:pt x="204" y="115"/>
                      <a:pt x="204" y="115"/>
                      <a:pt x="204" y="115"/>
                    </a:cubicBezTo>
                    <a:cubicBezTo>
                      <a:pt x="204" y="115"/>
                      <a:pt x="204" y="116"/>
                      <a:pt x="205" y="116"/>
                    </a:cubicBezTo>
                    <a:cubicBezTo>
                      <a:pt x="204" y="117"/>
                      <a:pt x="204" y="117"/>
                      <a:pt x="204" y="117"/>
                    </a:cubicBezTo>
                    <a:cubicBezTo>
                      <a:pt x="204" y="117"/>
                      <a:pt x="204" y="117"/>
                      <a:pt x="205" y="116"/>
                    </a:cubicBezTo>
                    <a:cubicBezTo>
                      <a:pt x="204" y="116"/>
                      <a:pt x="204" y="115"/>
                      <a:pt x="204" y="115"/>
                    </a:cubicBezTo>
                    <a:cubicBezTo>
                      <a:pt x="204" y="115"/>
                      <a:pt x="204" y="115"/>
                      <a:pt x="203" y="115"/>
                    </a:cubicBezTo>
                    <a:cubicBezTo>
                      <a:pt x="201" y="115"/>
                      <a:pt x="200" y="116"/>
                      <a:pt x="198" y="116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4" y="118"/>
                      <a:pt x="191" y="119"/>
                      <a:pt x="188" y="120"/>
                    </a:cubicBezTo>
                    <a:cubicBezTo>
                      <a:pt x="185" y="121"/>
                      <a:pt x="183" y="122"/>
                      <a:pt x="181" y="123"/>
                    </a:cubicBezTo>
                    <a:cubicBezTo>
                      <a:pt x="180" y="124"/>
                      <a:pt x="178" y="125"/>
                      <a:pt x="177" y="126"/>
                    </a:cubicBezTo>
                    <a:cubicBezTo>
                      <a:pt x="175" y="127"/>
                      <a:pt x="174" y="127"/>
                      <a:pt x="173" y="128"/>
                    </a:cubicBezTo>
                    <a:cubicBezTo>
                      <a:pt x="172" y="129"/>
                      <a:pt x="171" y="129"/>
                      <a:pt x="171" y="130"/>
                    </a:cubicBezTo>
                    <a:cubicBezTo>
                      <a:pt x="170" y="130"/>
                      <a:pt x="169" y="131"/>
                      <a:pt x="168" y="131"/>
                    </a:cubicBezTo>
                    <a:cubicBezTo>
                      <a:pt x="166" y="133"/>
                      <a:pt x="165" y="135"/>
                      <a:pt x="163" y="136"/>
                    </a:cubicBezTo>
                    <a:cubicBezTo>
                      <a:pt x="163" y="137"/>
                      <a:pt x="162" y="138"/>
                      <a:pt x="162" y="140"/>
                    </a:cubicBezTo>
                    <a:cubicBezTo>
                      <a:pt x="162" y="140"/>
                      <a:pt x="161" y="141"/>
                      <a:pt x="161" y="141"/>
                    </a:cubicBezTo>
                    <a:cubicBezTo>
                      <a:pt x="161" y="142"/>
                      <a:pt x="160" y="142"/>
                      <a:pt x="160" y="143"/>
                    </a:cubicBezTo>
                    <a:cubicBezTo>
                      <a:pt x="159" y="145"/>
                      <a:pt x="160" y="147"/>
                      <a:pt x="161" y="148"/>
                    </a:cubicBezTo>
                    <a:cubicBezTo>
                      <a:pt x="162" y="149"/>
                      <a:pt x="163" y="150"/>
                      <a:pt x="164" y="150"/>
                    </a:cubicBezTo>
                    <a:cubicBezTo>
                      <a:pt x="165" y="151"/>
                      <a:pt x="166" y="151"/>
                      <a:pt x="166" y="151"/>
                    </a:cubicBezTo>
                    <a:cubicBezTo>
                      <a:pt x="168" y="151"/>
                      <a:pt x="169" y="151"/>
                      <a:pt x="170" y="151"/>
                    </a:cubicBezTo>
                    <a:cubicBezTo>
                      <a:pt x="172" y="151"/>
                      <a:pt x="174" y="151"/>
                      <a:pt x="176" y="151"/>
                    </a:cubicBezTo>
                    <a:cubicBezTo>
                      <a:pt x="177" y="152"/>
                      <a:pt x="178" y="152"/>
                      <a:pt x="180" y="152"/>
                    </a:cubicBezTo>
                    <a:cubicBezTo>
                      <a:pt x="181" y="151"/>
                      <a:pt x="183" y="151"/>
                      <a:pt x="185" y="151"/>
                    </a:cubicBezTo>
                    <a:cubicBezTo>
                      <a:pt x="187" y="150"/>
                      <a:pt x="189" y="150"/>
                      <a:pt x="190" y="148"/>
                    </a:cubicBezTo>
                    <a:cubicBezTo>
                      <a:pt x="193" y="147"/>
                      <a:pt x="195" y="146"/>
                      <a:pt x="197" y="145"/>
                    </a:cubicBezTo>
                    <a:cubicBezTo>
                      <a:pt x="197" y="145"/>
                      <a:pt x="197" y="145"/>
                      <a:pt x="198" y="145"/>
                    </a:cubicBezTo>
                    <a:cubicBezTo>
                      <a:pt x="199" y="144"/>
                      <a:pt x="201" y="143"/>
                      <a:pt x="202" y="142"/>
                    </a:cubicBezTo>
                    <a:cubicBezTo>
                      <a:pt x="204" y="141"/>
                      <a:pt x="206" y="139"/>
                      <a:pt x="207" y="138"/>
                    </a:cubicBezTo>
                    <a:cubicBezTo>
                      <a:pt x="209" y="135"/>
                      <a:pt x="212" y="133"/>
                      <a:pt x="214" y="130"/>
                    </a:cubicBezTo>
                    <a:cubicBezTo>
                      <a:pt x="216" y="127"/>
                      <a:pt x="219" y="123"/>
                      <a:pt x="221" y="120"/>
                    </a:cubicBezTo>
                    <a:cubicBezTo>
                      <a:pt x="222" y="119"/>
                      <a:pt x="223" y="117"/>
                      <a:pt x="224" y="116"/>
                    </a:cubicBezTo>
                    <a:cubicBezTo>
                      <a:pt x="225" y="115"/>
                      <a:pt x="226" y="114"/>
                      <a:pt x="226" y="112"/>
                    </a:cubicBezTo>
                    <a:cubicBezTo>
                      <a:pt x="227" y="112"/>
                      <a:pt x="227" y="112"/>
                      <a:pt x="227" y="112"/>
                    </a:cubicBezTo>
                    <a:cubicBezTo>
                      <a:pt x="228" y="112"/>
                      <a:pt x="228" y="112"/>
                      <a:pt x="229" y="112"/>
                    </a:cubicBezTo>
                    <a:cubicBezTo>
                      <a:pt x="230" y="112"/>
                      <a:pt x="231" y="112"/>
                      <a:pt x="232" y="112"/>
                    </a:cubicBezTo>
                    <a:cubicBezTo>
                      <a:pt x="232" y="112"/>
                      <a:pt x="232" y="112"/>
                      <a:pt x="232" y="112"/>
                    </a:cubicBezTo>
                    <a:cubicBezTo>
                      <a:pt x="234" y="111"/>
                      <a:pt x="237" y="111"/>
                      <a:pt x="240" y="111"/>
                    </a:cubicBezTo>
                    <a:cubicBezTo>
                      <a:pt x="240" y="111"/>
                      <a:pt x="241" y="111"/>
                      <a:pt x="241" y="111"/>
                    </a:cubicBezTo>
                    <a:cubicBezTo>
                      <a:pt x="245" y="110"/>
                      <a:pt x="249" y="110"/>
                      <a:pt x="254" y="109"/>
                    </a:cubicBezTo>
                    <a:cubicBezTo>
                      <a:pt x="255" y="109"/>
                      <a:pt x="257" y="109"/>
                      <a:pt x="259" y="109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5" y="105"/>
                      <a:pt x="250" y="106"/>
                      <a:pt x="246" y="106"/>
                    </a:cubicBezTo>
                    <a:cubicBezTo>
                      <a:pt x="244" y="107"/>
                      <a:pt x="242" y="107"/>
                      <a:pt x="240" y="107"/>
                    </a:cubicBezTo>
                    <a:close/>
                    <a:moveTo>
                      <a:pt x="188" y="66"/>
                    </a:move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lose/>
                    <a:moveTo>
                      <a:pt x="189" y="73"/>
                    </a:moveTo>
                    <a:cubicBezTo>
                      <a:pt x="189" y="73"/>
                      <a:pt x="189" y="73"/>
                      <a:pt x="188" y="72"/>
                    </a:cubicBezTo>
                    <a:cubicBezTo>
                      <a:pt x="189" y="73"/>
                      <a:pt x="189" y="73"/>
                      <a:pt x="189" y="73"/>
                    </a:cubicBezTo>
                    <a:close/>
                    <a:moveTo>
                      <a:pt x="192" y="72"/>
                    </a:moveTo>
                    <a:cubicBezTo>
                      <a:pt x="192" y="73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2" y="73"/>
                      <a:pt x="192" y="72"/>
                    </a:cubicBezTo>
                    <a:cubicBezTo>
                      <a:pt x="193" y="73"/>
                      <a:pt x="193" y="73"/>
                      <a:pt x="193" y="73"/>
                    </a:cubicBezTo>
                    <a:cubicBezTo>
                      <a:pt x="194" y="73"/>
                      <a:pt x="195" y="73"/>
                      <a:pt x="196" y="72"/>
                    </a:cubicBezTo>
                    <a:cubicBezTo>
                      <a:pt x="195" y="73"/>
                      <a:pt x="194" y="73"/>
                      <a:pt x="193" y="73"/>
                    </a:cubicBezTo>
                    <a:cubicBezTo>
                      <a:pt x="193" y="73"/>
                      <a:pt x="193" y="73"/>
                      <a:pt x="192" y="72"/>
                    </a:cubicBezTo>
                    <a:close/>
                    <a:moveTo>
                      <a:pt x="198" y="84"/>
                    </a:moveTo>
                    <a:cubicBezTo>
                      <a:pt x="196" y="82"/>
                      <a:pt x="195" y="80"/>
                      <a:pt x="193" y="77"/>
                    </a:cubicBezTo>
                    <a:cubicBezTo>
                      <a:pt x="195" y="80"/>
                      <a:pt x="196" y="82"/>
                      <a:pt x="198" y="84"/>
                    </a:cubicBezTo>
                    <a:cubicBezTo>
                      <a:pt x="198" y="85"/>
                      <a:pt x="199" y="85"/>
                      <a:pt x="199" y="85"/>
                    </a:cubicBezTo>
                    <a:cubicBezTo>
                      <a:pt x="199" y="85"/>
                      <a:pt x="198" y="85"/>
                      <a:pt x="198" y="84"/>
                    </a:cubicBezTo>
                    <a:close/>
                    <a:moveTo>
                      <a:pt x="31" y="20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0"/>
                      <a:pt x="29" y="19"/>
                      <a:pt x="29" y="19"/>
                    </a:cubicBezTo>
                    <a:cubicBezTo>
                      <a:pt x="29" y="19"/>
                      <a:pt x="30" y="20"/>
                      <a:pt x="31" y="20"/>
                    </a:cubicBezTo>
                    <a:close/>
                    <a:moveTo>
                      <a:pt x="25" y="20"/>
                    </a:moveTo>
                    <a:cubicBezTo>
                      <a:pt x="23" y="18"/>
                      <a:pt x="21" y="16"/>
                      <a:pt x="19" y="14"/>
                    </a:cubicBezTo>
                    <a:cubicBezTo>
                      <a:pt x="18" y="13"/>
                      <a:pt x="17" y="11"/>
                      <a:pt x="16" y="10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7" y="11"/>
                      <a:pt x="18" y="13"/>
                      <a:pt x="19" y="14"/>
                    </a:cubicBezTo>
                    <a:cubicBezTo>
                      <a:pt x="21" y="16"/>
                      <a:pt x="23" y="18"/>
                      <a:pt x="25" y="20"/>
                    </a:cubicBezTo>
                    <a:cubicBezTo>
                      <a:pt x="27" y="21"/>
                      <a:pt x="28" y="22"/>
                      <a:pt x="29" y="23"/>
                    </a:cubicBezTo>
                    <a:cubicBezTo>
                      <a:pt x="28" y="22"/>
                      <a:pt x="27" y="21"/>
                      <a:pt x="25" y="20"/>
                    </a:cubicBezTo>
                    <a:close/>
                    <a:moveTo>
                      <a:pt x="31" y="29"/>
                    </a:move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1" y="29"/>
                    </a:cubicBezTo>
                    <a:cubicBezTo>
                      <a:pt x="31" y="30"/>
                      <a:pt x="32" y="31"/>
                      <a:pt x="32" y="32"/>
                    </a:cubicBezTo>
                    <a:cubicBezTo>
                      <a:pt x="32" y="31"/>
                      <a:pt x="31" y="30"/>
                      <a:pt x="31" y="29"/>
                    </a:cubicBezTo>
                    <a:close/>
                    <a:moveTo>
                      <a:pt x="41" y="59"/>
                    </a:moveTo>
                    <a:cubicBezTo>
                      <a:pt x="41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60"/>
                      <a:pt x="40" y="60"/>
                    </a:cubicBezTo>
                    <a:cubicBezTo>
                      <a:pt x="41" y="60"/>
                      <a:pt x="41" y="59"/>
                      <a:pt x="41" y="59"/>
                    </a:cubicBezTo>
                    <a:close/>
                    <a:moveTo>
                      <a:pt x="42" y="62"/>
                    </a:moveTo>
                    <a:cubicBezTo>
                      <a:pt x="41" y="62"/>
                      <a:pt x="40" y="61"/>
                      <a:pt x="39" y="61"/>
                    </a:cubicBezTo>
                    <a:cubicBezTo>
                      <a:pt x="40" y="61"/>
                      <a:pt x="41" y="62"/>
                      <a:pt x="42" y="62"/>
                    </a:cubicBezTo>
                    <a:cubicBezTo>
                      <a:pt x="43" y="63"/>
                      <a:pt x="43" y="63"/>
                      <a:pt x="44" y="63"/>
                    </a:cubicBezTo>
                    <a:cubicBezTo>
                      <a:pt x="43" y="63"/>
                      <a:pt x="43" y="63"/>
                      <a:pt x="42" y="62"/>
                    </a:cubicBezTo>
                    <a:close/>
                    <a:moveTo>
                      <a:pt x="59" y="60"/>
                    </a:move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8" y="60"/>
                      <a:pt x="58" y="60"/>
                    </a:cubicBezTo>
                    <a:cubicBezTo>
                      <a:pt x="58" y="60"/>
                      <a:pt x="59" y="60"/>
                      <a:pt x="59" y="60"/>
                    </a:cubicBezTo>
                    <a:close/>
                    <a:moveTo>
                      <a:pt x="54" y="64"/>
                    </a:move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6" y="64"/>
                      <a:pt x="58" y="64"/>
                      <a:pt x="60" y="64"/>
                    </a:cubicBezTo>
                    <a:cubicBezTo>
                      <a:pt x="58" y="64"/>
                      <a:pt x="56" y="64"/>
                      <a:pt x="54" y="64"/>
                    </a:cubicBezTo>
                    <a:close/>
                    <a:moveTo>
                      <a:pt x="82" y="92"/>
                    </a:moveTo>
                    <a:cubicBezTo>
                      <a:pt x="82" y="92"/>
                      <a:pt x="82" y="92"/>
                      <a:pt x="81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3" y="91"/>
                      <a:pt x="82" y="92"/>
                    </a:cubicBezTo>
                    <a:close/>
                    <a:moveTo>
                      <a:pt x="90" y="96"/>
                    </a:move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lose/>
                    <a:moveTo>
                      <a:pt x="112" y="83"/>
                    </a:moveTo>
                    <a:cubicBezTo>
                      <a:pt x="112" y="83"/>
                      <a:pt x="112" y="82"/>
                      <a:pt x="112" y="82"/>
                    </a:cubicBezTo>
                    <a:cubicBezTo>
                      <a:pt x="112" y="82"/>
                      <a:pt x="112" y="83"/>
                      <a:pt x="112" y="83"/>
                    </a:cubicBezTo>
                    <a:close/>
                    <a:moveTo>
                      <a:pt x="113" y="79"/>
                    </a:moveTo>
                    <a:cubicBezTo>
                      <a:pt x="113" y="80"/>
                      <a:pt x="113" y="80"/>
                      <a:pt x="112" y="81"/>
                    </a:cubicBezTo>
                    <a:cubicBezTo>
                      <a:pt x="113" y="80"/>
                      <a:pt x="113" y="80"/>
                      <a:pt x="113" y="79"/>
                    </a:cubicBezTo>
                    <a:close/>
                    <a:moveTo>
                      <a:pt x="142" y="93"/>
                    </a:move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3"/>
                      <a:pt x="142" y="92"/>
                      <a:pt x="142" y="92"/>
                    </a:cubicBezTo>
                    <a:cubicBezTo>
                      <a:pt x="142" y="92"/>
                      <a:pt x="142" y="93"/>
                      <a:pt x="142" y="93"/>
                    </a:cubicBezTo>
                    <a:close/>
                    <a:moveTo>
                      <a:pt x="150" y="71"/>
                    </a:move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lose/>
                    <a:moveTo>
                      <a:pt x="153" y="75"/>
                    </a:moveTo>
                    <a:cubicBezTo>
                      <a:pt x="152" y="76"/>
                      <a:pt x="151" y="78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78"/>
                      <a:pt x="152" y="76"/>
                      <a:pt x="153" y="75"/>
                    </a:cubicBezTo>
                    <a:close/>
                    <a:moveTo>
                      <a:pt x="149" y="84"/>
                    </a:moveTo>
                    <a:cubicBezTo>
                      <a:pt x="149" y="84"/>
                      <a:pt x="149" y="84"/>
                      <a:pt x="149" y="84"/>
                    </a:cubicBezTo>
                    <a:cubicBezTo>
                      <a:pt x="150" y="86"/>
                      <a:pt x="152" y="88"/>
                      <a:pt x="153" y="90"/>
                    </a:cubicBezTo>
                    <a:cubicBezTo>
                      <a:pt x="152" y="88"/>
                      <a:pt x="150" y="86"/>
                      <a:pt x="149" y="84"/>
                    </a:cubicBezTo>
                    <a:close/>
                    <a:moveTo>
                      <a:pt x="126" y="119"/>
                    </a:moveTo>
                    <a:cubicBezTo>
                      <a:pt x="126" y="119"/>
                      <a:pt x="127" y="120"/>
                      <a:pt x="127" y="120"/>
                    </a:cubicBezTo>
                    <a:cubicBezTo>
                      <a:pt x="127" y="120"/>
                      <a:pt x="126" y="119"/>
                      <a:pt x="126" y="119"/>
                    </a:cubicBezTo>
                    <a:close/>
                    <a:moveTo>
                      <a:pt x="131" y="122"/>
                    </a:moveTo>
                    <a:cubicBezTo>
                      <a:pt x="130" y="122"/>
                      <a:pt x="130" y="122"/>
                      <a:pt x="130" y="122"/>
                    </a:cubicBezTo>
                    <a:cubicBezTo>
                      <a:pt x="130" y="122"/>
                      <a:pt x="130" y="122"/>
                      <a:pt x="131" y="122"/>
                    </a:cubicBezTo>
                    <a:close/>
                    <a:moveTo>
                      <a:pt x="134" y="115"/>
                    </a:moveTo>
                    <a:cubicBezTo>
                      <a:pt x="134" y="115"/>
                      <a:pt x="133" y="116"/>
                      <a:pt x="133" y="116"/>
                    </a:cubicBezTo>
                    <a:cubicBezTo>
                      <a:pt x="133" y="116"/>
                      <a:pt x="134" y="115"/>
                      <a:pt x="134" y="115"/>
                    </a:cubicBezTo>
                    <a:cubicBezTo>
                      <a:pt x="137" y="114"/>
                      <a:pt x="141" y="112"/>
                      <a:pt x="144" y="110"/>
                    </a:cubicBezTo>
                    <a:cubicBezTo>
                      <a:pt x="141" y="112"/>
                      <a:pt x="137" y="114"/>
                      <a:pt x="134" y="115"/>
                    </a:cubicBezTo>
                    <a:close/>
                    <a:moveTo>
                      <a:pt x="146" y="116"/>
                    </a:moveTo>
                    <a:cubicBezTo>
                      <a:pt x="146" y="116"/>
                      <a:pt x="146" y="115"/>
                      <a:pt x="145" y="115"/>
                    </a:cubicBezTo>
                    <a:cubicBezTo>
                      <a:pt x="146" y="115"/>
                      <a:pt x="146" y="116"/>
                      <a:pt x="146" y="116"/>
                    </a:cubicBezTo>
                    <a:cubicBezTo>
                      <a:pt x="148" y="115"/>
                      <a:pt x="149" y="114"/>
                      <a:pt x="151" y="113"/>
                    </a:cubicBezTo>
                    <a:cubicBezTo>
                      <a:pt x="149" y="114"/>
                      <a:pt x="148" y="115"/>
                      <a:pt x="146" y="116"/>
                    </a:cubicBezTo>
                    <a:close/>
                    <a:moveTo>
                      <a:pt x="175" y="133"/>
                    </a:moveTo>
                    <a:cubicBezTo>
                      <a:pt x="175" y="133"/>
                      <a:pt x="174" y="133"/>
                      <a:pt x="174" y="134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6" y="133"/>
                      <a:pt x="176" y="133"/>
                      <a:pt x="176" y="134"/>
                    </a:cubicBezTo>
                    <a:cubicBezTo>
                      <a:pt x="176" y="133"/>
                      <a:pt x="176" y="133"/>
                      <a:pt x="175" y="133"/>
                    </a:cubicBezTo>
                    <a:close/>
                    <a:moveTo>
                      <a:pt x="207" y="113"/>
                    </a:moveTo>
                    <a:cubicBezTo>
                      <a:pt x="207" y="113"/>
                      <a:pt x="207" y="113"/>
                      <a:pt x="206" y="113"/>
                    </a:cubicBezTo>
                    <a:cubicBezTo>
                      <a:pt x="206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lose/>
                    <a:moveTo>
                      <a:pt x="216" y="98"/>
                    </a:moveTo>
                    <a:cubicBezTo>
                      <a:pt x="216" y="98"/>
                      <a:pt x="216" y="98"/>
                      <a:pt x="216" y="98"/>
                    </a:cubicBezTo>
                    <a:cubicBezTo>
                      <a:pt x="214" y="97"/>
                      <a:pt x="213" y="95"/>
                      <a:pt x="212" y="94"/>
                    </a:cubicBezTo>
                    <a:cubicBezTo>
                      <a:pt x="213" y="95"/>
                      <a:pt x="214" y="97"/>
                      <a:pt x="216" y="98"/>
                    </a:cubicBezTo>
                    <a:close/>
                    <a:moveTo>
                      <a:pt x="214" y="101"/>
                    </a:moveTo>
                    <a:cubicBezTo>
                      <a:pt x="213" y="100"/>
                      <a:pt x="212" y="99"/>
                      <a:pt x="212" y="99"/>
                    </a:cubicBezTo>
                    <a:cubicBezTo>
                      <a:pt x="212" y="99"/>
                      <a:pt x="213" y="100"/>
                      <a:pt x="214" y="101"/>
                    </a:cubicBezTo>
                    <a:cubicBezTo>
                      <a:pt x="216" y="102"/>
                      <a:pt x="218" y="104"/>
                      <a:pt x="219" y="106"/>
                    </a:cubicBezTo>
                    <a:cubicBezTo>
                      <a:pt x="218" y="104"/>
                      <a:pt x="216" y="102"/>
                      <a:pt x="21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</p:spTree>
    <p:extLst>
      <p:ext uri="{BB962C8B-B14F-4D97-AF65-F5344CB8AC3E}">
        <p14:creationId val="155323811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ED24DB78-D16B-4018-B1C2-A461ED8411BC}"/>
              </a:ext>
            </a:extLst>
          </p:cNvPr>
          <p:cNvGrpSpPr/>
          <p:nvPr/>
        </p:nvGrpSpPr>
        <p:grpSpPr>
          <a:xfrm>
            <a:off x="6666875" y="957464"/>
            <a:ext cx="1723906" cy="2985393"/>
            <a:chOff x="6666875" y="957464"/>
            <a:chExt cx="1723906" cy="2985393"/>
          </a:xfr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5" name="Freeform: Shape 11">
              <a:extLst>
                <a:ext uri="{FF2B5EF4-FFF2-40B4-BE49-F238E27FC236}">
                  <a16:creationId xmlns:a16="http://schemas.microsoft.com/office/drawing/2014/main" id="{961D4851-6FF9-4AF1-ACD7-38679EA18029}"/>
                </a:ext>
              </a:extLst>
            </p:cNvPr>
            <p:cNvSpPr/>
            <p:nvPr/>
          </p:nvSpPr>
          <p:spPr bwMode="auto">
            <a:xfrm>
              <a:off x="6666875" y="957464"/>
              <a:ext cx="1723906" cy="2985393"/>
            </a:xfrm>
            <a:custGeom>
              <a:gdLst>
                <a:gd fmla="*/ 25407013 w 21540" name="T0"/>
                <a:gd fmla="*/ 75983820 h 21600" name="T1"/>
                <a:gd fmla="*/ 0 w 21540" name="T2"/>
                <a:gd fmla="*/ 58732685 h 21600" name="T3"/>
                <a:gd fmla="*/ 128585 w 21540" name="T4"/>
                <a:gd fmla="*/ 0 h 21600" name="T5"/>
                <a:gd fmla="*/ 25407013 w 21540" name="T6"/>
                <a:gd fmla="*/ 7598382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54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6" y="2708"/>
                    <a:pt x="21600" y="12379"/>
                    <a:pt x="21540" y="21600"/>
                  </a:cubicBezTo>
                </a:path>
              </a:pathLst>
            </a:custGeom>
            <a:grpFill/>
            <a:ln>
              <a:noFill/>
            </a:ln>
            <a:effectLst>
              <a:outerShdw algn="ctr" dir="5400000" dist="38100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lc="http://schemas.openxmlformats.org/drawingml/2006/lockedCanvas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A38DA3E7-BC01-4CB1-A8E2-A9667A881469}"/>
                </a:ext>
              </a:extLst>
            </p:cNvPr>
            <p:cNvSpPr/>
            <p:nvPr/>
          </p:nvSpPr>
          <p:spPr>
            <a:xfrm>
              <a:off x="7517532" y="1980917"/>
              <a:ext cx="159899" cy="519373"/>
            </a:xfrm>
            <a:prstGeom prst="rect">
              <a:avLst/>
            </a:prstGeom>
            <a:grpFill/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lang="en-US" sz="3000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4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3A16C8C-2ACE-4AB1-B01E-0B2E569E5A73}"/>
              </a:ext>
            </a:extLst>
          </p:cNvPr>
          <p:cNvGrpSpPr/>
          <p:nvPr/>
        </p:nvGrpSpPr>
        <p:grpSpPr>
          <a:xfrm>
            <a:off x="6370925" y="1549362"/>
            <a:ext cx="1435355" cy="2485977"/>
            <a:chOff x="6370925" y="1549362"/>
            <a:chExt cx="1435355" cy="2485977"/>
          </a:xfr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28D22360-0924-497B-91D7-1ED22DE2D09B}"/>
                </a:ext>
              </a:extLst>
            </p:cNvPr>
            <p:cNvSpPr/>
            <p:nvPr/>
          </p:nvSpPr>
          <p:spPr bwMode="auto">
            <a:xfrm>
              <a:off x="6370925" y="1549362"/>
              <a:ext cx="1435355" cy="2485977"/>
            </a:xfrm>
            <a:custGeom>
              <a:gdLst>
                <a:gd fmla="*/ 17613482 w 21540" name="T0"/>
                <a:gd fmla="*/ 52688067 h 21600" name="T1"/>
                <a:gd fmla="*/ 0 w 21540" name="T2"/>
                <a:gd fmla="*/ 40725930 h 21600" name="T3"/>
                <a:gd fmla="*/ 89133 w 21540" name="T4"/>
                <a:gd fmla="*/ 0 h 21600" name="T5"/>
                <a:gd fmla="*/ 17613482 w 21540" name="T6"/>
                <a:gd fmla="*/ 5268806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54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4" y="2708"/>
                    <a:pt x="21600" y="12379"/>
                    <a:pt x="21540" y="2160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>
              <a:ext uri="{91240B29-F687-4f45-9708-019B960494DF}">
                <a14:hiddenLine xmlns:lc="http://schemas.openxmlformats.org/drawingml/2006/lockedCanvas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EEEE1DBF-CAAB-42B3-8551-CDBEBAE233EE}"/>
                </a:ext>
              </a:extLst>
            </p:cNvPr>
            <p:cNvSpPr/>
            <p:nvPr/>
          </p:nvSpPr>
          <p:spPr>
            <a:xfrm>
              <a:off x="7052228" y="2436671"/>
              <a:ext cx="159899" cy="519373"/>
            </a:xfrm>
            <a:prstGeom prst="rect">
              <a:avLst/>
            </a:prstGeom>
            <a:grpFill/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lang="en-US" sz="3000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3</a:t>
              </a:r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B796123-88C1-4F6B-A571-456C48DAC116}"/>
              </a:ext>
            </a:extLst>
          </p:cNvPr>
          <p:cNvGrpSpPr/>
          <p:nvPr/>
        </p:nvGrpSpPr>
        <p:grpSpPr>
          <a:xfrm>
            <a:off x="4920773" y="957463"/>
            <a:ext cx="3445377" cy="3651279"/>
            <a:chOff x="5755426" y="1377075"/>
            <a:chExt cx="4877701" cy="5169203"/>
          </a:xfrm>
          <a:effectLst/>
        </p:grpSpPr>
        <p:sp>
          <p:nvSpPr>
            <p:cNvPr id="25" name="Straight Connector 5">
              <a:extLst>
                <a:ext uri="{FF2B5EF4-FFF2-40B4-BE49-F238E27FC236}">
                  <a16:creationId xmlns:a16="http://schemas.microsoft.com/office/drawing/2014/main" id="{9A2E9CB8-9901-4D66-8B04-30AB6E2855B6}"/>
                </a:ext>
              </a:extLst>
            </p:cNvPr>
            <p:cNvSpPr/>
            <p:nvPr/>
          </p:nvSpPr>
          <p:spPr bwMode="auto">
            <a:xfrm flipH="1" rot="10800000">
              <a:off x="5964920" y="5593648"/>
              <a:ext cx="4668207" cy="879309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miter lim="800000"/>
            </a:ln>
            <a:effectLst/>
            <a:extLst>
              <a:ext uri="{909E8E84-426E-40dd-AFC4-6F175D3DCCD1}">
                <a14:hiddenFill xmlns:lc="http://schemas.openxmlformats.org/drawingml/2006/lockedCanvas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6" name="Straight Connector 6">
              <a:extLst>
                <a:ext uri="{FF2B5EF4-FFF2-40B4-BE49-F238E27FC236}">
                  <a16:creationId xmlns:a16="http://schemas.microsoft.com/office/drawing/2014/main" id="{EC21043D-5931-403C-B49F-C8AC3009C8F1}"/>
                </a:ext>
              </a:extLst>
            </p:cNvPr>
            <p:cNvSpPr/>
            <p:nvPr/>
          </p:nvSpPr>
          <p:spPr bwMode="auto">
            <a:xfrm flipH="1" rot="10800000">
              <a:off x="5875885" y="1377075"/>
              <a:ext cx="2405702" cy="4975425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miter lim="800000"/>
            </a:ln>
            <a:effectLst/>
            <a:extLst>
              <a:ext uri="{909E8E84-426E-40dd-AFC4-6F175D3DCCD1}">
                <a14:hiddenFill xmlns:lc="http://schemas.openxmlformats.org/drawingml/2006/lockedCanvas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CC44CF1B-305A-4A99-B22A-DA2CFBD93B4A}"/>
                </a:ext>
              </a:extLst>
            </p:cNvPr>
            <p:cNvGrpSpPr/>
            <p:nvPr/>
          </p:nvGrpSpPr>
          <p:grpSpPr>
            <a:xfrm>
              <a:off x="5938732" y="4629432"/>
              <a:ext cx="2278204" cy="1770219"/>
              <a:chOff x="25" y="0"/>
              <a:chExt cx="435" cy="338"/>
            </a:xfrm>
          </p:grpSpPr>
          <p:sp>
            <p:nvSpPr>
              <p:cNvPr id="29" name="Straight Connector 9">
                <a:extLst>
                  <a:ext uri="{FF2B5EF4-FFF2-40B4-BE49-F238E27FC236}">
                    <a16:creationId xmlns:a16="http://schemas.microsoft.com/office/drawing/2014/main" id="{5753CF3A-8A96-4CD9-9A62-3A1E9B8D264C}"/>
                  </a:ext>
                </a:extLst>
              </p:cNvPr>
              <p:cNvSpPr/>
              <p:nvPr/>
            </p:nvSpPr>
            <p:spPr bwMode="auto">
              <a:xfrm flipH="1" rot="10800000">
                <a:off x="448" y="0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</a:ln>
              <a:extLst>
                <a:ext uri="{909E8E84-426E-40dd-AFC4-6F175D3DCCD1}">
                  <a14:hiddenFill xmlns:lc="http://schemas.openxmlformats.org/drawingml/2006/lockedCanvas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0" name="Straight Connector 10">
                <a:extLst>
                  <a:ext uri="{FF2B5EF4-FFF2-40B4-BE49-F238E27FC236}">
                    <a16:creationId xmlns:a16="http://schemas.microsoft.com/office/drawing/2014/main" id="{3B878C97-ABE1-41B4-88FE-E6FA5A81041B}"/>
                  </a:ext>
                </a:extLst>
              </p:cNvPr>
              <p:cNvSpPr/>
              <p:nvPr/>
            </p:nvSpPr>
            <p:spPr bwMode="auto">
              <a:xfrm flipH="1" rot="10800000">
                <a:off x="25" y="29"/>
                <a:ext cx="397" cy="30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  <a:miter lim="800000"/>
              </a:ln>
              <a:effectLst/>
              <a:extLst>
                <a:ext uri="{909E8E84-426E-40dd-AFC4-6F175D3DCCD1}">
                  <a14:hiddenFill xmlns:lc="http://schemas.openxmlformats.org/drawingml/2006/lockedCanvas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BB29A8CE-7677-47DE-8D64-8A500EB5BE9E}"/>
                </a:ext>
              </a:extLst>
            </p:cNvPr>
            <p:cNvSpPr/>
            <p:nvPr/>
          </p:nvSpPr>
          <p:spPr bwMode="auto">
            <a:xfrm>
              <a:off x="5755426" y="6446768"/>
              <a:ext cx="99510" cy="99510"/>
            </a:xfrm>
            <a:custGeom>
              <a:gdLst>
                <a:gd fmla="*/ 42125 w 21598" name="T0"/>
                <a:gd fmla="*/ 21062 h 21598" name="T1"/>
                <a:gd fmla="*/ 40521 w 21598" name="T2"/>
                <a:gd fmla="*/ 13001 h 21598" name="T3"/>
                <a:gd fmla="*/ 35956 w 21598" name="T4"/>
                <a:gd fmla="*/ 6169 h 21598" name="T5"/>
                <a:gd fmla="*/ 29124 w 21598" name="T6"/>
                <a:gd fmla="*/ 1603 h 21598" name="T7"/>
                <a:gd fmla="*/ 21062 w 21598" name="T8"/>
                <a:gd fmla="*/ 0 h 21598" name="T9"/>
                <a:gd fmla="*/ 13001 w 21598" name="T10"/>
                <a:gd fmla="*/ 1603 h 21598" name="T11"/>
                <a:gd fmla="*/ 6169 w 21598" name="T12"/>
                <a:gd fmla="*/ 6169 h 21598" name="T13"/>
                <a:gd fmla="*/ 1603 w 21598" name="T14"/>
                <a:gd fmla="*/ 13001 h 21598" name="T15"/>
                <a:gd fmla="*/ 0 w 21598" name="T16"/>
                <a:gd fmla="*/ 21062 h 21598" name="T17"/>
                <a:gd fmla="*/ 1603 w 21598" name="T18"/>
                <a:gd fmla="*/ 29124 h 21598" name="T19"/>
                <a:gd fmla="*/ 6169 w 21598" name="T20"/>
                <a:gd fmla="*/ 35956 h 21598" name="T21"/>
                <a:gd fmla="*/ 13001 w 21598" name="T22"/>
                <a:gd fmla="*/ 40521 h 21598" name="T23"/>
                <a:gd fmla="*/ 21062 w 21598" name="T24"/>
                <a:gd fmla="*/ 42125 h 21598" name="T25"/>
                <a:gd fmla="*/ 29124 w 21598" name="T26"/>
                <a:gd fmla="*/ 40521 h 21598" name="T27"/>
                <a:gd fmla="*/ 35956 w 21598" name="T28"/>
                <a:gd fmla="*/ 35956 h 21598" name="T29"/>
                <a:gd fmla="*/ 40521 w 21598" name="T30"/>
                <a:gd fmla="*/ 29124 h 21598" name="T31"/>
                <a:gd fmla="*/ 42125 w 21598" name="T32"/>
                <a:gd fmla="*/ 21062 h 21598" name="T33"/>
                <a:gd fmla="*/ 42125 w 21598" name="T34"/>
                <a:gd fmla="*/ 21062 h 21598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21598" w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7463FC6-1617-47EB-B8DC-B2B1E9E359E5}"/>
              </a:ext>
            </a:extLst>
          </p:cNvPr>
          <p:cNvGrpSpPr/>
          <p:nvPr/>
        </p:nvGrpSpPr>
        <p:grpSpPr>
          <a:xfrm>
            <a:off x="753218" y="1214217"/>
            <a:ext cx="6005844" cy="2694753"/>
            <a:chOff x="753218" y="1214217"/>
            <a:chExt cx="6005844" cy="2694753"/>
          </a:xfrm>
        </p:grpSpPr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id="{1CC9A8F7-005C-4B1F-A75C-BF8F16E753E0}"/>
                </a:ext>
              </a:extLst>
            </p:cNvPr>
            <p:cNvSpPr/>
            <p:nvPr/>
          </p:nvSpPr>
          <p:spPr>
            <a:xfrm flipH="1" flipV="1">
              <a:off x="753219" y="1214217"/>
              <a:ext cx="6005843" cy="611895"/>
            </a:xfrm>
            <a:custGeom>
              <a:gdLst>
                <a:gd fmla="*/ 3688080 w 3688080" name="connsiteX0"/>
                <a:gd fmla="*/ 0 h 965200" name="connsiteY0"/>
                <a:gd fmla="*/ 802640 w 3688080" name="connsiteX1"/>
                <a:gd fmla="*/ 0 h 965200" name="connsiteY1"/>
                <a:gd fmla="*/ 0 w 3688080" name="connsiteX2"/>
                <a:gd fmla="*/ 965200 h 9652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65200" w="3688079">
                  <a:moveTo>
                    <a:pt x="3688080" y="0"/>
                  </a:moveTo>
                  <a:lnTo>
                    <a:pt x="802640" y="0"/>
                  </a:lnTo>
                  <a:lnTo>
                    <a:pt x="0" y="965200"/>
                  </a:lnTo>
                </a:path>
              </a:pathLst>
            </a:custGeom>
            <a:ln cap="sq" cmpd="sng" w="19050">
              <a:solidFill>
                <a:schemeClr val="accent1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42409CFB-48BD-4A20-8439-C67E5CCB1869}"/>
                </a:ext>
              </a:extLst>
            </p:cNvPr>
            <p:cNvSpPr/>
            <p:nvPr/>
          </p:nvSpPr>
          <p:spPr>
            <a:xfrm flipH="1" flipV="1">
              <a:off x="753219" y="1980917"/>
              <a:ext cx="5711227" cy="535766"/>
            </a:xfrm>
            <a:custGeom>
              <a:gdLst>
                <a:gd fmla="*/ 3688080 w 3688080" name="connsiteX0"/>
                <a:gd fmla="*/ 0 h 965200" name="connsiteY0"/>
                <a:gd fmla="*/ 802640 w 3688080" name="connsiteX1"/>
                <a:gd fmla="*/ 0 h 965200" name="connsiteY1"/>
                <a:gd fmla="*/ 0 w 3688080" name="connsiteX2"/>
                <a:gd fmla="*/ 965200 h 9652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65200" w="3688079">
                  <a:moveTo>
                    <a:pt x="3688080" y="0"/>
                  </a:moveTo>
                  <a:lnTo>
                    <a:pt x="802640" y="0"/>
                  </a:lnTo>
                  <a:lnTo>
                    <a:pt x="0" y="965200"/>
                  </a:lnTo>
                </a:path>
              </a:pathLst>
            </a:custGeom>
            <a:ln cap="sq" cmpd="sng" w="19050">
              <a:solidFill>
                <a:schemeClr val="accent2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id="{84A57D60-6F86-474B-B52C-1DCAF05EE598}"/>
                </a:ext>
              </a:extLst>
            </p:cNvPr>
            <p:cNvSpPr/>
            <p:nvPr/>
          </p:nvSpPr>
          <p:spPr>
            <a:xfrm flipH="1" flipV="1">
              <a:off x="753218" y="2729463"/>
              <a:ext cx="5410946" cy="477789"/>
            </a:xfrm>
            <a:custGeom>
              <a:gdLst>
                <a:gd fmla="*/ 3688080 w 3688080" name="connsiteX0"/>
                <a:gd fmla="*/ 0 h 965200" name="connsiteY0"/>
                <a:gd fmla="*/ 802640 w 3688080" name="connsiteX1"/>
                <a:gd fmla="*/ 0 h 965200" name="connsiteY1"/>
                <a:gd fmla="*/ 0 w 3688080" name="connsiteX2"/>
                <a:gd fmla="*/ 965200 h 9652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65200" w="3688079">
                  <a:moveTo>
                    <a:pt x="3688080" y="0"/>
                  </a:moveTo>
                  <a:lnTo>
                    <a:pt x="802640" y="0"/>
                  </a:lnTo>
                  <a:lnTo>
                    <a:pt x="0" y="965200"/>
                  </a:lnTo>
                </a:path>
              </a:pathLst>
            </a:custGeom>
            <a:ln cap="sq" cmpd="sng" w="19050">
              <a:solidFill>
                <a:schemeClr val="accent3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id="{8B9E04FE-7780-4E7B-81FF-6DFC6657891A}"/>
                </a:ext>
              </a:extLst>
            </p:cNvPr>
            <p:cNvSpPr/>
            <p:nvPr/>
          </p:nvSpPr>
          <p:spPr>
            <a:xfrm flipH="1" flipV="1">
              <a:off x="753218" y="3453325"/>
              <a:ext cx="5110665" cy="444494"/>
            </a:xfrm>
            <a:custGeom>
              <a:gdLst>
                <a:gd fmla="*/ 3688080 w 3688080" name="connsiteX0"/>
                <a:gd fmla="*/ 0 h 965200" name="connsiteY0"/>
                <a:gd fmla="*/ 802640 w 3688080" name="connsiteX1"/>
                <a:gd fmla="*/ 0 h 965200" name="connsiteY1"/>
                <a:gd fmla="*/ 0 w 3688080" name="connsiteX2"/>
                <a:gd fmla="*/ 965200 h 9652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65200" w="3688079">
                  <a:moveTo>
                    <a:pt x="3688080" y="0"/>
                  </a:moveTo>
                  <a:lnTo>
                    <a:pt x="802640" y="0"/>
                  </a:lnTo>
                  <a:lnTo>
                    <a:pt x="0" y="965200"/>
                  </a:lnTo>
                </a:path>
              </a:pathLst>
            </a:custGeom>
            <a:ln cap="sq" cmpd="sng" w="19050">
              <a:solidFill>
                <a:schemeClr val="accent4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B29433D9-FFA2-47C3-ABB2-CB6F82B2247D}"/>
                </a:ext>
              </a:extLst>
            </p:cNvPr>
            <p:cNvSpPr/>
            <p:nvPr/>
          </p:nvSpPr>
          <p:spPr>
            <a:xfrm>
              <a:off x="1602000" y="1413860"/>
              <a:ext cx="2500090" cy="415499"/>
            </a:xfrm>
            <a:prstGeom prst="rect">
              <a:avLst/>
            </a:prstGeom>
          </p:spPr>
          <p:txBody>
            <a:bodyPr bIns="0" lIns="144000" rIns="0" tIns="0" wrap="square">
              <a:normAutofit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  <a:b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B41779B2-807F-4AC1-9D2E-7D43E8F66E86}"/>
                </a:ext>
              </a:extLst>
            </p:cNvPr>
            <p:cNvSpPr/>
            <p:nvPr/>
          </p:nvSpPr>
          <p:spPr>
            <a:xfrm>
              <a:off x="1162216" y="1401501"/>
              <a:ext cx="439784" cy="415499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r"/>
              <a:r>
                <a:rPr b="1" lang="en-US" spc="-80" sz="2400">
                  <a:solidFill>
                    <a:schemeClr val="accent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40%</a:t>
              </a: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D9D26B9E-10CC-4C2B-A773-F722BA7165DF}"/>
                </a:ext>
              </a:extLst>
            </p:cNvPr>
            <p:cNvSpPr/>
            <p:nvPr/>
          </p:nvSpPr>
          <p:spPr>
            <a:xfrm>
              <a:off x="1162217" y="2095981"/>
              <a:ext cx="439784" cy="415499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r"/>
              <a:r>
                <a:rPr b="1" lang="en-US" spc="-80" sz="2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30%</a:t>
              </a: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A6FC6AF2-7ACB-4044-A54C-E7CAD2D2B592}"/>
                </a:ext>
              </a:extLst>
            </p:cNvPr>
            <p:cNvSpPr/>
            <p:nvPr/>
          </p:nvSpPr>
          <p:spPr>
            <a:xfrm>
              <a:off x="1602001" y="2108340"/>
              <a:ext cx="2500090" cy="415499"/>
            </a:xfrm>
            <a:prstGeom prst="rect">
              <a:avLst/>
            </a:prstGeom>
          </p:spPr>
          <p:txBody>
            <a:bodyPr bIns="0" lIns="144000" rIns="0" tIns="0" wrap="square">
              <a:normAutofit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  <a:b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8013863B-86B8-4E8F-AE39-83A987ADAFF6}"/>
                </a:ext>
              </a:extLst>
            </p:cNvPr>
            <p:cNvSpPr/>
            <p:nvPr/>
          </p:nvSpPr>
          <p:spPr>
            <a:xfrm>
              <a:off x="1602001" y="2796147"/>
              <a:ext cx="2500090" cy="415499"/>
            </a:xfrm>
            <a:prstGeom prst="rect">
              <a:avLst/>
            </a:prstGeom>
          </p:spPr>
          <p:txBody>
            <a:bodyPr bIns="0" lIns="144000" rIns="0" tIns="0" wrap="square">
              <a:normAutofit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  <a:b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971EE338-0376-49F5-AF77-4D057BE2A940}"/>
                </a:ext>
              </a:extLst>
            </p:cNvPr>
            <p:cNvSpPr/>
            <p:nvPr/>
          </p:nvSpPr>
          <p:spPr>
            <a:xfrm>
              <a:off x="1602000" y="3493471"/>
              <a:ext cx="2500090" cy="415499"/>
            </a:xfrm>
            <a:prstGeom prst="rect">
              <a:avLst/>
            </a:prstGeom>
          </p:spPr>
          <p:txBody>
            <a:bodyPr bIns="0" lIns="144000" rIns="0" tIns="0" wrap="square">
              <a:normAutofit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此部分内容作为文字排版占位显示</a:t>
              </a:r>
              <a:b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</a:br>
              <a:r>
                <a:rPr altLang="en-US" lang="zh-CN" sz="12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（建议使用主题字体）</a:t>
              </a:r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43C212AF-F899-4E1B-B93F-3E00AB476514}"/>
                </a:ext>
              </a:extLst>
            </p:cNvPr>
            <p:cNvSpPr/>
            <p:nvPr/>
          </p:nvSpPr>
          <p:spPr>
            <a:xfrm>
              <a:off x="1162217" y="2783788"/>
              <a:ext cx="439784" cy="415499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r"/>
              <a:r>
                <a:rPr b="1" lang="en-US" spc="-80" sz="2400">
                  <a:solidFill>
                    <a:schemeClr val="accent3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20%</a:t>
              </a: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6DA4A64B-B881-41B9-A6E8-D9F2203CB5A1}"/>
                </a:ext>
              </a:extLst>
            </p:cNvPr>
            <p:cNvSpPr/>
            <p:nvPr/>
          </p:nvSpPr>
          <p:spPr>
            <a:xfrm>
              <a:off x="1162216" y="3481112"/>
              <a:ext cx="439784" cy="415499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pPr algn="r"/>
              <a:r>
                <a:rPr b="1" lang="en-US" spc="-80" sz="2400">
                  <a:solidFill>
                    <a:schemeClr val="accent4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10%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72919CC-48DD-47BF-92CA-E554B91D422E}"/>
              </a:ext>
            </a:extLst>
          </p:cNvPr>
          <p:cNvGrpSpPr/>
          <p:nvPr/>
        </p:nvGrpSpPr>
        <p:grpSpPr>
          <a:xfrm>
            <a:off x="6104570" y="2170857"/>
            <a:ext cx="1150506" cy="1990260"/>
            <a:chOff x="6104570" y="2170857"/>
            <a:chExt cx="1150506" cy="1990260"/>
          </a:xfr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2CEC72B5-94DC-4C52-8A16-4301AB5E26FB}"/>
                </a:ext>
              </a:extLst>
            </p:cNvPr>
            <p:cNvSpPr/>
            <p:nvPr/>
          </p:nvSpPr>
          <p:spPr bwMode="auto">
            <a:xfrm>
              <a:off x="6104570" y="2170857"/>
              <a:ext cx="1150506" cy="1990260"/>
            </a:xfrm>
            <a:custGeom>
              <a:gdLst>
                <a:gd fmla="*/ 11316273 w 21540" name="T0"/>
                <a:gd fmla="*/ 33770560 h 21600" name="T1"/>
                <a:gd fmla="*/ 0 w 21540" name="T2"/>
                <a:gd fmla="*/ 26103379 h 21600" name="T3"/>
                <a:gd fmla="*/ 57256 w 21540" name="T4"/>
                <a:gd fmla="*/ 0 h 21600" name="T5"/>
                <a:gd fmla="*/ 11316273 w 21540" name="T6"/>
                <a:gd fmla="*/ 3377056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54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7" y="2709"/>
                    <a:pt x="21600" y="12378"/>
                    <a:pt x="21540" y="21600"/>
                  </a:cubicBezTo>
                </a:path>
              </a:pathLst>
            </a:custGeom>
            <a:grpFill/>
            <a:ln>
              <a:noFill/>
            </a:ln>
            <a:effectLst>
              <a:outerShdw algn="ctr" dir="5400000" dist="38100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lc="http://schemas.openxmlformats.org/drawingml/2006/lockedCanvas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BA0E58B0-6C19-4142-912C-0A11CBBD96A5}"/>
                </a:ext>
              </a:extLst>
            </p:cNvPr>
            <p:cNvSpPr/>
            <p:nvPr/>
          </p:nvSpPr>
          <p:spPr>
            <a:xfrm>
              <a:off x="6586925" y="2882350"/>
              <a:ext cx="159899" cy="519373"/>
            </a:xfrm>
            <a:prstGeom prst="rect">
              <a:avLst/>
            </a:prstGeom>
            <a:grpFill/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lang="en-US" sz="3000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2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C6939B1-C3AE-4C0B-9D13-019E6C070A76}"/>
              </a:ext>
            </a:extLst>
          </p:cNvPr>
          <p:cNvGrpSpPr/>
          <p:nvPr/>
        </p:nvGrpSpPr>
        <p:grpSpPr>
          <a:xfrm>
            <a:off x="5808623" y="2762757"/>
            <a:ext cx="861955" cy="1490848"/>
            <a:chOff x="5808623" y="2762757"/>
            <a:chExt cx="861955" cy="1490848"/>
          </a:xfr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8" name="Freeform: Shape 14">
              <a:extLst>
                <a:ext uri="{FF2B5EF4-FFF2-40B4-BE49-F238E27FC236}">
                  <a16:creationId xmlns:a16="http://schemas.microsoft.com/office/drawing/2014/main" id="{08F8FB2F-662D-4034-A6BA-ED0FCB91132C}"/>
                </a:ext>
              </a:extLst>
            </p:cNvPr>
            <p:cNvSpPr/>
            <p:nvPr/>
          </p:nvSpPr>
          <p:spPr bwMode="auto">
            <a:xfrm>
              <a:off x="5808623" y="2762757"/>
              <a:ext cx="861955" cy="1490848"/>
            </a:xfrm>
            <a:custGeom>
              <a:gdLst>
                <a:gd fmla="*/ 6351770 w 21540" name="T0"/>
                <a:gd fmla="*/ 18948921 h 21600" name="T1"/>
                <a:gd fmla="*/ 0 w 21540" name="T2"/>
                <a:gd fmla="*/ 14645923 h 21600" name="T3"/>
                <a:gd fmla="*/ 32146 w 21540" name="T4"/>
                <a:gd fmla="*/ 0 h 21600" name="T5"/>
                <a:gd fmla="*/ 6351770 w 21540" name="T6"/>
                <a:gd fmla="*/ 1894892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54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  <a:extLst>
              <a:ext uri="{91240B29-F687-4f45-9708-019B960494DF}">
                <a14:hiddenLine xmlns:lc="http://schemas.openxmlformats.org/drawingml/2006/lockedCanvas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62D773BC-90B1-4844-9767-9AEF9FA1C03E}"/>
                </a:ext>
              </a:extLst>
            </p:cNvPr>
            <p:cNvSpPr/>
            <p:nvPr/>
          </p:nvSpPr>
          <p:spPr>
            <a:xfrm>
              <a:off x="6067343" y="3378956"/>
              <a:ext cx="159899" cy="519373"/>
            </a:xfrm>
            <a:prstGeom prst="rect">
              <a:avLst/>
            </a:prstGeom>
            <a:grpFill/>
          </p:spPr>
          <p:txBody>
            <a:bodyPr bIns="0" lIns="0" rIns="0" tIns="0" wrap="none">
              <a:normAutofit/>
            </a:bodyPr>
            <a:lstStyle/>
            <a:p>
              <a:pPr algn="ctr"/>
              <a:r>
                <a:rPr lang="en-US" sz="3000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1</a:t>
              </a:r>
            </a:p>
          </p:txBody>
        </p:sp>
      </p:grpSp>
      <p:sp>
        <p:nvSpPr>
          <p:cNvPr id="36" name="TextBox 21">
            <a:extLst>
              <a:ext uri="{FF2B5EF4-FFF2-40B4-BE49-F238E27FC236}">
                <a16:creationId xmlns:a16="http://schemas.microsoft.com/office/drawing/2014/main" id="{350CF3EF-FA24-43BC-AE31-AD0DCA4B42C1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55991403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224122D-B6F7-4D88-BFC3-37CDF4D48247}"/>
              </a:ext>
            </a:extLst>
          </p:cNvPr>
          <p:cNvGrpSpPr/>
          <p:nvPr/>
        </p:nvGrpSpPr>
        <p:grpSpPr>
          <a:xfrm>
            <a:off x="2747963" y="923133"/>
            <a:ext cx="3648075" cy="3587354"/>
            <a:chOff x="3829051" y="1516062"/>
            <a:chExt cx="4864100" cy="4783139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3197110-3A08-4674-876A-D814C0CFEEED}"/>
                </a:ext>
              </a:extLst>
            </p:cNvPr>
            <p:cNvSpPr/>
            <p:nvPr/>
          </p:nvSpPr>
          <p:spPr bwMode="auto">
            <a:xfrm>
              <a:off x="5459413" y="2957513"/>
              <a:ext cx="1557338" cy="1558925"/>
            </a:xfrm>
            <a:prstGeom prst="ellipse">
              <a:avLst/>
            </a:prstGeom>
            <a:solidFill>
              <a:srgbClr val="08B9A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0F638B7C-93E5-469B-9188-0A62DA5608A7}"/>
                </a:ext>
              </a:extLst>
            </p:cNvPr>
            <p:cNvSpPr/>
            <p:nvPr/>
          </p:nvSpPr>
          <p:spPr bwMode="auto">
            <a:xfrm>
              <a:off x="4252913" y="1516062"/>
              <a:ext cx="1566863" cy="1728788"/>
            </a:xfrm>
            <a:custGeom>
              <a:gdLst>
                <a:gd fmla="*/ 500 w 500" name="T0"/>
                <a:gd fmla="*/ 449 h 552" name="T1"/>
                <a:gd fmla="*/ 321 w 500" name="T2"/>
                <a:gd fmla="*/ 36 h 552" name="T3"/>
                <a:gd fmla="*/ 9 w 500" name="T4"/>
                <a:gd fmla="*/ 293 h 552" name="T5"/>
                <a:gd fmla="*/ 387 w 500" name="T6"/>
                <a:gd fmla="*/ 552 h 552" name="T7"/>
                <a:gd fmla="*/ 500 w 500" name="T8"/>
                <a:gd fmla="*/ 449 h 5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2" w="500">
                  <a:moveTo>
                    <a:pt x="500" y="449"/>
                  </a:moveTo>
                  <a:cubicBezTo>
                    <a:pt x="440" y="312"/>
                    <a:pt x="381" y="174"/>
                    <a:pt x="321" y="36"/>
                  </a:cubicBezTo>
                  <a:cubicBezTo>
                    <a:pt x="187" y="0"/>
                    <a:pt x="0" y="154"/>
                    <a:pt x="9" y="293"/>
                  </a:cubicBezTo>
                  <a:cubicBezTo>
                    <a:pt x="135" y="379"/>
                    <a:pt x="261" y="465"/>
                    <a:pt x="387" y="552"/>
                  </a:cubicBezTo>
                  <a:cubicBezTo>
                    <a:pt x="415" y="508"/>
                    <a:pt x="454" y="473"/>
                    <a:pt x="500" y="44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2168C8CA-1C2D-4AF9-9481-CB80833DAD23}"/>
                </a:ext>
              </a:extLst>
            </p:cNvPr>
            <p:cNvSpPr/>
            <p:nvPr/>
          </p:nvSpPr>
          <p:spPr bwMode="auto">
            <a:xfrm>
              <a:off x="6675438" y="1547812"/>
              <a:ext cx="1557338" cy="1722438"/>
            </a:xfrm>
            <a:custGeom>
              <a:gdLst>
                <a:gd fmla="*/ 176 w 497" name="T0"/>
                <a:gd fmla="*/ 36 h 550" name="T1"/>
                <a:gd fmla="*/ 0 w 497" name="T2"/>
                <a:gd fmla="*/ 443 h 550" name="T3"/>
                <a:gd fmla="*/ 112 w 497" name="T4"/>
                <a:gd fmla="*/ 550 h 550" name="T5"/>
                <a:gd fmla="*/ 488 w 497" name="T6"/>
                <a:gd fmla="*/ 293 h 550" name="T7"/>
                <a:gd fmla="*/ 176 w 497" name="T8"/>
                <a:gd fmla="*/ 36 h 5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0" w="497">
                  <a:moveTo>
                    <a:pt x="176" y="36"/>
                  </a:moveTo>
                  <a:cubicBezTo>
                    <a:pt x="117" y="171"/>
                    <a:pt x="59" y="307"/>
                    <a:pt x="0" y="443"/>
                  </a:cubicBezTo>
                  <a:cubicBezTo>
                    <a:pt x="46" y="468"/>
                    <a:pt x="85" y="505"/>
                    <a:pt x="112" y="550"/>
                  </a:cubicBezTo>
                  <a:cubicBezTo>
                    <a:pt x="237" y="464"/>
                    <a:pt x="362" y="379"/>
                    <a:pt x="488" y="293"/>
                  </a:cubicBezTo>
                  <a:cubicBezTo>
                    <a:pt x="497" y="154"/>
                    <a:pt x="310" y="0"/>
                    <a:pt x="176" y="36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B66C8C8-7E23-4114-8544-607DFD350059}"/>
                </a:ext>
              </a:extLst>
            </p:cNvPr>
            <p:cNvSpPr/>
            <p:nvPr/>
          </p:nvSpPr>
          <p:spPr bwMode="auto">
            <a:xfrm>
              <a:off x="3829051" y="3959225"/>
              <a:ext cx="1798638" cy="1277938"/>
            </a:xfrm>
            <a:custGeom>
              <a:gdLst>
                <a:gd fmla="*/ 485 w 574" name="T0"/>
                <a:gd fmla="*/ 0 h 408" name="T1"/>
                <a:gd fmla="*/ 78 w 574" name="T2"/>
                <a:gd fmla="*/ 29 h 408" name="T3"/>
                <a:gd fmla="*/ 217 w 574" name="T4"/>
                <a:gd fmla="*/ 408 h 408" name="T5"/>
                <a:gd fmla="*/ 574 w 574" name="T6"/>
                <a:gd fmla="*/ 147 h 408" name="T7"/>
                <a:gd fmla="*/ 485 w 574" name="T8"/>
                <a:gd fmla="*/ 0 h 4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8" w="574">
                  <a:moveTo>
                    <a:pt x="485" y="0"/>
                  </a:moveTo>
                  <a:cubicBezTo>
                    <a:pt x="349" y="10"/>
                    <a:pt x="214" y="19"/>
                    <a:pt x="78" y="29"/>
                  </a:cubicBezTo>
                  <a:cubicBezTo>
                    <a:pt x="0" y="144"/>
                    <a:pt x="84" y="371"/>
                    <a:pt x="217" y="408"/>
                  </a:cubicBezTo>
                  <a:cubicBezTo>
                    <a:pt x="336" y="321"/>
                    <a:pt x="455" y="234"/>
                    <a:pt x="574" y="147"/>
                  </a:cubicBezTo>
                  <a:cubicBezTo>
                    <a:pt x="531" y="108"/>
                    <a:pt x="499" y="57"/>
                    <a:pt x="485" y="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AE1C239-1FEC-47FD-9D1E-B7777E8F3E24}"/>
                </a:ext>
              </a:extLst>
            </p:cNvPr>
            <p:cNvSpPr/>
            <p:nvPr/>
          </p:nvSpPr>
          <p:spPr bwMode="auto">
            <a:xfrm>
              <a:off x="5605463" y="4618038"/>
              <a:ext cx="1266825" cy="1681163"/>
            </a:xfrm>
            <a:custGeom>
              <a:gdLst>
                <a:gd fmla="*/ 201 w 404" name="T0"/>
                <a:gd fmla="*/ 11 h 537" name="T1"/>
                <a:gd fmla="*/ 123 w 404" name="T2"/>
                <a:gd fmla="*/ 0 h 537" name="T3"/>
                <a:gd fmla="*/ 0 w 404" name="T4"/>
                <a:gd fmla="*/ 424 h 537" name="T5"/>
                <a:gd fmla="*/ 404 w 404" name="T6"/>
                <a:gd fmla="*/ 424 h 537" name="T7"/>
                <a:gd fmla="*/ 281 w 404" name="T8"/>
                <a:gd fmla="*/ 0 h 537" name="T9"/>
                <a:gd fmla="*/ 201 w 404" name="T10"/>
                <a:gd fmla="*/ 11 h 53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37" w="403">
                  <a:moveTo>
                    <a:pt x="201" y="11"/>
                  </a:moveTo>
                  <a:cubicBezTo>
                    <a:pt x="174" y="11"/>
                    <a:pt x="148" y="7"/>
                    <a:pt x="123" y="0"/>
                  </a:cubicBezTo>
                  <a:cubicBezTo>
                    <a:pt x="82" y="142"/>
                    <a:pt x="41" y="283"/>
                    <a:pt x="0" y="424"/>
                  </a:cubicBezTo>
                  <a:cubicBezTo>
                    <a:pt x="81" y="537"/>
                    <a:pt x="323" y="537"/>
                    <a:pt x="404" y="424"/>
                  </a:cubicBezTo>
                  <a:cubicBezTo>
                    <a:pt x="363" y="283"/>
                    <a:pt x="322" y="141"/>
                    <a:pt x="281" y="0"/>
                  </a:cubicBezTo>
                  <a:cubicBezTo>
                    <a:pt x="256" y="7"/>
                    <a:pt x="229" y="11"/>
                    <a:pt x="201" y="11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027904F1-7191-4C0E-B7E9-C165D5DB48F0}"/>
                </a:ext>
              </a:extLst>
            </p:cNvPr>
            <p:cNvSpPr/>
            <p:nvPr/>
          </p:nvSpPr>
          <p:spPr bwMode="auto">
            <a:xfrm>
              <a:off x="6884988" y="3930650"/>
              <a:ext cx="1808163" cy="1281113"/>
            </a:xfrm>
            <a:custGeom>
              <a:gdLst>
                <a:gd fmla="*/ 499 w 577" name="T0"/>
                <a:gd fmla="*/ 30 h 409" name="T1"/>
                <a:gd fmla="*/ 79 w 577" name="T2"/>
                <a:gd fmla="*/ 0 h 409" name="T3"/>
                <a:gd fmla="*/ 0 w 577" name="T4"/>
                <a:gd fmla="*/ 145 h 409" name="T5"/>
                <a:gd fmla="*/ 360 w 577" name="T6"/>
                <a:gd fmla="*/ 409 h 409" name="T7"/>
                <a:gd fmla="*/ 499 w 577" name="T8"/>
                <a:gd fmla="*/ 30 h 4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9" w="577">
                  <a:moveTo>
                    <a:pt x="499" y="30"/>
                  </a:moveTo>
                  <a:cubicBezTo>
                    <a:pt x="359" y="20"/>
                    <a:pt x="219" y="10"/>
                    <a:pt x="79" y="0"/>
                  </a:cubicBezTo>
                  <a:cubicBezTo>
                    <a:pt x="67" y="56"/>
                    <a:pt x="39" y="106"/>
                    <a:pt x="0" y="145"/>
                  </a:cubicBezTo>
                  <a:cubicBezTo>
                    <a:pt x="120" y="233"/>
                    <a:pt x="240" y="321"/>
                    <a:pt x="360" y="409"/>
                  </a:cubicBezTo>
                  <a:cubicBezTo>
                    <a:pt x="494" y="372"/>
                    <a:pt x="577" y="145"/>
                    <a:pt x="499" y="30"/>
                  </a:cubicBez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2FDE3A2E-6988-4BED-A797-3681ED05ED2F}"/>
                </a:ext>
              </a:extLst>
            </p:cNvPr>
            <p:cNvSpPr/>
            <p:nvPr/>
          </p:nvSpPr>
          <p:spPr bwMode="auto">
            <a:xfrm>
              <a:off x="7467601" y="2922588"/>
              <a:ext cx="422275" cy="981075"/>
            </a:xfrm>
            <a:custGeom>
              <a:gdLst>
                <a:gd fmla="*/ 132 w 135" name="T0"/>
                <a:gd fmla="*/ 313 h 313" name="T1"/>
                <a:gd fmla="*/ 135 w 135" name="T2"/>
                <a:gd fmla="*/ 260 h 313" name="T3"/>
                <a:gd fmla="*/ 66 w 135" name="T4"/>
                <a:gd fmla="*/ 0 h 313" name="T5"/>
                <a:gd fmla="*/ 0 w 135" name="T6"/>
                <a:gd fmla="*/ 46 h 313" name="T7"/>
                <a:gd fmla="*/ 55 w 135" name="T8"/>
                <a:gd fmla="*/ 260 h 313" name="T9"/>
                <a:gd fmla="*/ 52 w 135" name="T10"/>
                <a:gd fmla="*/ 307 h 313" name="T11"/>
                <a:gd fmla="*/ 132 w 135" name="T12"/>
                <a:gd fmla="*/ 313 h 3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3" w="135">
                  <a:moveTo>
                    <a:pt x="132" y="313"/>
                  </a:moveTo>
                  <a:cubicBezTo>
                    <a:pt x="134" y="296"/>
                    <a:pt x="135" y="278"/>
                    <a:pt x="135" y="260"/>
                  </a:cubicBezTo>
                  <a:cubicBezTo>
                    <a:pt x="135" y="166"/>
                    <a:pt x="110" y="77"/>
                    <a:pt x="66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5" y="109"/>
                    <a:pt x="55" y="183"/>
                    <a:pt x="55" y="260"/>
                  </a:cubicBezTo>
                  <a:cubicBezTo>
                    <a:pt x="55" y="276"/>
                    <a:pt x="54" y="292"/>
                    <a:pt x="52" y="307"/>
                  </a:cubicBezTo>
                  <a:lnTo>
                    <a:pt x="132" y="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76038125-0FB0-4D95-85C6-34446977D2BD}"/>
                </a:ext>
              </a:extLst>
            </p:cNvPr>
            <p:cNvSpPr/>
            <p:nvPr/>
          </p:nvSpPr>
          <p:spPr bwMode="auto">
            <a:xfrm>
              <a:off x="4584701" y="2897188"/>
              <a:ext cx="438150" cy="1033463"/>
            </a:xfrm>
            <a:custGeom>
              <a:gdLst>
                <a:gd fmla="*/ 80 w 140" name="T0"/>
                <a:gd fmla="*/ 268 h 330" name="T1"/>
                <a:gd fmla="*/ 140 w 140" name="T2"/>
                <a:gd fmla="*/ 45 h 330" name="T3"/>
                <a:gd fmla="*/ 73 w 140" name="T4"/>
                <a:gd fmla="*/ 0 h 330" name="T5"/>
                <a:gd fmla="*/ 0 w 140" name="T6"/>
                <a:gd fmla="*/ 268 h 330" name="T7"/>
                <a:gd fmla="*/ 3 w 140" name="T8"/>
                <a:gd fmla="*/ 330 h 330" name="T9"/>
                <a:gd fmla="*/ 83 w 140" name="T10"/>
                <a:gd fmla="*/ 324 h 330" name="T11"/>
                <a:gd fmla="*/ 80 w 140" name="T12"/>
                <a:gd fmla="*/ 268 h 3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0" w="140">
                  <a:moveTo>
                    <a:pt x="80" y="268"/>
                  </a:moveTo>
                  <a:cubicBezTo>
                    <a:pt x="80" y="187"/>
                    <a:pt x="102" y="111"/>
                    <a:pt x="140" y="4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27" y="78"/>
                    <a:pt x="0" y="170"/>
                    <a:pt x="0" y="268"/>
                  </a:cubicBezTo>
                  <a:cubicBezTo>
                    <a:pt x="0" y="289"/>
                    <a:pt x="1" y="310"/>
                    <a:pt x="3" y="330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1" y="306"/>
                    <a:pt x="80" y="287"/>
                    <a:pt x="80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E4B3037A-8150-4C73-AC1D-F15DD5CEE51B}"/>
                </a:ext>
              </a:extLst>
            </p:cNvPr>
            <p:cNvSpPr/>
            <p:nvPr/>
          </p:nvSpPr>
          <p:spPr bwMode="auto">
            <a:xfrm>
              <a:off x="5083176" y="4767263"/>
              <a:ext cx="695325" cy="536575"/>
            </a:xfrm>
            <a:custGeom>
              <a:gdLst>
                <a:gd fmla="*/ 222 w 222" name="T0"/>
                <a:gd fmla="*/ 94 h 171" name="T1"/>
                <a:gd fmla="*/ 65 w 222" name="T2"/>
                <a:gd fmla="*/ 0 h 171" name="T3"/>
                <a:gd fmla="*/ 0 w 222" name="T4"/>
                <a:gd fmla="*/ 48 h 171" name="T5"/>
                <a:gd fmla="*/ 199 w 222" name="T6"/>
                <a:gd fmla="*/ 171 h 171" name="T7"/>
                <a:gd fmla="*/ 222 w 222" name="T8"/>
                <a:gd fmla="*/ 94 h 1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1" w="221">
                  <a:moveTo>
                    <a:pt x="222" y="94"/>
                  </a:moveTo>
                  <a:cubicBezTo>
                    <a:pt x="163" y="74"/>
                    <a:pt x="110" y="41"/>
                    <a:pt x="65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6" y="103"/>
                    <a:pt x="124" y="145"/>
                    <a:pt x="199" y="171"/>
                  </a:cubicBezTo>
                  <a:lnTo>
                    <a:pt x="222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9C261B6-4502-4585-80DA-2D4F57049E66}"/>
                </a:ext>
              </a:extLst>
            </p:cNvPr>
            <p:cNvSpPr/>
            <p:nvPr/>
          </p:nvSpPr>
          <p:spPr bwMode="auto">
            <a:xfrm>
              <a:off x="6699251" y="4733925"/>
              <a:ext cx="727075" cy="566738"/>
            </a:xfrm>
            <a:custGeom>
              <a:gdLst>
                <a:gd fmla="*/ 167 w 232" name="T0"/>
                <a:gd fmla="*/ 0 h 181" name="T1"/>
                <a:gd fmla="*/ 0 w 232" name="T2"/>
                <a:gd fmla="*/ 104 h 181" name="T3"/>
                <a:gd fmla="*/ 23 w 232" name="T4"/>
                <a:gd fmla="*/ 181 h 181" name="T5"/>
                <a:gd fmla="*/ 232 w 232" name="T6"/>
                <a:gd fmla="*/ 48 h 181" name="T7"/>
                <a:gd fmla="*/ 167 w 232" name="T8"/>
                <a:gd fmla="*/ 0 h 1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1" w="231">
                  <a:moveTo>
                    <a:pt x="167" y="0"/>
                  </a:moveTo>
                  <a:cubicBezTo>
                    <a:pt x="120" y="46"/>
                    <a:pt x="63" y="82"/>
                    <a:pt x="0" y="104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103" y="154"/>
                    <a:pt x="174" y="108"/>
                    <a:pt x="232" y="48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3B6E7F0-86C5-4B15-9CAA-38ABB467386E}"/>
                </a:ext>
              </a:extLst>
            </p:cNvPr>
            <p:cNvSpPr/>
            <p:nvPr/>
          </p:nvSpPr>
          <p:spPr bwMode="auto">
            <a:xfrm>
              <a:off x="5600701" y="2085975"/>
              <a:ext cx="1293813" cy="366713"/>
            </a:xfrm>
            <a:custGeom>
              <a:gdLst>
                <a:gd fmla="*/ 32 w 413" name="T0"/>
                <a:gd fmla="*/ 114 h 117" name="T1"/>
                <a:gd fmla="*/ 203 w 413" name="T2"/>
                <a:gd fmla="*/ 80 h 117" name="T3"/>
                <a:gd fmla="*/ 381 w 413" name="T4"/>
                <a:gd fmla="*/ 117 h 117" name="T5"/>
                <a:gd fmla="*/ 413 w 413" name="T6"/>
                <a:gd fmla="*/ 43 h 117" name="T7"/>
                <a:gd fmla="*/ 203 w 413" name="T8"/>
                <a:gd fmla="*/ 0 h 117" name="T9"/>
                <a:gd fmla="*/ 0 w 413" name="T10"/>
                <a:gd fmla="*/ 40 h 117" name="T11"/>
                <a:gd fmla="*/ 32 w 413" name="T12"/>
                <a:gd fmla="*/ 114 h 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7" w="412">
                  <a:moveTo>
                    <a:pt x="32" y="114"/>
                  </a:moveTo>
                  <a:cubicBezTo>
                    <a:pt x="85" y="92"/>
                    <a:pt x="143" y="80"/>
                    <a:pt x="203" y="80"/>
                  </a:cubicBezTo>
                  <a:cubicBezTo>
                    <a:pt x="267" y="80"/>
                    <a:pt x="327" y="93"/>
                    <a:pt x="381" y="117"/>
                  </a:cubicBezTo>
                  <a:cubicBezTo>
                    <a:pt x="413" y="43"/>
                    <a:pt x="413" y="43"/>
                    <a:pt x="413" y="43"/>
                  </a:cubicBezTo>
                  <a:cubicBezTo>
                    <a:pt x="349" y="15"/>
                    <a:pt x="278" y="0"/>
                    <a:pt x="203" y="0"/>
                  </a:cubicBezTo>
                  <a:cubicBezTo>
                    <a:pt x="131" y="0"/>
                    <a:pt x="63" y="14"/>
                    <a:pt x="0" y="40"/>
                  </a:cubicBezTo>
                  <a:lnTo>
                    <a:pt x="3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1026C8B-1CB2-47FA-A64E-9F695862D4B9}"/>
                </a:ext>
              </a:extLst>
            </p:cNvPr>
            <p:cNvGrpSpPr/>
            <p:nvPr/>
          </p:nvGrpSpPr>
          <p:grpSpPr>
            <a:xfrm>
              <a:off x="5948843" y="3375818"/>
              <a:ext cx="593725" cy="722313"/>
              <a:chOff x="7361238" y="1260476"/>
              <a:chExt cx="593725" cy="722313"/>
            </a:xfrm>
            <a:solidFill>
              <a:schemeClr val="bg1"/>
            </a:solidFill>
          </p:grpSpPr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9C155120-57E4-4967-8ABF-5A206BDAC587}"/>
                  </a:ext>
                </a:extLst>
              </p:cNvPr>
              <p:cNvSpPr/>
              <p:nvPr/>
            </p:nvSpPr>
            <p:spPr bwMode="auto">
              <a:xfrm>
                <a:off x="7361238" y="1260476"/>
                <a:ext cx="530225" cy="722313"/>
              </a:xfrm>
              <a:custGeom>
                <a:gdLst>
                  <a:gd fmla="*/ 114 w 141" name="T0"/>
                  <a:gd fmla="*/ 178 h 192" name="T1"/>
                  <a:gd fmla="*/ 13 w 141" name="T2"/>
                  <a:gd fmla="*/ 178 h 192" name="T3"/>
                  <a:gd fmla="*/ 13 w 141" name="T4"/>
                  <a:gd fmla="*/ 51 h 192" name="T5"/>
                  <a:gd fmla="*/ 36 w 141" name="T6"/>
                  <a:gd fmla="*/ 51 h 192" name="T7"/>
                  <a:gd fmla="*/ 51 w 141" name="T8"/>
                  <a:gd fmla="*/ 36 h 192" name="T9"/>
                  <a:gd fmla="*/ 51 w 141" name="T10"/>
                  <a:gd fmla="*/ 13 h 192" name="T11"/>
                  <a:gd fmla="*/ 127 w 141" name="T12"/>
                  <a:gd fmla="*/ 13 h 192" name="T13"/>
                  <a:gd fmla="*/ 127 w 141" name="T14"/>
                  <a:gd fmla="*/ 126 h 192" name="T15"/>
                  <a:gd fmla="*/ 128 w 141" name="T16"/>
                  <a:gd fmla="*/ 126 h 192" name="T17"/>
                  <a:gd fmla="*/ 141 w 141" name="T18"/>
                  <a:gd fmla="*/ 140 h 192" name="T19"/>
                  <a:gd fmla="*/ 141 w 141" name="T20"/>
                  <a:gd fmla="*/ 9 h 192" name="T21"/>
                  <a:gd fmla="*/ 132 w 141" name="T22"/>
                  <a:gd fmla="*/ 0 h 192" name="T23"/>
                  <a:gd fmla="*/ 46 w 141" name="T24"/>
                  <a:gd fmla="*/ 0 h 192" name="T25"/>
                  <a:gd fmla="*/ 0 w 141" name="T26"/>
                  <a:gd fmla="*/ 46 h 192" name="T27"/>
                  <a:gd fmla="*/ 0 w 141" name="T28"/>
                  <a:gd fmla="*/ 50 h 192" name="T29"/>
                  <a:gd fmla="*/ 0 w 141" name="T30"/>
                  <a:gd fmla="*/ 51 h 192" name="T31"/>
                  <a:gd fmla="*/ 0 w 141" name="T32"/>
                  <a:gd fmla="*/ 51 h 192" name="T33"/>
                  <a:gd fmla="*/ 0 w 141" name="T34"/>
                  <a:gd fmla="*/ 183 h 192" name="T35"/>
                  <a:gd fmla="*/ 9 w 141" name="T36"/>
                  <a:gd fmla="*/ 192 h 192" name="T37"/>
                  <a:gd fmla="*/ 127 w 141" name="T38"/>
                  <a:gd fmla="*/ 192 h 192" name="T39"/>
                  <a:gd fmla="*/ 114 w 141" name="T40"/>
                  <a:gd fmla="*/ 178 h 19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92" w="141">
                    <a:moveTo>
                      <a:pt x="114" y="178"/>
                    </a:moveTo>
                    <a:cubicBezTo>
                      <a:pt x="13" y="178"/>
                      <a:pt x="13" y="178"/>
                      <a:pt x="13" y="17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44" y="51"/>
                      <a:pt x="51" y="44"/>
                      <a:pt x="51" y="36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41" y="4"/>
                      <a:pt x="137" y="0"/>
                      <a:pt x="13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88"/>
                      <a:pt x="4" y="192"/>
                      <a:pt x="9" y="192"/>
                    </a:cubicBezTo>
                    <a:cubicBezTo>
                      <a:pt x="127" y="192"/>
                      <a:pt x="127" y="192"/>
                      <a:pt x="127" y="192"/>
                    </a:cubicBezTo>
                    <a:lnTo>
                      <a:pt x="114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CF66A784-5A19-4F77-A7DD-70A14C99323C}"/>
                  </a:ext>
                </a:extLst>
              </p:cNvPr>
              <p:cNvSpPr/>
              <p:nvPr/>
            </p:nvSpPr>
            <p:spPr bwMode="auto">
              <a:xfrm>
                <a:off x="7418388" y="1433513"/>
                <a:ext cx="536575" cy="546100"/>
              </a:xfrm>
              <a:custGeom>
                <a:gdLst>
                  <a:gd fmla="*/ 142 w 143" name="T0"/>
                  <a:gd fmla="*/ 128 h 145" name="T1"/>
                  <a:gd fmla="*/ 99 w 143" name="T2"/>
                  <a:gd fmla="*/ 81 h 145" name="T3"/>
                  <a:gd fmla="*/ 99 w 143" name="T4"/>
                  <a:gd fmla="*/ 80 h 145" name="T5"/>
                  <a:gd fmla="*/ 103 w 143" name="T6"/>
                  <a:gd fmla="*/ 41 h 145" name="T7"/>
                  <a:gd fmla="*/ 41 w 143" name="T8"/>
                  <a:gd fmla="*/ 8 h 145" name="T9"/>
                  <a:gd fmla="*/ 8 w 143" name="T10"/>
                  <a:gd fmla="*/ 71 h 145" name="T11"/>
                  <a:gd fmla="*/ 70 w 143" name="T12"/>
                  <a:gd fmla="*/ 103 h 145" name="T13"/>
                  <a:gd fmla="*/ 82 w 143" name="T14"/>
                  <a:gd fmla="*/ 98 h 145" name="T15"/>
                  <a:gd fmla="*/ 124 w 143" name="T16"/>
                  <a:gd fmla="*/ 144 h 145" name="T17"/>
                  <a:gd fmla="*/ 131 w 143" name="T18"/>
                  <a:gd fmla="*/ 143 h 145" name="T19"/>
                  <a:gd fmla="*/ 141 w 143" name="T20"/>
                  <a:gd fmla="*/ 134 h 145" name="T21"/>
                  <a:gd fmla="*/ 142 w 143" name="T22"/>
                  <a:gd fmla="*/ 128 h 145" name="T23"/>
                  <a:gd fmla="*/ 21 w 143" name="T24"/>
                  <a:gd fmla="*/ 67 h 145" name="T25"/>
                  <a:gd fmla="*/ 45 w 143" name="T26"/>
                  <a:gd fmla="*/ 21 h 145" name="T27"/>
                  <a:gd fmla="*/ 90 w 143" name="T28"/>
                  <a:gd fmla="*/ 45 h 145" name="T29"/>
                  <a:gd fmla="*/ 66 w 143" name="T30"/>
                  <a:gd fmla="*/ 90 h 145" name="T31"/>
                  <a:gd fmla="*/ 21 w 143" name="T32"/>
                  <a:gd fmla="*/ 67 h 14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45" w="143">
                    <a:moveTo>
                      <a:pt x="142" y="128"/>
                    </a:move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105" y="69"/>
                      <a:pt x="107" y="55"/>
                      <a:pt x="103" y="41"/>
                    </a:cubicBezTo>
                    <a:cubicBezTo>
                      <a:pt x="95" y="14"/>
                      <a:pt x="67" y="0"/>
                      <a:pt x="41" y="8"/>
                    </a:cubicBezTo>
                    <a:cubicBezTo>
                      <a:pt x="14" y="16"/>
                      <a:pt x="0" y="44"/>
                      <a:pt x="8" y="71"/>
                    </a:cubicBezTo>
                    <a:cubicBezTo>
                      <a:pt x="16" y="97"/>
                      <a:pt x="44" y="112"/>
                      <a:pt x="70" y="103"/>
                    </a:cubicBezTo>
                    <a:cubicBezTo>
                      <a:pt x="75" y="102"/>
                      <a:pt x="78" y="100"/>
                      <a:pt x="82" y="98"/>
                    </a:cubicBezTo>
                    <a:cubicBezTo>
                      <a:pt x="124" y="144"/>
                      <a:pt x="124" y="144"/>
                      <a:pt x="124" y="144"/>
                    </a:cubicBezTo>
                    <a:cubicBezTo>
                      <a:pt x="126" y="145"/>
                      <a:pt x="128" y="145"/>
                      <a:pt x="131" y="143"/>
                    </a:cubicBezTo>
                    <a:cubicBezTo>
                      <a:pt x="141" y="134"/>
                      <a:pt x="141" y="134"/>
                      <a:pt x="141" y="134"/>
                    </a:cubicBezTo>
                    <a:cubicBezTo>
                      <a:pt x="143" y="132"/>
                      <a:pt x="143" y="129"/>
                      <a:pt x="142" y="128"/>
                    </a:cubicBezTo>
                    <a:close/>
                    <a:moveTo>
                      <a:pt x="21" y="67"/>
                    </a:moveTo>
                    <a:cubicBezTo>
                      <a:pt x="15" y="47"/>
                      <a:pt x="25" y="27"/>
                      <a:pt x="45" y="21"/>
                    </a:cubicBezTo>
                    <a:cubicBezTo>
                      <a:pt x="64" y="15"/>
                      <a:pt x="84" y="26"/>
                      <a:pt x="90" y="45"/>
                    </a:cubicBezTo>
                    <a:cubicBezTo>
                      <a:pt x="96" y="64"/>
                      <a:pt x="86" y="84"/>
                      <a:pt x="66" y="90"/>
                    </a:cubicBezTo>
                    <a:cubicBezTo>
                      <a:pt x="47" y="96"/>
                      <a:pt x="27" y="86"/>
                      <a:pt x="21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1CE96C7C-3821-4413-963C-C4F36E1A0A50}"/>
                  </a:ext>
                </a:extLst>
              </p:cNvPr>
              <p:cNvSpPr/>
              <p:nvPr/>
            </p:nvSpPr>
            <p:spPr bwMode="auto">
              <a:xfrm>
                <a:off x="7515225" y="1512888"/>
                <a:ext cx="233363" cy="173038"/>
              </a:xfrm>
              <a:custGeom>
                <a:gdLst>
                  <a:gd fmla="*/ 12 w 62" name="T0"/>
                  <a:gd fmla="*/ 20 h 46" name="T1"/>
                  <a:gd fmla="*/ 59 w 62" name="T2"/>
                  <a:gd fmla="*/ 44 h 46" name="T3"/>
                  <a:gd fmla="*/ 59 w 62" name="T4"/>
                  <a:gd fmla="*/ 46 h 46" name="T5"/>
                  <a:gd fmla="*/ 60 w 62" name="T6"/>
                  <a:gd fmla="*/ 25 h 46" name="T7"/>
                  <a:gd fmla="*/ 21 w 62" name="T8"/>
                  <a:gd fmla="*/ 5 h 46" name="T9"/>
                  <a:gd fmla="*/ 0 w 62" name="T10"/>
                  <a:gd fmla="*/ 27 h 46" name="T11"/>
                  <a:gd fmla="*/ 12 w 62" name="T12"/>
                  <a:gd fmla="*/ 20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62">
                    <a:moveTo>
                      <a:pt x="12" y="20"/>
                    </a:moveTo>
                    <a:cubicBezTo>
                      <a:pt x="32" y="14"/>
                      <a:pt x="52" y="25"/>
                      <a:pt x="59" y="44"/>
                    </a:cubicBezTo>
                    <a:cubicBezTo>
                      <a:pt x="59" y="45"/>
                      <a:pt x="59" y="45"/>
                      <a:pt x="59" y="46"/>
                    </a:cubicBezTo>
                    <a:cubicBezTo>
                      <a:pt x="61" y="40"/>
                      <a:pt x="62" y="32"/>
                      <a:pt x="60" y="25"/>
                    </a:cubicBezTo>
                    <a:cubicBezTo>
                      <a:pt x="55" y="9"/>
                      <a:pt x="37" y="0"/>
                      <a:pt x="21" y="5"/>
                    </a:cubicBezTo>
                    <a:cubicBezTo>
                      <a:pt x="10" y="8"/>
                      <a:pt x="3" y="17"/>
                      <a:pt x="0" y="27"/>
                    </a:cubicBezTo>
                    <a:cubicBezTo>
                      <a:pt x="3" y="24"/>
                      <a:pt x="7" y="21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B98C7F4E-DD2E-41FA-83DC-EF896BB5F8F9}"/>
                </a:ext>
              </a:extLst>
            </p:cNvPr>
            <p:cNvGrpSpPr/>
            <p:nvPr/>
          </p:nvGrpSpPr>
          <p:grpSpPr>
            <a:xfrm>
              <a:off x="4803776" y="2117439"/>
              <a:ext cx="400024" cy="400024"/>
              <a:chOff x="1637252" y="4342379"/>
              <a:chExt cx="400024" cy="400024"/>
            </a:xfrm>
            <a:solidFill>
              <a:schemeClr val="bg1"/>
            </a:solidFill>
          </p:grpSpPr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109C5FBA-E8CD-4033-A61D-7E82D1712172}"/>
                  </a:ext>
                </a:extLst>
              </p:cNvPr>
              <p:cNvSpPr/>
              <p:nvPr/>
            </p:nvSpPr>
            <p:spPr bwMode="auto">
              <a:xfrm>
                <a:off x="1637252" y="4342379"/>
                <a:ext cx="125420" cy="400024"/>
              </a:xfrm>
              <a:custGeom>
                <a:gdLst>
                  <a:gd fmla="*/ 32 w 40" name="T0"/>
                  <a:gd fmla="*/ 24 h 128" name="T1"/>
                  <a:gd fmla="*/ 32 w 40" name="T2"/>
                  <a:gd fmla="*/ 12 h 128" name="T3"/>
                  <a:gd fmla="*/ 20 w 40" name="T4"/>
                  <a:gd fmla="*/ 0 h 128" name="T5"/>
                  <a:gd fmla="*/ 8 w 40" name="T6"/>
                  <a:gd fmla="*/ 12 h 128" name="T7"/>
                  <a:gd fmla="*/ 8 w 40" name="T8"/>
                  <a:gd fmla="*/ 24 h 128" name="T9"/>
                  <a:gd fmla="*/ 0 w 40" name="T10"/>
                  <a:gd fmla="*/ 40 h 128" name="T11"/>
                  <a:gd fmla="*/ 8 w 40" name="T12"/>
                  <a:gd fmla="*/ 56 h 128" name="T13"/>
                  <a:gd fmla="*/ 8 w 40" name="T14"/>
                  <a:gd fmla="*/ 116 h 128" name="T15"/>
                  <a:gd fmla="*/ 20 w 40" name="T16"/>
                  <a:gd fmla="*/ 128 h 128" name="T17"/>
                  <a:gd fmla="*/ 32 w 40" name="T18"/>
                  <a:gd fmla="*/ 116 h 128" name="T19"/>
                  <a:gd fmla="*/ 32 w 40" name="T20"/>
                  <a:gd fmla="*/ 56 h 128" name="T21"/>
                  <a:gd fmla="*/ 40 w 40" name="T22"/>
                  <a:gd fmla="*/ 40 h 128" name="T23"/>
                  <a:gd fmla="*/ 32 w 40" name="T24"/>
                  <a:gd fmla="*/ 24 h 128" name="T25"/>
                  <a:gd fmla="*/ 16 w 40" name="T26"/>
                  <a:gd fmla="*/ 12 h 128" name="T27"/>
                  <a:gd fmla="*/ 20 w 40" name="T28"/>
                  <a:gd fmla="*/ 8 h 128" name="T29"/>
                  <a:gd fmla="*/ 24 w 40" name="T30"/>
                  <a:gd fmla="*/ 12 h 128" name="T31"/>
                  <a:gd fmla="*/ 24 w 40" name="T32"/>
                  <a:gd fmla="*/ 20 h 128" name="T33"/>
                  <a:gd fmla="*/ 20 w 40" name="T34"/>
                  <a:gd fmla="*/ 20 h 128" name="T35"/>
                  <a:gd fmla="*/ 16 w 40" name="T36"/>
                  <a:gd fmla="*/ 20 h 128" name="T37"/>
                  <a:gd fmla="*/ 16 w 40" name="T38"/>
                  <a:gd fmla="*/ 12 h 128" name="T39"/>
                  <a:gd fmla="*/ 24 w 40" name="T40"/>
                  <a:gd fmla="*/ 116 h 128" name="T41"/>
                  <a:gd fmla="*/ 20 w 40" name="T42"/>
                  <a:gd fmla="*/ 120 h 128" name="T43"/>
                  <a:gd fmla="*/ 16 w 40" name="T44"/>
                  <a:gd fmla="*/ 116 h 128" name="T45"/>
                  <a:gd fmla="*/ 16 w 40" name="T46"/>
                  <a:gd fmla="*/ 60 h 128" name="T47"/>
                  <a:gd fmla="*/ 20 w 40" name="T48"/>
                  <a:gd fmla="*/ 60 h 128" name="T49"/>
                  <a:gd fmla="*/ 24 w 40" name="T50"/>
                  <a:gd fmla="*/ 60 h 128" name="T51"/>
                  <a:gd fmla="*/ 24 w 40" name="T52"/>
                  <a:gd fmla="*/ 116 h 128" name="T53"/>
                  <a:gd fmla="*/ 31 w 40" name="T54"/>
                  <a:gd fmla="*/ 43 h 128" name="T55"/>
                  <a:gd fmla="*/ 31 w 40" name="T56"/>
                  <a:gd fmla="*/ 44 h 128" name="T57"/>
                  <a:gd fmla="*/ 30 w 40" name="T58"/>
                  <a:gd fmla="*/ 47 h 128" name="T59"/>
                  <a:gd fmla="*/ 30 w 40" name="T60"/>
                  <a:gd fmla="*/ 47 h 128" name="T61"/>
                  <a:gd fmla="*/ 27 w 40" name="T62"/>
                  <a:gd fmla="*/ 50 h 128" name="T63"/>
                  <a:gd fmla="*/ 27 w 40" name="T64"/>
                  <a:gd fmla="*/ 50 h 128" name="T65"/>
                  <a:gd fmla="*/ 24 w 40" name="T66"/>
                  <a:gd fmla="*/ 51 h 128" name="T67"/>
                  <a:gd fmla="*/ 20 w 40" name="T68"/>
                  <a:gd fmla="*/ 52 h 128" name="T69"/>
                  <a:gd fmla="*/ 16 w 40" name="T70"/>
                  <a:gd fmla="*/ 51 h 128" name="T71"/>
                  <a:gd fmla="*/ 13 w 40" name="T72"/>
                  <a:gd fmla="*/ 50 h 128" name="T73"/>
                  <a:gd fmla="*/ 13 w 40" name="T74"/>
                  <a:gd fmla="*/ 50 h 128" name="T75"/>
                  <a:gd fmla="*/ 10 w 40" name="T76"/>
                  <a:gd fmla="*/ 47 h 128" name="T77"/>
                  <a:gd fmla="*/ 10 w 40" name="T78"/>
                  <a:gd fmla="*/ 47 h 128" name="T79"/>
                  <a:gd fmla="*/ 9 w 40" name="T80"/>
                  <a:gd fmla="*/ 44 h 128" name="T81"/>
                  <a:gd fmla="*/ 9 w 40" name="T82"/>
                  <a:gd fmla="*/ 43 h 128" name="T83"/>
                  <a:gd fmla="*/ 8 w 40" name="T84"/>
                  <a:gd fmla="*/ 40 h 128" name="T85"/>
                  <a:gd fmla="*/ 9 w 40" name="T86"/>
                  <a:gd fmla="*/ 37 h 128" name="T87"/>
                  <a:gd fmla="*/ 9 w 40" name="T88"/>
                  <a:gd fmla="*/ 36 h 128" name="T89"/>
                  <a:gd fmla="*/ 10 w 40" name="T90"/>
                  <a:gd fmla="*/ 33 h 128" name="T91"/>
                  <a:gd fmla="*/ 10 w 40" name="T92"/>
                  <a:gd fmla="*/ 33 h 128" name="T93"/>
                  <a:gd fmla="*/ 13 w 40" name="T94"/>
                  <a:gd fmla="*/ 30 h 128" name="T95"/>
                  <a:gd fmla="*/ 13 w 40" name="T96"/>
                  <a:gd fmla="*/ 30 h 128" name="T97"/>
                  <a:gd fmla="*/ 16 w 40" name="T98"/>
                  <a:gd fmla="*/ 29 h 128" name="T99"/>
                  <a:gd fmla="*/ 20 w 40" name="T100"/>
                  <a:gd fmla="*/ 28 h 128" name="T101"/>
                  <a:gd fmla="*/ 24 w 40" name="T102"/>
                  <a:gd fmla="*/ 29 h 128" name="T103"/>
                  <a:gd fmla="*/ 27 w 40" name="T104"/>
                  <a:gd fmla="*/ 30 h 128" name="T105"/>
                  <a:gd fmla="*/ 27 w 40" name="T106"/>
                  <a:gd fmla="*/ 30 h 128" name="T107"/>
                  <a:gd fmla="*/ 30 w 40" name="T108"/>
                  <a:gd fmla="*/ 33 h 128" name="T109"/>
                  <a:gd fmla="*/ 30 w 40" name="T110"/>
                  <a:gd fmla="*/ 33 h 128" name="T111"/>
                  <a:gd fmla="*/ 31 w 40" name="T112"/>
                  <a:gd fmla="*/ 36 h 128" name="T113"/>
                  <a:gd fmla="*/ 31 w 40" name="T114"/>
                  <a:gd fmla="*/ 37 h 128" name="T115"/>
                  <a:gd fmla="*/ 32 w 40" name="T116"/>
                  <a:gd fmla="*/ 40 h 128" name="T117"/>
                  <a:gd fmla="*/ 31 w 40" name="T118"/>
                  <a:gd fmla="*/ 43 h 128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28" w="40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0814474D-92B6-40F3-A47B-A6939F4B42A8}"/>
                  </a:ext>
                </a:extLst>
              </p:cNvPr>
              <p:cNvSpPr/>
              <p:nvPr/>
            </p:nvSpPr>
            <p:spPr bwMode="auto">
              <a:xfrm>
                <a:off x="1911856" y="4342379"/>
                <a:ext cx="125420" cy="400024"/>
              </a:xfrm>
              <a:custGeom>
                <a:gdLst>
                  <a:gd fmla="*/ 32 w 40" name="T0"/>
                  <a:gd fmla="*/ 24 h 128" name="T1"/>
                  <a:gd fmla="*/ 32 w 40" name="T2"/>
                  <a:gd fmla="*/ 12 h 128" name="T3"/>
                  <a:gd fmla="*/ 20 w 40" name="T4"/>
                  <a:gd fmla="*/ 0 h 128" name="T5"/>
                  <a:gd fmla="*/ 8 w 40" name="T6"/>
                  <a:gd fmla="*/ 12 h 128" name="T7"/>
                  <a:gd fmla="*/ 8 w 40" name="T8"/>
                  <a:gd fmla="*/ 24 h 128" name="T9"/>
                  <a:gd fmla="*/ 0 w 40" name="T10"/>
                  <a:gd fmla="*/ 40 h 128" name="T11"/>
                  <a:gd fmla="*/ 8 w 40" name="T12"/>
                  <a:gd fmla="*/ 56 h 128" name="T13"/>
                  <a:gd fmla="*/ 8 w 40" name="T14"/>
                  <a:gd fmla="*/ 116 h 128" name="T15"/>
                  <a:gd fmla="*/ 20 w 40" name="T16"/>
                  <a:gd fmla="*/ 128 h 128" name="T17"/>
                  <a:gd fmla="*/ 32 w 40" name="T18"/>
                  <a:gd fmla="*/ 116 h 128" name="T19"/>
                  <a:gd fmla="*/ 32 w 40" name="T20"/>
                  <a:gd fmla="*/ 56 h 128" name="T21"/>
                  <a:gd fmla="*/ 40 w 40" name="T22"/>
                  <a:gd fmla="*/ 40 h 128" name="T23"/>
                  <a:gd fmla="*/ 32 w 40" name="T24"/>
                  <a:gd fmla="*/ 24 h 128" name="T25"/>
                  <a:gd fmla="*/ 16 w 40" name="T26"/>
                  <a:gd fmla="*/ 12 h 128" name="T27"/>
                  <a:gd fmla="*/ 20 w 40" name="T28"/>
                  <a:gd fmla="*/ 8 h 128" name="T29"/>
                  <a:gd fmla="*/ 24 w 40" name="T30"/>
                  <a:gd fmla="*/ 12 h 128" name="T31"/>
                  <a:gd fmla="*/ 24 w 40" name="T32"/>
                  <a:gd fmla="*/ 20 h 128" name="T33"/>
                  <a:gd fmla="*/ 20 w 40" name="T34"/>
                  <a:gd fmla="*/ 20 h 128" name="T35"/>
                  <a:gd fmla="*/ 16 w 40" name="T36"/>
                  <a:gd fmla="*/ 20 h 128" name="T37"/>
                  <a:gd fmla="*/ 16 w 40" name="T38"/>
                  <a:gd fmla="*/ 12 h 128" name="T39"/>
                  <a:gd fmla="*/ 24 w 40" name="T40"/>
                  <a:gd fmla="*/ 116 h 128" name="T41"/>
                  <a:gd fmla="*/ 20 w 40" name="T42"/>
                  <a:gd fmla="*/ 120 h 128" name="T43"/>
                  <a:gd fmla="*/ 16 w 40" name="T44"/>
                  <a:gd fmla="*/ 116 h 128" name="T45"/>
                  <a:gd fmla="*/ 16 w 40" name="T46"/>
                  <a:gd fmla="*/ 60 h 128" name="T47"/>
                  <a:gd fmla="*/ 20 w 40" name="T48"/>
                  <a:gd fmla="*/ 60 h 128" name="T49"/>
                  <a:gd fmla="*/ 24 w 40" name="T50"/>
                  <a:gd fmla="*/ 60 h 128" name="T51"/>
                  <a:gd fmla="*/ 24 w 40" name="T52"/>
                  <a:gd fmla="*/ 116 h 128" name="T53"/>
                  <a:gd fmla="*/ 31 w 40" name="T54"/>
                  <a:gd fmla="*/ 43 h 128" name="T55"/>
                  <a:gd fmla="*/ 31 w 40" name="T56"/>
                  <a:gd fmla="*/ 44 h 128" name="T57"/>
                  <a:gd fmla="*/ 30 w 40" name="T58"/>
                  <a:gd fmla="*/ 47 h 128" name="T59"/>
                  <a:gd fmla="*/ 30 w 40" name="T60"/>
                  <a:gd fmla="*/ 47 h 128" name="T61"/>
                  <a:gd fmla="*/ 27 w 40" name="T62"/>
                  <a:gd fmla="*/ 50 h 128" name="T63"/>
                  <a:gd fmla="*/ 27 w 40" name="T64"/>
                  <a:gd fmla="*/ 50 h 128" name="T65"/>
                  <a:gd fmla="*/ 24 w 40" name="T66"/>
                  <a:gd fmla="*/ 51 h 128" name="T67"/>
                  <a:gd fmla="*/ 20 w 40" name="T68"/>
                  <a:gd fmla="*/ 52 h 128" name="T69"/>
                  <a:gd fmla="*/ 16 w 40" name="T70"/>
                  <a:gd fmla="*/ 51 h 128" name="T71"/>
                  <a:gd fmla="*/ 13 w 40" name="T72"/>
                  <a:gd fmla="*/ 50 h 128" name="T73"/>
                  <a:gd fmla="*/ 13 w 40" name="T74"/>
                  <a:gd fmla="*/ 50 h 128" name="T75"/>
                  <a:gd fmla="*/ 10 w 40" name="T76"/>
                  <a:gd fmla="*/ 47 h 128" name="T77"/>
                  <a:gd fmla="*/ 10 w 40" name="T78"/>
                  <a:gd fmla="*/ 47 h 128" name="T79"/>
                  <a:gd fmla="*/ 9 w 40" name="T80"/>
                  <a:gd fmla="*/ 44 h 128" name="T81"/>
                  <a:gd fmla="*/ 9 w 40" name="T82"/>
                  <a:gd fmla="*/ 43 h 128" name="T83"/>
                  <a:gd fmla="*/ 8 w 40" name="T84"/>
                  <a:gd fmla="*/ 40 h 128" name="T85"/>
                  <a:gd fmla="*/ 9 w 40" name="T86"/>
                  <a:gd fmla="*/ 37 h 128" name="T87"/>
                  <a:gd fmla="*/ 9 w 40" name="T88"/>
                  <a:gd fmla="*/ 36 h 128" name="T89"/>
                  <a:gd fmla="*/ 10 w 40" name="T90"/>
                  <a:gd fmla="*/ 33 h 128" name="T91"/>
                  <a:gd fmla="*/ 10 w 40" name="T92"/>
                  <a:gd fmla="*/ 33 h 128" name="T93"/>
                  <a:gd fmla="*/ 13 w 40" name="T94"/>
                  <a:gd fmla="*/ 30 h 128" name="T95"/>
                  <a:gd fmla="*/ 13 w 40" name="T96"/>
                  <a:gd fmla="*/ 30 h 128" name="T97"/>
                  <a:gd fmla="*/ 16 w 40" name="T98"/>
                  <a:gd fmla="*/ 29 h 128" name="T99"/>
                  <a:gd fmla="*/ 20 w 40" name="T100"/>
                  <a:gd fmla="*/ 28 h 128" name="T101"/>
                  <a:gd fmla="*/ 24 w 40" name="T102"/>
                  <a:gd fmla="*/ 29 h 128" name="T103"/>
                  <a:gd fmla="*/ 27 w 40" name="T104"/>
                  <a:gd fmla="*/ 30 h 128" name="T105"/>
                  <a:gd fmla="*/ 27 w 40" name="T106"/>
                  <a:gd fmla="*/ 30 h 128" name="T107"/>
                  <a:gd fmla="*/ 30 w 40" name="T108"/>
                  <a:gd fmla="*/ 33 h 128" name="T109"/>
                  <a:gd fmla="*/ 30 w 40" name="T110"/>
                  <a:gd fmla="*/ 33 h 128" name="T111"/>
                  <a:gd fmla="*/ 31 w 40" name="T112"/>
                  <a:gd fmla="*/ 36 h 128" name="T113"/>
                  <a:gd fmla="*/ 31 w 40" name="T114"/>
                  <a:gd fmla="*/ 37 h 128" name="T115"/>
                  <a:gd fmla="*/ 32 w 40" name="T116"/>
                  <a:gd fmla="*/ 40 h 128" name="T117"/>
                  <a:gd fmla="*/ 31 w 40" name="T118"/>
                  <a:gd fmla="*/ 43 h 128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28" w="40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821D4949-551C-46EF-86AE-2F52A6D5FE5A}"/>
                  </a:ext>
                </a:extLst>
              </p:cNvPr>
              <p:cNvSpPr/>
              <p:nvPr/>
            </p:nvSpPr>
            <p:spPr bwMode="auto">
              <a:xfrm>
                <a:off x="1774554" y="4342379"/>
                <a:ext cx="125420" cy="400024"/>
              </a:xfrm>
              <a:custGeom>
                <a:gdLst>
                  <a:gd fmla="*/ 32 w 40" name="T0"/>
                  <a:gd fmla="*/ 72 h 128" name="T1"/>
                  <a:gd fmla="*/ 32 w 40" name="T2"/>
                  <a:gd fmla="*/ 12 h 128" name="T3"/>
                  <a:gd fmla="*/ 20 w 40" name="T4"/>
                  <a:gd fmla="*/ 0 h 128" name="T5"/>
                  <a:gd fmla="*/ 8 w 40" name="T6"/>
                  <a:gd fmla="*/ 12 h 128" name="T7"/>
                  <a:gd fmla="*/ 8 w 40" name="T8"/>
                  <a:gd fmla="*/ 72 h 128" name="T9"/>
                  <a:gd fmla="*/ 0 w 40" name="T10"/>
                  <a:gd fmla="*/ 88 h 128" name="T11"/>
                  <a:gd fmla="*/ 8 w 40" name="T12"/>
                  <a:gd fmla="*/ 104 h 128" name="T13"/>
                  <a:gd fmla="*/ 8 w 40" name="T14"/>
                  <a:gd fmla="*/ 116 h 128" name="T15"/>
                  <a:gd fmla="*/ 20 w 40" name="T16"/>
                  <a:gd fmla="*/ 128 h 128" name="T17"/>
                  <a:gd fmla="*/ 32 w 40" name="T18"/>
                  <a:gd fmla="*/ 116 h 128" name="T19"/>
                  <a:gd fmla="*/ 32 w 40" name="T20"/>
                  <a:gd fmla="*/ 104 h 128" name="T21"/>
                  <a:gd fmla="*/ 40 w 40" name="T22"/>
                  <a:gd fmla="*/ 88 h 128" name="T23"/>
                  <a:gd fmla="*/ 32 w 40" name="T24"/>
                  <a:gd fmla="*/ 72 h 128" name="T25"/>
                  <a:gd fmla="*/ 16 w 40" name="T26"/>
                  <a:gd fmla="*/ 12 h 128" name="T27"/>
                  <a:gd fmla="*/ 20 w 40" name="T28"/>
                  <a:gd fmla="*/ 8 h 128" name="T29"/>
                  <a:gd fmla="*/ 24 w 40" name="T30"/>
                  <a:gd fmla="*/ 12 h 128" name="T31"/>
                  <a:gd fmla="*/ 24 w 40" name="T32"/>
                  <a:gd fmla="*/ 68 h 128" name="T33"/>
                  <a:gd fmla="*/ 20 w 40" name="T34"/>
                  <a:gd fmla="*/ 68 h 128" name="T35"/>
                  <a:gd fmla="*/ 16 w 40" name="T36"/>
                  <a:gd fmla="*/ 68 h 128" name="T37"/>
                  <a:gd fmla="*/ 16 w 40" name="T38"/>
                  <a:gd fmla="*/ 12 h 128" name="T39"/>
                  <a:gd fmla="*/ 24 w 40" name="T40"/>
                  <a:gd fmla="*/ 116 h 128" name="T41"/>
                  <a:gd fmla="*/ 20 w 40" name="T42"/>
                  <a:gd fmla="*/ 120 h 128" name="T43"/>
                  <a:gd fmla="*/ 16 w 40" name="T44"/>
                  <a:gd fmla="*/ 116 h 128" name="T45"/>
                  <a:gd fmla="*/ 16 w 40" name="T46"/>
                  <a:gd fmla="*/ 108 h 128" name="T47"/>
                  <a:gd fmla="*/ 20 w 40" name="T48"/>
                  <a:gd fmla="*/ 108 h 128" name="T49"/>
                  <a:gd fmla="*/ 24 w 40" name="T50"/>
                  <a:gd fmla="*/ 108 h 128" name="T51"/>
                  <a:gd fmla="*/ 24 w 40" name="T52"/>
                  <a:gd fmla="*/ 116 h 128" name="T53"/>
                  <a:gd fmla="*/ 31 w 40" name="T54"/>
                  <a:gd fmla="*/ 91 h 128" name="T55"/>
                  <a:gd fmla="*/ 31 w 40" name="T56"/>
                  <a:gd fmla="*/ 92 h 128" name="T57"/>
                  <a:gd fmla="*/ 30 w 40" name="T58"/>
                  <a:gd fmla="*/ 95 h 128" name="T59"/>
                  <a:gd fmla="*/ 30 w 40" name="T60"/>
                  <a:gd fmla="*/ 95 h 128" name="T61"/>
                  <a:gd fmla="*/ 27 w 40" name="T62"/>
                  <a:gd fmla="*/ 98 h 128" name="T63"/>
                  <a:gd fmla="*/ 27 w 40" name="T64"/>
                  <a:gd fmla="*/ 98 h 128" name="T65"/>
                  <a:gd fmla="*/ 24 w 40" name="T66"/>
                  <a:gd fmla="*/ 99 h 128" name="T67"/>
                  <a:gd fmla="*/ 20 w 40" name="T68"/>
                  <a:gd fmla="*/ 100 h 128" name="T69"/>
                  <a:gd fmla="*/ 16 w 40" name="T70"/>
                  <a:gd fmla="*/ 99 h 128" name="T71"/>
                  <a:gd fmla="*/ 13 w 40" name="T72"/>
                  <a:gd fmla="*/ 98 h 128" name="T73"/>
                  <a:gd fmla="*/ 13 w 40" name="T74"/>
                  <a:gd fmla="*/ 98 h 128" name="T75"/>
                  <a:gd fmla="*/ 10 w 40" name="T76"/>
                  <a:gd fmla="*/ 95 h 128" name="T77"/>
                  <a:gd fmla="*/ 10 w 40" name="T78"/>
                  <a:gd fmla="*/ 95 h 128" name="T79"/>
                  <a:gd fmla="*/ 9 w 40" name="T80"/>
                  <a:gd fmla="*/ 92 h 128" name="T81"/>
                  <a:gd fmla="*/ 9 w 40" name="T82"/>
                  <a:gd fmla="*/ 91 h 128" name="T83"/>
                  <a:gd fmla="*/ 8 w 40" name="T84"/>
                  <a:gd fmla="*/ 88 h 128" name="T85"/>
                  <a:gd fmla="*/ 9 w 40" name="T86"/>
                  <a:gd fmla="*/ 85 h 128" name="T87"/>
                  <a:gd fmla="*/ 9 w 40" name="T88"/>
                  <a:gd fmla="*/ 84 h 128" name="T89"/>
                  <a:gd fmla="*/ 10 w 40" name="T90"/>
                  <a:gd fmla="*/ 81 h 128" name="T91"/>
                  <a:gd fmla="*/ 10 w 40" name="T92"/>
                  <a:gd fmla="*/ 81 h 128" name="T93"/>
                  <a:gd fmla="*/ 13 w 40" name="T94"/>
                  <a:gd fmla="*/ 78 h 128" name="T95"/>
                  <a:gd fmla="*/ 13 w 40" name="T96"/>
                  <a:gd fmla="*/ 78 h 128" name="T97"/>
                  <a:gd fmla="*/ 16 w 40" name="T98"/>
                  <a:gd fmla="*/ 77 h 128" name="T99"/>
                  <a:gd fmla="*/ 20 w 40" name="T100"/>
                  <a:gd fmla="*/ 76 h 128" name="T101"/>
                  <a:gd fmla="*/ 24 w 40" name="T102"/>
                  <a:gd fmla="*/ 77 h 128" name="T103"/>
                  <a:gd fmla="*/ 27 w 40" name="T104"/>
                  <a:gd fmla="*/ 78 h 128" name="T105"/>
                  <a:gd fmla="*/ 27 w 40" name="T106"/>
                  <a:gd fmla="*/ 78 h 128" name="T107"/>
                  <a:gd fmla="*/ 30 w 40" name="T108"/>
                  <a:gd fmla="*/ 81 h 128" name="T109"/>
                  <a:gd fmla="*/ 30 w 40" name="T110"/>
                  <a:gd fmla="*/ 81 h 128" name="T111"/>
                  <a:gd fmla="*/ 31 w 40" name="T112"/>
                  <a:gd fmla="*/ 84 h 128" name="T113"/>
                  <a:gd fmla="*/ 31 w 40" name="T114"/>
                  <a:gd fmla="*/ 85 h 128" name="T115"/>
                  <a:gd fmla="*/ 32 w 40" name="T116"/>
                  <a:gd fmla="*/ 88 h 128" name="T117"/>
                  <a:gd fmla="*/ 31 w 40" name="T118"/>
                  <a:gd fmla="*/ 91 h 128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28" w="40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9EAD15D-01AF-48C1-8C37-1BA6FBDFC908}"/>
                </a:ext>
              </a:extLst>
            </p:cNvPr>
            <p:cNvGrpSpPr/>
            <p:nvPr/>
          </p:nvGrpSpPr>
          <p:grpSpPr>
            <a:xfrm>
              <a:off x="7246322" y="2086938"/>
              <a:ext cx="482587" cy="480993"/>
              <a:chOff x="3237347" y="1144829"/>
              <a:chExt cx="400024" cy="398703"/>
            </a:xfrm>
            <a:solidFill>
              <a:schemeClr val="bg1"/>
            </a:solidFill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87FFD78B-E6B3-4640-84D4-E7A5CC8038E2}"/>
                  </a:ext>
                </a:extLst>
              </p:cNvPr>
              <p:cNvSpPr/>
              <p:nvPr/>
            </p:nvSpPr>
            <p:spPr bwMode="auto">
              <a:xfrm>
                <a:off x="3237347" y="1144829"/>
                <a:ext cx="400024" cy="398703"/>
              </a:xfrm>
              <a:custGeom>
                <a:gdLst>
                  <a:gd fmla="*/ 80 w 128" name="T0"/>
                  <a:gd fmla="*/ 0 h 128" name="T1"/>
                  <a:gd fmla="*/ 32 w 128" name="T2"/>
                  <a:gd fmla="*/ 48 h 128" name="T3"/>
                  <a:gd fmla="*/ 38 w 128" name="T4"/>
                  <a:gd fmla="*/ 70 h 128" name="T5"/>
                  <a:gd fmla="*/ 4 w 128" name="T6"/>
                  <a:gd fmla="*/ 104 h 128" name="T7"/>
                  <a:gd fmla="*/ 4 w 128" name="T8"/>
                  <a:gd fmla="*/ 104 h 128" name="T9"/>
                  <a:gd fmla="*/ 0 w 128" name="T10"/>
                  <a:gd fmla="*/ 114 h 128" name="T11"/>
                  <a:gd fmla="*/ 14 w 128" name="T12"/>
                  <a:gd fmla="*/ 128 h 128" name="T13"/>
                  <a:gd fmla="*/ 24 w 128" name="T14"/>
                  <a:gd fmla="*/ 124 h 128" name="T15"/>
                  <a:gd fmla="*/ 24 w 128" name="T16"/>
                  <a:gd fmla="*/ 124 h 128" name="T17"/>
                  <a:gd fmla="*/ 58 w 128" name="T18"/>
                  <a:gd fmla="*/ 90 h 128" name="T19"/>
                  <a:gd fmla="*/ 80 w 128" name="T20"/>
                  <a:gd fmla="*/ 96 h 128" name="T21"/>
                  <a:gd fmla="*/ 128 w 128" name="T22"/>
                  <a:gd fmla="*/ 48 h 128" name="T23"/>
                  <a:gd fmla="*/ 80 w 128" name="T24"/>
                  <a:gd fmla="*/ 0 h 128" name="T25"/>
                  <a:gd fmla="*/ 19 w 128" name="T26"/>
                  <a:gd fmla="*/ 119 h 128" name="T27"/>
                  <a:gd fmla="*/ 14 w 128" name="T28"/>
                  <a:gd fmla="*/ 121 h 128" name="T29"/>
                  <a:gd fmla="*/ 7 w 128" name="T30"/>
                  <a:gd fmla="*/ 114 h 128" name="T31"/>
                  <a:gd fmla="*/ 9 w 128" name="T32"/>
                  <a:gd fmla="*/ 109 h 128" name="T33"/>
                  <a:gd fmla="*/ 9 w 128" name="T34"/>
                  <a:gd fmla="*/ 109 h 128" name="T35"/>
                  <a:gd fmla="*/ 41 w 128" name="T36"/>
                  <a:gd fmla="*/ 77 h 128" name="T37"/>
                  <a:gd fmla="*/ 51 w 128" name="T38"/>
                  <a:gd fmla="*/ 87 h 128" name="T39"/>
                  <a:gd fmla="*/ 19 w 128" name="T40"/>
                  <a:gd fmla="*/ 119 h 128" name="T41"/>
                  <a:gd fmla="*/ 80 w 128" name="T42"/>
                  <a:gd fmla="*/ 88 h 128" name="T43"/>
                  <a:gd fmla="*/ 40 w 128" name="T44"/>
                  <a:gd fmla="*/ 48 h 128" name="T45"/>
                  <a:gd fmla="*/ 80 w 128" name="T46"/>
                  <a:gd fmla="*/ 8 h 128" name="T47"/>
                  <a:gd fmla="*/ 120 w 128" name="T48"/>
                  <a:gd fmla="*/ 48 h 128" name="T49"/>
                  <a:gd fmla="*/ 80 w 128" name="T50"/>
                  <a:gd fmla="*/ 88 h 12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28" w="128">
                    <a:moveTo>
                      <a:pt x="80" y="0"/>
                    </a:moveTo>
                    <a:cubicBezTo>
                      <a:pt x="53" y="0"/>
                      <a:pt x="32" y="21"/>
                      <a:pt x="32" y="48"/>
                    </a:cubicBezTo>
                    <a:cubicBezTo>
                      <a:pt x="32" y="56"/>
                      <a:pt x="34" y="64"/>
                      <a:pt x="38" y="70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2" y="106"/>
                      <a:pt x="0" y="110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8" y="128"/>
                      <a:pt x="22" y="126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64" y="94"/>
                      <a:pt x="72" y="96"/>
                      <a:pt x="80" y="96"/>
                    </a:cubicBezTo>
                    <a:cubicBezTo>
                      <a:pt x="107" y="96"/>
                      <a:pt x="128" y="75"/>
                      <a:pt x="128" y="48"/>
                    </a:cubicBezTo>
                    <a:cubicBezTo>
                      <a:pt x="128" y="21"/>
                      <a:pt x="107" y="0"/>
                      <a:pt x="80" y="0"/>
                    </a:cubicBezTo>
                    <a:close/>
                    <a:moveTo>
                      <a:pt x="19" y="119"/>
                    </a:moveTo>
                    <a:cubicBezTo>
                      <a:pt x="18" y="120"/>
                      <a:pt x="16" y="121"/>
                      <a:pt x="14" y="121"/>
                    </a:cubicBezTo>
                    <a:cubicBezTo>
                      <a:pt x="10" y="121"/>
                      <a:pt x="7" y="118"/>
                      <a:pt x="7" y="114"/>
                    </a:cubicBezTo>
                    <a:cubicBezTo>
                      <a:pt x="7" y="112"/>
                      <a:pt x="8" y="110"/>
                      <a:pt x="9" y="109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4" y="80"/>
                      <a:pt x="48" y="84"/>
                      <a:pt x="51" y="87"/>
                    </a:cubicBezTo>
                    <a:lnTo>
                      <a:pt x="19" y="119"/>
                    </a:lnTo>
                    <a:close/>
                    <a:moveTo>
                      <a:pt x="80" y="88"/>
                    </a:moveTo>
                    <a:cubicBezTo>
                      <a:pt x="58" y="88"/>
                      <a:pt x="40" y="70"/>
                      <a:pt x="40" y="48"/>
                    </a:cubicBezTo>
                    <a:cubicBezTo>
                      <a:pt x="40" y="26"/>
                      <a:pt x="58" y="8"/>
                      <a:pt x="80" y="8"/>
                    </a:cubicBezTo>
                    <a:cubicBezTo>
                      <a:pt x="102" y="8"/>
                      <a:pt x="120" y="26"/>
                      <a:pt x="120" y="48"/>
                    </a:cubicBezTo>
                    <a:cubicBezTo>
                      <a:pt x="120" y="70"/>
                      <a:pt x="102" y="88"/>
                      <a:pt x="80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26650BDE-714D-41C2-A54F-53771FB9CFDD}"/>
                  </a:ext>
                </a:extLst>
              </p:cNvPr>
              <p:cNvSpPr/>
              <p:nvPr/>
            </p:nvSpPr>
            <p:spPr bwMode="auto">
              <a:xfrm>
                <a:off x="3399733" y="1206880"/>
                <a:ext cx="93735" cy="93735"/>
              </a:xfrm>
              <a:custGeom>
                <a:gdLst>
                  <a:gd fmla="*/ 28 w 30" name="T0"/>
                  <a:gd fmla="*/ 0 h 30" name="T1"/>
                  <a:gd fmla="*/ 0 w 30" name="T2"/>
                  <a:gd fmla="*/ 28 h 30" name="T3"/>
                  <a:gd fmla="*/ 2 w 30" name="T4"/>
                  <a:gd fmla="*/ 30 h 30" name="T5"/>
                  <a:gd fmla="*/ 4 w 30" name="T6"/>
                  <a:gd fmla="*/ 28 h 30" name="T7"/>
                  <a:gd fmla="*/ 28 w 30" name="T8"/>
                  <a:gd fmla="*/ 4 h 30" name="T9"/>
                  <a:gd fmla="*/ 30 w 30" name="T10"/>
                  <a:gd fmla="*/ 2 h 30" name="T11"/>
                  <a:gd fmla="*/ 28 w 30" name="T12"/>
                  <a:gd fmla="*/ 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30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B19C4AE-433B-4456-98C5-D3E2EB231311}"/>
                </a:ext>
              </a:extLst>
            </p:cNvPr>
            <p:cNvGrpSpPr/>
            <p:nvPr/>
          </p:nvGrpSpPr>
          <p:grpSpPr>
            <a:xfrm>
              <a:off x="7538209" y="4148119"/>
              <a:ext cx="545675" cy="540309"/>
              <a:chOff x="1634612" y="5142426"/>
              <a:chExt cx="402664" cy="398704"/>
            </a:xfrm>
            <a:solidFill>
              <a:schemeClr val="bg1"/>
            </a:solidFill>
          </p:grpSpPr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2FEEE7D1-79DC-4432-8CA2-0FB88400CBA8}"/>
                  </a:ext>
                </a:extLst>
              </p:cNvPr>
              <p:cNvSpPr/>
              <p:nvPr/>
            </p:nvSpPr>
            <p:spPr bwMode="auto">
              <a:xfrm>
                <a:off x="1634612" y="5179392"/>
                <a:ext cx="368339" cy="361738"/>
              </a:xfrm>
              <a:custGeom>
                <a:gdLst>
                  <a:gd fmla="*/ 84 w 118" name="T0"/>
                  <a:gd fmla="*/ 3 h 116" name="T1"/>
                  <a:gd fmla="*/ 77 w 118" name="T2"/>
                  <a:gd fmla="*/ 0 h 116" name="T3"/>
                  <a:gd fmla="*/ 70 w 118" name="T4"/>
                  <a:gd fmla="*/ 3 h 116" name="T5"/>
                  <a:gd fmla="*/ 64 w 118" name="T6"/>
                  <a:gd fmla="*/ 9 h 116" name="T7"/>
                  <a:gd fmla="*/ 61 w 118" name="T8"/>
                  <a:gd fmla="*/ 16 h 116" name="T9"/>
                  <a:gd fmla="*/ 62 w 118" name="T10"/>
                  <a:gd fmla="*/ 21 h 116" name="T11"/>
                  <a:gd fmla="*/ 8 w 118" name="T12"/>
                  <a:gd fmla="*/ 43 h 116" name="T13"/>
                  <a:gd fmla="*/ 1 w 118" name="T14"/>
                  <a:gd fmla="*/ 51 h 116" name="T15"/>
                  <a:gd fmla="*/ 5 w 118" name="T16"/>
                  <a:gd fmla="*/ 62 h 116" name="T17"/>
                  <a:gd fmla="*/ 55 w 118" name="T18"/>
                  <a:gd fmla="*/ 112 h 116" name="T19"/>
                  <a:gd fmla="*/ 64 w 118" name="T20"/>
                  <a:gd fmla="*/ 116 h 116" name="T21"/>
                  <a:gd fmla="*/ 64 w 118" name="T22"/>
                  <a:gd fmla="*/ 116 h 116" name="T23"/>
                  <a:gd fmla="*/ 66 w 118" name="T24"/>
                  <a:gd fmla="*/ 116 h 116" name="T25"/>
                  <a:gd fmla="*/ 75 w 118" name="T26"/>
                  <a:gd fmla="*/ 108 h 116" name="T27"/>
                  <a:gd fmla="*/ 96 w 118" name="T28"/>
                  <a:gd fmla="*/ 55 h 116" name="T29"/>
                  <a:gd fmla="*/ 102 w 118" name="T30"/>
                  <a:gd fmla="*/ 57 h 116" name="T31"/>
                  <a:gd fmla="*/ 109 w 118" name="T32"/>
                  <a:gd fmla="*/ 54 h 116" name="T33"/>
                  <a:gd fmla="*/ 115 w 118" name="T34"/>
                  <a:gd fmla="*/ 48 h 116" name="T35"/>
                  <a:gd fmla="*/ 118 w 118" name="T36"/>
                  <a:gd fmla="*/ 41 h 116" name="T37"/>
                  <a:gd fmla="*/ 115 w 118" name="T38"/>
                  <a:gd fmla="*/ 34 h 116" name="T39"/>
                  <a:gd fmla="*/ 84 w 118" name="T40"/>
                  <a:gd fmla="*/ 3 h 116" name="T41"/>
                  <a:gd fmla="*/ 68 w 118" name="T42"/>
                  <a:gd fmla="*/ 105 h 116" name="T43"/>
                  <a:gd fmla="*/ 65 w 118" name="T44"/>
                  <a:gd fmla="*/ 108 h 116" name="T45"/>
                  <a:gd fmla="*/ 64 w 118" name="T46"/>
                  <a:gd fmla="*/ 108 h 116" name="T47"/>
                  <a:gd fmla="*/ 61 w 118" name="T48"/>
                  <a:gd fmla="*/ 107 h 116" name="T49"/>
                  <a:gd fmla="*/ 10 w 118" name="T50"/>
                  <a:gd fmla="*/ 56 h 116" name="T51"/>
                  <a:gd fmla="*/ 9 w 118" name="T52"/>
                  <a:gd fmla="*/ 53 h 116" name="T53"/>
                  <a:gd fmla="*/ 11 w 118" name="T54"/>
                  <a:gd fmla="*/ 50 h 116" name="T55"/>
                  <a:gd fmla="*/ 36 w 118" name="T56"/>
                  <a:gd fmla="*/ 40 h 116" name="T57"/>
                  <a:gd fmla="*/ 87 w 118" name="T58"/>
                  <a:gd fmla="*/ 58 h 116" name="T59"/>
                  <a:gd fmla="*/ 68 w 118" name="T60"/>
                  <a:gd fmla="*/ 105 h 116" name="T61"/>
                  <a:gd fmla="*/ 109 w 118" name="T62"/>
                  <a:gd fmla="*/ 42 h 116" name="T63"/>
                  <a:gd fmla="*/ 103 w 118" name="T64"/>
                  <a:gd fmla="*/ 48 h 116" name="T65"/>
                  <a:gd fmla="*/ 100 w 118" name="T66"/>
                  <a:gd fmla="*/ 48 h 116" name="T67"/>
                  <a:gd fmla="*/ 93 w 118" name="T68"/>
                  <a:gd fmla="*/ 41 h 116" name="T69"/>
                  <a:gd fmla="*/ 88 w 118" name="T70"/>
                  <a:gd fmla="*/ 55 h 116" name="T71"/>
                  <a:gd fmla="*/ 88 w 118" name="T72"/>
                  <a:gd fmla="*/ 54 h 116" name="T73"/>
                  <a:gd fmla="*/ 53 w 118" name="T74"/>
                  <a:gd fmla="*/ 39 h 116" name="T75"/>
                  <a:gd fmla="*/ 42 w 118" name="T76"/>
                  <a:gd fmla="*/ 38 h 116" name="T77"/>
                  <a:gd fmla="*/ 76 w 118" name="T78"/>
                  <a:gd fmla="*/ 24 h 116" name="T79"/>
                  <a:gd fmla="*/ 70 w 118" name="T80"/>
                  <a:gd fmla="*/ 17 h 116" name="T81"/>
                  <a:gd fmla="*/ 70 w 118" name="T82"/>
                  <a:gd fmla="*/ 14 h 116" name="T83"/>
                  <a:gd fmla="*/ 75 w 118" name="T84"/>
                  <a:gd fmla="*/ 9 h 116" name="T85"/>
                  <a:gd fmla="*/ 78 w 118" name="T86"/>
                  <a:gd fmla="*/ 9 h 116" name="T87"/>
                  <a:gd fmla="*/ 109 w 118" name="T88"/>
                  <a:gd fmla="*/ 39 h 116" name="T89"/>
                  <a:gd fmla="*/ 109 w 118" name="T90"/>
                  <a:gd fmla="*/ 42 h 11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15" w="118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86D4785B-472D-49E1-AB52-F53FB8EDD396}"/>
                  </a:ext>
                </a:extLst>
              </p:cNvPr>
              <p:cNvSpPr/>
              <p:nvPr/>
            </p:nvSpPr>
            <p:spPr bwMode="auto">
              <a:xfrm>
                <a:off x="1811520" y="5341778"/>
                <a:ext cx="63370" cy="62050"/>
              </a:xfrm>
              <a:custGeom>
                <a:gdLst>
                  <a:gd fmla="*/ 10 w 20" name="T0"/>
                  <a:gd fmla="*/ 20 h 20" name="T1"/>
                  <a:gd fmla="*/ 20 w 20" name="T2"/>
                  <a:gd fmla="*/ 10 h 20" name="T3"/>
                  <a:gd fmla="*/ 10 w 20" name="T4"/>
                  <a:gd fmla="*/ 0 h 20" name="T5"/>
                  <a:gd fmla="*/ 0 w 20" name="T6"/>
                  <a:gd fmla="*/ 10 h 20" name="T7"/>
                  <a:gd fmla="*/ 10 w 20" name="T8"/>
                  <a:gd fmla="*/ 20 h 20" name="T9"/>
                  <a:gd fmla="*/ 10 w 20" name="T10"/>
                  <a:gd fmla="*/ 4 h 20" name="T11"/>
                  <a:gd fmla="*/ 16 w 20" name="T12"/>
                  <a:gd fmla="*/ 10 h 20" name="T13"/>
                  <a:gd fmla="*/ 10 w 20" name="T14"/>
                  <a:gd fmla="*/ 16 h 20" name="T15"/>
                  <a:gd fmla="*/ 4 w 20" name="T16"/>
                  <a:gd fmla="*/ 10 h 20" name="T17"/>
                  <a:gd fmla="*/ 10 w 20" name="T18"/>
                  <a:gd fmla="*/ 4 h 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0" w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1521941A-FBCB-4B0E-93D4-5AD23A53ECBF}"/>
                  </a:ext>
                </a:extLst>
              </p:cNvPr>
              <p:cNvSpPr/>
              <p:nvPr/>
            </p:nvSpPr>
            <p:spPr bwMode="auto">
              <a:xfrm>
                <a:off x="1975226" y="5142426"/>
                <a:ext cx="62050" cy="62050"/>
              </a:xfrm>
              <a:custGeom>
                <a:gdLst>
                  <a:gd fmla="*/ 10 w 20" name="T0"/>
                  <a:gd fmla="*/ 0 h 20" name="T1"/>
                  <a:gd fmla="*/ 0 w 20" name="T2"/>
                  <a:gd fmla="*/ 10 h 20" name="T3"/>
                  <a:gd fmla="*/ 10 w 20" name="T4"/>
                  <a:gd fmla="*/ 20 h 20" name="T5"/>
                  <a:gd fmla="*/ 20 w 20" name="T6"/>
                  <a:gd fmla="*/ 10 h 20" name="T7"/>
                  <a:gd fmla="*/ 10 w 20" name="T8"/>
                  <a:gd fmla="*/ 0 h 20" name="T9"/>
                  <a:gd fmla="*/ 10 w 20" name="T10"/>
                  <a:gd fmla="*/ 16 h 20" name="T11"/>
                  <a:gd fmla="*/ 4 w 20" name="T12"/>
                  <a:gd fmla="*/ 10 h 20" name="T13"/>
                  <a:gd fmla="*/ 10 w 20" name="T14"/>
                  <a:gd fmla="*/ 4 h 20" name="T15"/>
                  <a:gd fmla="*/ 16 w 20" name="T16"/>
                  <a:gd fmla="*/ 10 h 20" name="T17"/>
                  <a:gd fmla="*/ 10 w 20" name="T18"/>
                  <a:gd fmla="*/ 16 h 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0" w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451FFBD4-3628-44BE-953C-2DB5D5B93BD2}"/>
                  </a:ext>
                </a:extLst>
              </p:cNvPr>
              <p:cNvSpPr/>
              <p:nvPr/>
            </p:nvSpPr>
            <p:spPr bwMode="auto">
              <a:xfrm>
                <a:off x="1737588" y="5329896"/>
                <a:ext cx="48848" cy="48848"/>
              </a:xfrm>
              <a:custGeom>
                <a:gdLst>
                  <a:gd fmla="*/ 0 w 16" name="T0"/>
                  <a:gd fmla="*/ 8 h 16" name="T1"/>
                  <a:gd fmla="*/ 8 w 16" name="T2"/>
                  <a:gd fmla="*/ 16 h 16" name="T3"/>
                  <a:gd fmla="*/ 16 w 16" name="T4"/>
                  <a:gd fmla="*/ 8 h 16" name="T5"/>
                  <a:gd fmla="*/ 8 w 16" name="T6"/>
                  <a:gd fmla="*/ 0 h 16" name="T7"/>
                  <a:gd fmla="*/ 0 w 16" name="T8"/>
                  <a:gd fmla="*/ 8 h 16" name="T9"/>
                  <a:gd fmla="*/ 8 w 16" name="T10"/>
                  <a:gd fmla="*/ 4 h 16" name="T11"/>
                  <a:gd fmla="*/ 12 w 16" name="T12"/>
                  <a:gd fmla="*/ 8 h 16" name="T13"/>
                  <a:gd fmla="*/ 8 w 16" name="T14"/>
                  <a:gd fmla="*/ 12 h 16" name="T15"/>
                  <a:gd fmla="*/ 4 w 16" name="T16"/>
                  <a:gd fmla="*/ 8 h 16" name="T17"/>
                  <a:gd fmla="*/ 8 w 16" name="T18"/>
                  <a:gd fmla="*/ 4 h 1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" w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7CEFB3C-CD6B-4D75-A73D-03F325DF6444}"/>
                  </a:ext>
                </a:extLst>
              </p:cNvPr>
              <p:cNvSpPr/>
              <p:nvPr/>
            </p:nvSpPr>
            <p:spPr bwMode="auto">
              <a:xfrm>
                <a:off x="1786436" y="5417030"/>
                <a:ext cx="25084" cy="250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FE8CDED-999C-4972-BA65-4A90836B01A3}"/>
                  </a:ext>
                </a:extLst>
              </p:cNvPr>
              <p:cNvSpPr/>
              <p:nvPr/>
            </p:nvSpPr>
            <p:spPr bwMode="auto">
              <a:xfrm>
                <a:off x="1987108" y="5229560"/>
                <a:ext cx="25084" cy="250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76520E8C-25E9-458D-BD94-BCD14D11B960}"/>
                </a:ext>
              </a:extLst>
            </p:cNvPr>
            <p:cNvSpPr/>
            <p:nvPr/>
          </p:nvSpPr>
          <p:spPr bwMode="auto">
            <a:xfrm>
              <a:off x="5990431" y="5247796"/>
              <a:ext cx="468314" cy="468314"/>
            </a:xfrm>
            <a:custGeom>
              <a:gdLst>
                <a:gd fmla="*/ 111 w 112" name="T0"/>
                <a:gd fmla="*/ 45 h 112" name="T1"/>
                <a:gd fmla="*/ 109 w 112" name="T2"/>
                <a:gd fmla="*/ 38 h 112" name="T3"/>
                <a:gd fmla="*/ 104 w 112" name="T4"/>
                <a:gd fmla="*/ 35 h 112" name="T5"/>
                <a:gd fmla="*/ 104 w 112" name="T6"/>
                <a:gd fmla="*/ 35 h 112" name="T7"/>
                <a:gd fmla="*/ 56 w 112" name="T8"/>
                <a:gd fmla="*/ 4 h 112" name="T9"/>
                <a:gd fmla="*/ 50 w 112" name="T10"/>
                <a:gd fmla="*/ 4 h 112" name="T11"/>
                <a:gd fmla="*/ 50 w 112" name="T12"/>
                <a:gd fmla="*/ 3 h 112" name="T13"/>
                <a:gd fmla="*/ 45 w 112" name="T14"/>
                <a:gd fmla="*/ 1 h 112" name="T15"/>
                <a:gd fmla="*/ 38 w 112" name="T16"/>
                <a:gd fmla="*/ 3 h 112" name="T17"/>
                <a:gd fmla="*/ 35 w 112" name="T18"/>
                <a:gd fmla="*/ 8 h 112" name="T19"/>
                <a:gd fmla="*/ 35 w 112" name="T20"/>
                <a:gd fmla="*/ 8 h 112" name="T21"/>
                <a:gd fmla="*/ 4 w 112" name="T22"/>
                <a:gd fmla="*/ 56 h 112" name="T23"/>
                <a:gd fmla="*/ 4 w 112" name="T24"/>
                <a:gd fmla="*/ 62 h 112" name="T25"/>
                <a:gd fmla="*/ 3 w 112" name="T26"/>
                <a:gd fmla="*/ 62 h 112" name="T27"/>
                <a:gd fmla="*/ 1 w 112" name="T28"/>
                <a:gd fmla="*/ 67 h 112" name="T29"/>
                <a:gd fmla="*/ 3 w 112" name="T30"/>
                <a:gd fmla="*/ 74 h 112" name="T31"/>
                <a:gd fmla="*/ 8 w 112" name="T32"/>
                <a:gd fmla="*/ 77 h 112" name="T33"/>
                <a:gd fmla="*/ 8 w 112" name="T34"/>
                <a:gd fmla="*/ 77 h 112" name="T35"/>
                <a:gd fmla="*/ 56 w 112" name="T36"/>
                <a:gd fmla="*/ 108 h 112" name="T37"/>
                <a:gd fmla="*/ 62 w 112" name="T38"/>
                <a:gd fmla="*/ 108 h 112" name="T39"/>
                <a:gd fmla="*/ 62 w 112" name="T40"/>
                <a:gd fmla="*/ 109 h 112" name="T41"/>
                <a:gd fmla="*/ 67 w 112" name="T42"/>
                <a:gd fmla="*/ 111 h 112" name="T43"/>
                <a:gd fmla="*/ 74 w 112" name="T44"/>
                <a:gd fmla="*/ 109 h 112" name="T45"/>
                <a:gd fmla="*/ 77 w 112" name="T46"/>
                <a:gd fmla="*/ 104 h 112" name="T47"/>
                <a:gd fmla="*/ 77 w 112" name="T48"/>
                <a:gd fmla="*/ 104 h 112" name="T49"/>
                <a:gd fmla="*/ 108 w 112" name="T50"/>
                <a:gd fmla="*/ 56 h 112" name="T51"/>
                <a:gd fmla="*/ 108 w 112" name="T52"/>
                <a:gd fmla="*/ 50 h 112" name="T53"/>
                <a:gd fmla="*/ 109 w 112" name="T54"/>
                <a:gd fmla="*/ 50 h 112" name="T55"/>
                <a:gd fmla="*/ 111 w 112" name="T56"/>
                <a:gd fmla="*/ 45 h 112" name="T57"/>
                <a:gd fmla="*/ 56 w 112" name="T58"/>
                <a:gd fmla="*/ 12 h 112" name="T59"/>
                <a:gd fmla="*/ 96 w 112" name="T60"/>
                <a:gd fmla="*/ 37 h 112" name="T61"/>
                <a:gd fmla="*/ 76 w 112" name="T62"/>
                <a:gd fmla="*/ 42 h 112" name="T63"/>
                <a:gd fmla="*/ 58 w 112" name="T64"/>
                <a:gd fmla="*/ 32 h 112" name="T65"/>
                <a:gd fmla="*/ 53 w 112" name="T66"/>
                <a:gd fmla="*/ 12 h 112" name="T67"/>
                <a:gd fmla="*/ 56 w 112" name="T68"/>
                <a:gd fmla="*/ 12 h 112" name="T69"/>
                <a:gd fmla="*/ 72 w 112" name="T70"/>
                <a:gd fmla="*/ 56 h 112" name="T71"/>
                <a:gd fmla="*/ 56 w 112" name="T72"/>
                <a:gd fmla="*/ 72 h 112" name="T73"/>
                <a:gd fmla="*/ 40 w 112" name="T74"/>
                <a:gd fmla="*/ 56 h 112" name="T75"/>
                <a:gd fmla="*/ 52 w 112" name="T76"/>
                <a:gd fmla="*/ 40 h 112" name="T77"/>
                <a:gd fmla="*/ 53 w 112" name="T78"/>
                <a:gd fmla="*/ 40 h 112" name="T79"/>
                <a:gd fmla="*/ 56 w 112" name="T80"/>
                <a:gd fmla="*/ 40 h 112" name="T81"/>
                <a:gd fmla="*/ 72 w 112" name="T82"/>
                <a:gd fmla="*/ 53 h 112" name="T83"/>
                <a:gd fmla="*/ 72 w 112" name="T84"/>
                <a:gd fmla="*/ 53 h 112" name="T85"/>
                <a:gd fmla="*/ 72 w 112" name="T86"/>
                <a:gd fmla="*/ 56 h 112" name="T87"/>
                <a:gd fmla="*/ 12 w 112" name="T88"/>
                <a:gd fmla="*/ 56 h 112" name="T89"/>
                <a:gd fmla="*/ 37 w 112" name="T90"/>
                <a:gd fmla="*/ 16 h 112" name="T91"/>
                <a:gd fmla="*/ 42 w 112" name="T92"/>
                <a:gd fmla="*/ 36 h 112" name="T93"/>
                <a:gd fmla="*/ 32 w 112" name="T94"/>
                <a:gd fmla="*/ 54 h 112" name="T95"/>
                <a:gd fmla="*/ 12 w 112" name="T96"/>
                <a:gd fmla="*/ 60 h 112" name="T97"/>
                <a:gd fmla="*/ 12 w 112" name="T98"/>
                <a:gd fmla="*/ 56 h 112" name="T99"/>
                <a:gd fmla="*/ 56 w 112" name="T100"/>
                <a:gd fmla="*/ 100 h 112" name="T101"/>
                <a:gd fmla="*/ 16 w 112" name="T102"/>
                <a:gd fmla="*/ 75 h 112" name="T103"/>
                <a:gd fmla="*/ 36 w 112" name="T104"/>
                <a:gd fmla="*/ 70 h 112" name="T105"/>
                <a:gd fmla="*/ 54 w 112" name="T106"/>
                <a:gd fmla="*/ 80 h 112" name="T107"/>
                <a:gd fmla="*/ 60 w 112" name="T108"/>
                <a:gd fmla="*/ 100 h 112" name="T109"/>
                <a:gd fmla="*/ 56 w 112" name="T110"/>
                <a:gd fmla="*/ 100 h 112" name="T111"/>
                <a:gd fmla="*/ 100 w 112" name="T112"/>
                <a:gd fmla="*/ 56 h 112" name="T113"/>
                <a:gd fmla="*/ 75 w 112" name="T114"/>
                <a:gd fmla="*/ 96 h 112" name="T115"/>
                <a:gd fmla="*/ 70 w 112" name="T116"/>
                <a:gd fmla="*/ 76 h 112" name="T117"/>
                <a:gd fmla="*/ 80 w 112" name="T118"/>
                <a:gd fmla="*/ 58 h 112" name="T119"/>
                <a:gd fmla="*/ 100 w 112" name="T120"/>
                <a:gd fmla="*/ 53 h 112" name="T121"/>
                <a:gd fmla="*/ 100 w 112" name="T122"/>
                <a:gd fmla="*/ 56 h 11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2" w="112">
                  <a:moveTo>
                    <a:pt x="111" y="45"/>
                  </a:moveTo>
                  <a:cubicBezTo>
                    <a:pt x="109" y="38"/>
                    <a:pt x="109" y="38"/>
                    <a:pt x="109" y="38"/>
                  </a:cubicBezTo>
                  <a:cubicBezTo>
                    <a:pt x="109" y="36"/>
                    <a:pt x="106" y="34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95" y="17"/>
                    <a:pt x="77" y="4"/>
                    <a:pt x="56" y="4"/>
                  </a:cubicBezTo>
                  <a:cubicBezTo>
                    <a:pt x="54" y="4"/>
                    <a:pt x="52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1"/>
                    <a:pt x="48" y="0"/>
                    <a:pt x="45" y="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4" y="6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7" y="17"/>
                    <a:pt x="4" y="35"/>
                    <a:pt x="4" y="56"/>
                  </a:cubicBezTo>
                  <a:cubicBezTo>
                    <a:pt x="4" y="58"/>
                    <a:pt x="4" y="60"/>
                    <a:pt x="4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2"/>
                    <a:pt x="0" y="65"/>
                    <a:pt x="1" y="67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6"/>
                    <a:pt x="6" y="78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17" y="95"/>
                    <a:pt x="35" y="108"/>
                    <a:pt x="56" y="108"/>
                  </a:cubicBezTo>
                  <a:cubicBezTo>
                    <a:pt x="58" y="108"/>
                    <a:pt x="60" y="108"/>
                    <a:pt x="62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11"/>
                    <a:pt x="65" y="112"/>
                    <a:pt x="67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7" y="109"/>
                    <a:pt x="78" y="106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95" y="95"/>
                    <a:pt x="108" y="77"/>
                    <a:pt x="108" y="56"/>
                  </a:cubicBezTo>
                  <a:cubicBezTo>
                    <a:pt x="108" y="54"/>
                    <a:pt x="108" y="52"/>
                    <a:pt x="10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1" y="50"/>
                    <a:pt x="112" y="48"/>
                    <a:pt x="111" y="45"/>
                  </a:cubicBezTo>
                  <a:close/>
                  <a:moveTo>
                    <a:pt x="56" y="12"/>
                  </a:moveTo>
                  <a:cubicBezTo>
                    <a:pt x="74" y="12"/>
                    <a:pt x="89" y="22"/>
                    <a:pt x="96" y="37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2" y="37"/>
                    <a:pt x="65" y="33"/>
                    <a:pt x="58" y="3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lose/>
                  <a:moveTo>
                    <a:pt x="72" y="56"/>
                  </a:moveTo>
                  <a:cubicBezTo>
                    <a:pt x="72" y="65"/>
                    <a:pt x="65" y="72"/>
                    <a:pt x="56" y="72"/>
                  </a:cubicBezTo>
                  <a:cubicBezTo>
                    <a:pt x="47" y="72"/>
                    <a:pt x="40" y="65"/>
                    <a:pt x="40" y="56"/>
                  </a:cubicBezTo>
                  <a:cubicBezTo>
                    <a:pt x="40" y="48"/>
                    <a:pt x="45" y="42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5" y="40"/>
                    <a:pt x="56" y="40"/>
                  </a:cubicBezTo>
                  <a:cubicBezTo>
                    <a:pt x="64" y="40"/>
                    <a:pt x="70" y="45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5"/>
                    <a:pt x="72" y="56"/>
                  </a:cubicBezTo>
                  <a:close/>
                  <a:moveTo>
                    <a:pt x="12" y="56"/>
                  </a:moveTo>
                  <a:cubicBezTo>
                    <a:pt x="12" y="38"/>
                    <a:pt x="22" y="23"/>
                    <a:pt x="37" y="1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7" y="40"/>
                    <a:pt x="33" y="47"/>
                    <a:pt x="32" y="5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58"/>
                    <a:pt x="12" y="57"/>
                    <a:pt x="12" y="56"/>
                  </a:cubicBezTo>
                  <a:close/>
                  <a:moveTo>
                    <a:pt x="56" y="100"/>
                  </a:moveTo>
                  <a:cubicBezTo>
                    <a:pt x="38" y="100"/>
                    <a:pt x="23" y="90"/>
                    <a:pt x="16" y="75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40" y="75"/>
                    <a:pt x="47" y="79"/>
                    <a:pt x="54" y="8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57" y="100"/>
                    <a:pt x="56" y="100"/>
                  </a:cubicBezTo>
                  <a:close/>
                  <a:moveTo>
                    <a:pt x="100" y="56"/>
                  </a:moveTo>
                  <a:cubicBezTo>
                    <a:pt x="100" y="74"/>
                    <a:pt x="90" y="89"/>
                    <a:pt x="75" y="9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5" y="72"/>
                    <a:pt x="79" y="65"/>
                    <a:pt x="80" y="58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4"/>
                    <a:pt x="100" y="55"/>
                    <a:pt x="10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anose="03000600000000000000" pitchFamily="66" typeface="新蒂下午茶专业版"/>
                <a:sym charset="-122" panose="00000500000000000000" pitchFamily="2" typeface="inpin heiti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87BE3B8B-4C68-49AD-9E8C-0B1C59E957D7}"/>
                </a:ext>
              </a:extLst>
            </p:cNvPr>
            <p:cNvSpPr/>
            <p:nvPr/>
          </p:nvSpPr>
          <p:spPr bwMode="auto">
            <a:xfrm>
              <a:off x="4563435" y="4197557"/>
              <a:ext cx="467067" cy="482990"/>
            </a:xfrm>
            <a:custGeom>
              <a:gdLst>
                <a:gd fmla="*/ 186 w 186" name="T0"/>
                <a:gd fmla="*/ 108 h 192" name="T1"/>
                <a:gd fmla="*/ 170 w 186" name="T2"/>
                <a:gd fmla="*/ 89 h 192" name="T3"/>
                <a:gd fmla="*/ 171 w 186" name="T4"/>
                <a:gd fmla="*/ 77 h 192" name="T5"/>
                <a:gd fmla="*/ 94 w 186" name="T6"/>
                <a:gd fmla="*/ 0 h 192" name="T7"/>
                <a:gd fmla="*/ 17 w 186" name="T8"/>
                <a:gd fmla="*/ 77 h 192" name="T9"/>
                <a:gd fmla="*/ 18 w 186" name="T10"/>
                <a:gd fmla="*/ 87 h 192" name="T11"/>
                <a:gd fmla="*/ 0 w 186" name="T12"/>
                <a:gd fmla="*/ 106 h 192" name="T13"/>
                <a:gd fmla="*/ 19 w 186" name="T14"/>
                <a:gd fmla="*/ 125 h 192" name="T15"/>
                <a:gd fmla="*/ 22 w 186" name="T16"/>
                <a:gd fmla="*/ 125 h 192" name="T17"/>
                <a:gd fmla="*/ 22 w 186" name="T18"/>
                <a:gd fmla="*/ 133 h 192" name="T19"/>
                <a:gd fmla="*/ 30 w 186" name="T20"/>
                <a:gd fmla="*/ 141 h 192" name="T21"/>
                <a:gd fmla="*/ 43 w 186" name="T22"/>
                <a:gd fmla="*/ 141 h 192" name="T23"/>
                <a:gd fmla="*/ 51 w 186" name="T24"/>
                <a:gd fmla="*/ 133 h 192" name="T25"/>
                <a:gd fmla="*/ 51 w 186" name="T26"/>
                <a:gd fmla="*/ 81 h 192" name="T27"/>
                <a:gd fmla="*/ 43 w 186" name="T28"/>
                <a:gd fmla="*/ 73 h 192" name="T29"/>
                <a:gd fmla="*/ 30 w 186" name="T30"/>
                <a:gd fmla="*/ 73 h 192" name="T31"/>
                <a:gd fmla="*/ 26 w 186" name="T32"/>
                <a:gd fmla="*/ 74 h 192" name="T33"/>
                <a:gd fmla="*/ 94 w 186" name="T34"/>
                <a:gd fmla="*/ 18 h 192" name="T35"/>
                <a:gd fmla="*/ 162 w 186" name="T36"/>
                <a:gd fmla="*/ 76 h 192" name="T37"/>
                <a:gd fmla="*/ 156 w 186" name="T38"/>
                <a:gd fmla="*/ 73 h 192" name="T39"/>
                <a:gd fmla="*/ 143 w 186" name="T40"/>
                <a:gd fmla="*/ 73 h 192" name="T41"/>
                <a:gd fmla="*/ 135 w 186" name="T42"/>
                <a:gd fmla="*/ 81 h 192" name="T43"/>
                <a:gd fmla="*/ 135 w 186" name="T44"/>
                <a:gd fmla="*/ 133 h 192" name="T45"/>
                <a:gd fmla="*/ 143 w 186" name="T46"/>
                <a:gd fmla="*/ 141 h 192" name="T47"/>
                <a:gd fmla="*/ 156 w 186" name="T48"/>
                <a:gd fmla="*/ 141 h 192" name="T49"/>
                <a:gd fmla="*/ 159 w 186" name="T50"/>
                <a:gd fmla="*/ 140 h 192" name="T51"/>
                <a:gd fmla="*/ 122 w 186" name="T52"/>
                <a:gd fmla="*/ 174 h 192" name="T53"/>
                <a:gd fmla="*/ 106 w 186" name="T54"/>
                <a:gd fmla="*/ 163 h 192" name="T55"/>
                <a:gd fmla="*/ 89 w 186" name="T56"/>
                <a:gd fmla="*/ 178 h 192" name="T57"/>
                <a:gd fmla="*/ 106 w 186" name="T58"/>
                <a:gd fmla="*/ 192 h 192" name="T59"/>
                <a:gd fmla="*/ 122 w 186" name="T60"/>
                <a:gd fmla="*/ 183 h 192" name="T61"/>
                <a:gd fmla="*/ 171 w 186" name="T62"/>
                <a:gd fmla="*/ 126 h 192" name="T63"/>
                <a:gd fmla="*/ 186 w 186" name="T64"/>
                <a:gd fmla="*/ 108 h 192" name="T65"/>
                <a:gd fmla="*/ 164 w 186" name="T66"/>
                <a:gd fmla="*/ 126 h 192" name="T67"/>
                <a:gd fmla="*/ 164 w 186" name="T68"/>
                <a:gd fmla="*/ 126 h 192" name="T69"/>
                <a:gd fmla="*/ 164 w 186" name="T70"/>
                <a:gd fmla="*/ 127 h 192" name="T71"/>
                <a:gd fmla="*/ 164 w 186" name="T72"/>
                <a:gd fmla="*/ 126 h 19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2" w="186">
                  <a:moveTo>
                    <a:pt x="186" y="108"/>
                  </a:moveTo>
                  <a:cubicBezTo>
                    <a:pt x="186" y="99"/>
                    <a:pt x="179" y="91"/>
                    <a:pt x="170" y="89"/>
                  </a:cubicBezTo>
                  <a:cubicBezTo>
                    <a:pt x="171" y="85"/>
                    <a:pt x="171" y="81"/>
                    <a:pt x="171" y="77"/>
                  </a:cubicBezTo>
                  <a:cubicBezTo>
                    <a:pt x="171" y="35"/>
                    <a:pt x="137" y="0"/>
                    <a:pt x="94" y="0"/>
                  </a:cubicBezTo>
                  <a:cubicBezTo>
                    <a:pt x="51" y="0"/>
                    <a:pt x="17" y="35"/>
                    <a:pt x="17" y="77"/>
                  </a:cubicBezTo>
                  <a:cubicBezTo>
                    <a:pt x="17" y="81"/>
                    <a:pt x="17" y="84"/>
                    <a:pt x="18" y="87"/>
                  </a:cubicBezTo>
                  <a:cubicBezTo>
                    <a:pt x="8" y="88"/>
                    <a:pt x="0" y="96"/>
                    <a:pt x="0" y="106"/>
                  </a:cubicBezTo>
                  <a:cubicBezTo>
                    <a:pt x="0" y="117"/>
                    <a:pt x="8" y="125"/>
                    <a:pt x="19" y="125"/>
                  </a:cubicBezTo>
                  <a:cubicBezTo>
                    <a:pt x="20" y="125"/>
                    <a:pt x="21" y="125"/>
                    <a:pt x="22" y="125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137"/>
                    <a:pt x="25" y="141"/>
                    <a:pt x="30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8" y="141"/>
                    <a:pt x="51" y="137"/>
                    <a:pt x="51" y="133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77"/>
                    <a:pt x="48" y="73"/>
                    <a:pt x="43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73"/>
                    <a:pt x="27" y="74"/>
                    <a:pt x="26" y="74"/>
                  </a:cubicBezTo>
                  <a:cubicBezTo>
                    <a:pt x="32" y="42"/>
                    <a:pt x="60" y="18"/>
                    <a:pt x="94" y="18"/>
                  </a:cubicBezTo>
                  <a:cubicBezTo>
                    <a:pt x="129" y="18"/>
                    <a:pt x="157" y="43"/>
                    <a:pt x="162" y="76"/>
                  </a:cubicBezTo>
                  <a:cubicBezTo>
                    <a:pt x="161" y="74"/>
                    <a:pt x="159" y="73"/>
                    <a:pt x="156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38" y="73"/>
                    <a:pt x="135" y="77"/>
                    <a:pt x="135" y="81"/>
                  </a:cubicBezTo>
                  <a:cubicBezTo>
                    <a:pt x="135" y="133"/>
                    <a:pt x="135" y="133"/>
                    <a:pt x="135" y="133"/>
                  </a:cubicBezTo>
                  <a:cubicBezTo>
                    <a:pt x="135" y="137"/>
                    <a:pt x="138" y="141"/>
                    <a:pt x="143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7" y="141"/>
                    <a:pt x="158" y="141"/>
                    <a:pt x="159" y="140"/>
                  </a:cubicBezTo>
                  <a:cubicBezTo>
                    <a:pt x="151" y="157"/>
                    <a:pt x="138" y="169"/>
                    <a:pt x="122" y="174"/>
                  </a:cubicBezTo>
                  <a:cubicBezTo>
                    <a:pt x="120" y="168"/>
                    <a:pt x="114" y="163"/>
                    <a:pt x="106" y="163"/>
                  </a:cubicBezTo>
                  <a:cubicBezTo>
                    <a:pt x="97" y="163"/>
                    <a:pt x="89" y="170"/>
                    <a:pt x="89" y="178"/>
                  </a:cubicBezTo>
                  <a:cubicBezTo>
                    <a:pt x="89" y="186"/>
                    <a:pt x="97" y="192"/>
                    <a:pt x="106" y="192"/>
                  </a:cubicBezTo>
                  <a:cubicBezTo>
                    <a:pt x="113" y="192"/>
                    <a:pt x="119" y="188"/>
                    <a:pt x="122" y="183"/>
                  </a:cubicBezTo>
                  <a:cubicBezTo>
                    <a:pt x="146" y="178"/>
                    <a:pt x="166" y="156"/>
                    <a:pt x="171" y="126"/>
                  </a:cubicBezTo>
                  <a:cubicBezTo>
                    <a:pt x="179" y="125"/>
                    <a:pt x="186" y="117"/>
                    <a:pt x="186" y="108"/>
                  </a:cubicBezTo>
                  <a:close/>
                  <a:moveTo>
                    <a:pt x="164" y="126"/>
                  </a:moveTo>
                  <a:cubicBezTo>
                    <a:pt x="164" y="126"/>
                    <a:pt x="164" y="126"/>
                    <a:pt x="164" y="126"/>
                  </a:cubicBezTo>
                  <a:cubicBezTo>
                    <a:pt x="164" y="127"/>
                    <a:pt x="164" y="127"/>
                    <a:pt x="164" y="127"/>
                  </a:cubicBezTo>
                  <a:lnTo>
                    <a:pt x="1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F855CC4-B191-4C1B-95F8-5E46341C3030}"/>
              </a:ext>
            </a:extLst>
          </p:cNvPr>
          <p:cNvGrpSpPr/>
          <p:nvPr/>
        </p:nvGrpSpPr>
        <p:grpSpPr>
          <a:xfrm>
            <a:off x="6128110" y="1302609"/>
            <a:ext cx="2062292" cy="2597568"/>
            <a:chOff x="8170814" y="1912116"/>
            <a:chExt cx="2749722" cy="3463424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DA84869-32DA-4AEC-A8A3-9F778A3BF118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ED330ACE-2902-46DC-92DF-0492A28A5F05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46">
                  <a:extLst>
                    <a:ext uri="{FF2B5EF4-FFF2-40B4-BE49-F238E27FC236}">
                      <a16:creationId xmlns:a16="http://schemas.microsoft.com/office/drawing/2014/main" id="{787CC085-EDAD-4169-8A93-B5D455E8AA65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69E947B6-8628-405B-87C6-28E9E09F344E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1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B5B2592A-E305-4CE1-A61C-60A1C991A3A0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44">
                  <a:extLst>
                    <a:ext uri="{FF2B5EF4-FFF2-40B4-BE49-F238E27FC236}">
                      <a16:creationId xmlns:a16="http://schemas.microsoft.com/office/drawing/2014/main" id="{9D3A8499-1346-4AD2-847D-C918720C1C7E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9F37C194-1295-4BC7-842E-C627152C16CA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2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21CEA73E-E369-410B-A233-0A6F81603141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文本框 42">
                  <a:extLst>
                    <a:ext uri="{FF2B5EF4-FFF2-40B4-BE49-F238E27FC236}">
                      <a16:creationId xmlns:a16="http://schemas.microsoft.com/office/drawing/2014/main" id="{90BE024A-F601-4A4D-96B5-E44A02F77DAC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94D53C87-E8FE-426A-9914-541237297D09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5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584BB9C-B2AF-4AEC-9FDD-DC15A7CC218B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0910631-5E28-4B2C-9010-330B13901B68}"/>
                </a:ext>
              </a:extLst>
            </p:cNvPr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88C8247-2173-48C6-A468-FBF1C8F60498}"/>
              </a:ext>
            </a:extLst>
          </p:cNvPr>
          <p:cNvGrpSpPr/>
          <p:nvPr/>
        </p:nvGrpSpPr>
        <p:grpSpPr>
          <a:xfrm>
            <a:off x="980603" y="1302609"/>
            <a:ext cx="2035289" cy="2597568"/>
            <a:chOff x="1307468" y="1697288"/>
            <a:chExt cx="2713719" cy="346342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44F4D8E-6CCA-4666-A5F0-23772DCF5907}"/>
                </a:ext>
              </a:extLst>
            </p:cNvPr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624BD67E-3B19-4E38-86BC-5152240D90E0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文本框 60">
                  <a:extLst>
                    <a:ext uri="{FF2B5EF4-FFF2-40B4-BE49-F238E27FC236}">
                      <a16:creationId xmlns:a16="http://schemas.microsoft.com/office/drawing/2014/main" id="{AAAE2C95-C6F1-40BF-BD3A-0A0B281360B9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ED1B822D-747A-4545-8506-70DB05C0354A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1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112C748C-B1A7-4EE5-B008-7DF1AE73CE2C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8">
                  <a:extLst>
                    <a:ext uri="{FF2B5EF4-FFF2-40B4-BE49-F238E27FC236}">
                      <a16:creationId xmlns:a16="http://schemas.microsoft.com/office/drawing/2014/main" id="{B592F8C7-8D98-4D84-8CD0-5148BD127DFB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CF329046-DDE6-42AC-86F4-D14FB4166218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2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23EC381-CD78-4DFC-9F5C-500AE8EA61FE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56">
                  <a:extLst>
                    <a:ext uri="{FF2B5EF4-FFF2-40B4-BE49-F238E27FC236}">
                      <a16:creationId xmlns:a16="http://schemas.microsoft.com/office/drawing/2014/main" id="{D8EB3B3C-81B1-4915-B021-25E81D816B1B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31E8DE5D-5C44-4C13-8B17-7026D2250817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5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0936EA1-7A6F-42F2-B098-B66B64E97DD9}"/>
                </a:ext>
              </a:extLst>
            </p:cNvPr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DB45921B-E4E0-4D8B-B9FF-BED92BF9D03C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9A3264E-BEC7-4667-BB81-F1B6E137CC2D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extBox 21">
            <a:extLst>
              <a:ext uri="{FF2B5EF4-FFF2-40B4-BE49-F238E27FC236}">
                <a16:creationId xmlns:a16="http://schemas.microsoft.com/office/drawing/2014/main" id="{484F3977-5357-4B32-ACE4-70C6E9A7F807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245401641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7A1BD368-C241-4D58-9CCD-0C32F96BD616}"/>
              </a:ext>
            </a:extLst>
          </p:cNvPr>
          <p:cNvGrpSpPr/>
          <p:nvPr/>
        </p:nvGrpSpPr>
        <p:grpSpPr>
          <a:xfrm>
            <a:off x="986520" y="1680651"/>
            <a:ext cx="7170962" cy="1871714"/>
            <a:chOff x="986520" y="1680651"/>
            <a:chExt cx="7170962" cy="1871714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2FB4E0B-AF68-4864-994E-EA7F2473580A}"/>
                </a:ext>
              </a:extLst>
            </p:cNvPr>
            <p:cNvSpPr/>
            <p:nvPr/>
          </p:nvSpPr>
          <p:spPr>
            <a:xfrm>
              <a:off x="986520" y="3521346"/>
              <a:ext cx="7170962" cy="310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D894AAF-78B2-4118-B240-215A6F106D2C}"/>
                </a:ext>
              </a:extLst>
            </p:cNvPr>
            <p:cNvSpPr/>
            <p:nvPr/>
          </p:nvSpPr>
          <p:spPr bwMode="auto">
            <a:xfrm>
              <a:off x="1132097" y="3451393"/>
              <a:ext cx="573317" cy="69953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6034B61D-E695-4B84-BBB7-669D6935D34A}"/>
                </a:ext>
              </a:extLst>
            </p:cNvPr>
            <p:cNvSpPr/>
            <p:nvPr/>
          </p:nvSpPr>
          <p:spPr bwMode="auto">
            <a:xfrm>
              <a:off x="1705414" y="3349003"/>
              <a:ext cx="573317" cy="172343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25371D47-7218-45AE-B11A-A29BCB58C8CE}"/>
                </a:ext>
              </a:extLst>
            </p:cNvPr>
            <p:cNvSpPr/>
            <p:nvPr/>
          </p:nvSpPr>
          <p:spPr bwMode="auto">
            <a:xfrm>
              <a:off x="2278731" y="3276727"/>
              <a:ext cx="573317" cy="244618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1DD84DC0-148F-4C99-A6B8-F61F4F29A0D9}"/>
                </a:ext>
              </a:extLst>
            </p:cNvPr>
            <p:cNvSpPr/>
            <p:nvPr/>
          </p:nvSpPr>
          <p:spPr bwMode="auto">
            <a:xfrm>
              <a:off x="2852048" y="3150247"/>
              <a:ext cx="573317" cy="371099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6A2C5A0-7FC1-4E05-8C93-C8DFA850CBF0}"/>
                </a:ext>
              </a:extLst>
            </p:cNvPr>
            <p:cNvSpPr/>
            <p:nvPr/>
          </p:nvSpPr>
          <p:spPr bwMode="auto">
            <a:xfrm>
              <a:off x="3425366" y="3041833"/>
              <a:ext cx="573317" cy="479512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6A91787B-77C0-4BA1-9EA2-A7EEE314F87F}"/>
                </a:ext>
              </a:extLst>
            </p:cNvPr>
            <p:cNvSpPr/>
            <p:nvPr/>
          </p:nvSpPr>
          <p:spPr bwMode="auto">
            <a:xfrm>
              <a:off x="3998683" y="2921374"/>
              <a:ext cx="573317" cy="599971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6798EBB0-0BB7-4463-998C-D3AF15F5B2B4}"/>
                </a:ext>
              </a:extLst>
            </p:cNvPr>
            <p:cNvSpPr/>
            <p:nvPr/>
          </p:nvSpPr>
          <p:spPr bwMode="auto">
            <a:xfrm>
              <a:off x="4572000" y="2837054"/>
              <a:ext cx="573317" cy="684291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BDC92390-A527-4D47-B6D7-2B737D6DB423}"/>
                </a:ext>
              </a:extLst>
            </p:cNvPr>
            <p:cNvSpPr/>
            <p:nvPr/>
          </p:nvSpPr>
          <p:spPr bwMode="auto">
            <a:xfrm>
              <a:off x="5145317" y="2644320"/>
              <a:ext cx="573317" cy="877025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F0196B93-20ED-448A-97DC-D71D9F05AED6}"/>
                </a:ext>
              </a:extLst>
            </p:cNvPr>
            <p:cNvSpPr/>
            <p:nvPr/>
          </p:nvSpPr>
          <p:spPr bwMode="auto">
            <a:xfrm>
              <a:off x="5718635" y="2453358"/>
              <a:ext cx="573317" cy="1067987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E512305E-0235-44D2-957A-8C81BAD46AF8}"/>
                </a:ext>
              </a:extLst>
            </p:cNvPr>
            <p:cNvSpPr/>
            <p:nvPr/>
          </p:nvSpPr>
          <p:spPr bwMode="auto">
            <a:xfrm>
              <a:off x="6291952" y="2198623"/>
              <a:ext cx="573317" cy="1322722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1EB78D04-5381-4A24-AF44-1C8B8F921F38}"/>
                </a:ext>
              </a:extLst>
            </p:cNvPr>
            <p:cNvSpPr/>
            <p:nvPr/>
          </p:nvSpPr>
          <p:spPr bwMode="auto">
            <a:xfrm>
              <a:off x="6865269" y="1933614"/>
              <a:ext cx="573317" cy="1587732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1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C226F27E-A3A9-478E-B1AA-6033E7347930}"/>
                </a:ext>
              </a:extLst>
            </p:cNvPr>
            <p:cNvSpPr/>
            <p:nvPr/>
          </p:nvSpPr>
          <p:spPr bwMode="auto">
            <a:xfrm>
              <a:off x="7438586" y="1680651"/>
              <a:ext cx="573317" cy="1840695"/>
            </a:xfrm>
            <a:custGeom>
              <a:gdLst>
                <a:gd fmla="*/ 648 w 648" name="T0"/>
                <a:gd fmla="*/ 1082 h 1082" name="T1"/>
                <a:gd fmla="*/ 0 w 648" name="T2"/>
                <a:gd fmla="*/ 1082 h 1082" name="T3"/>
                <a:gd fmla="*/ 140 w 648" name="T4"/>
                <a:gd fmla="*/ 919 h 1082" name="T5"/>
                <a:gd fmla="*/ 324 w 648" name="T6"/>
                <a:gd fmla="*/ 0 h 1082" name="T7"/>
                <a:gd fmla="*/ 508 w 648" name="T8"/>
                <a:gd fmla="*/ 919 h 1082" name="T9"/>
                <a:gd fmla="*/ 648 w 648" name="T10"/>
                <a:gd fmla="*/ 1082 h 10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82" w="648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blipFill dpi="0" rotWithShape="1">
              <a:blip r:embed="rId1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C63D9A4-4CAE-4B9B-9B0C-AD30ACEF8865}"/>
              </a:ext>
            </a:extLst>
          </p:cNvPr>
          <p:cNvGrpSpPr/>
          <p:nvPr/>
        </p:nvGrpSpPr>
        <p:grpSpPr>
          <a:xfrm>
            <a:off x="1246839" y="2887540"/>
            <a:ext cx="343828" cy="343829"/>
            <a:chOff x="1513298" y="2362416"/>
            <a:chExt cx="648000" cy="648000"/>
          </a:xfrm>
          <a:blipFill dpi="0" rotWithShape="1"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33" name="Teardrop 18">
              <a:extLst>
                <a:ext uri="{FF2B5EF4-FFF2-40B4-BE49-F238E27FC236}">
                  <a16:creationId xmlns:a16="http://schemas.microsoft.com/office/drawing/2014/main" id="{CE20AFCF-3DEB-4D65-AF42-6DE6D4075893}"/>
                </a:ext>
              </a:extLst>
            </p:cNvPr>
            <p:cNvSpPr/>
            <p:nvPr/>
          </p:nvSpPr>
          <p:spPr>
            <a:xfrm rot="8100000">
              <a:off x="1513298" y="2362416"/>
              <a:ext cx="648000" cy="6480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6F68343-9FE1-443B-A9C6-931694EBDA33}"/>
                </a:ext>
              </a:extLst>
            </p:cNvPr>
            <p:cNvSpPr txBox="1"/>
            <p:nvPr/>
          </p:nvSpPr>
          <p:spPr>
            <a:xfrm>
              <a:off x="1524890" y="2480218"/>
              <a:ext cx="585041" cy="435041"/>
            </a:xfrm>
            <a:prstGeom prst="rect">
              <a:avLst/>
            </a:prstGeom>
            <a:grp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b="1" lang="en-AU" sz="1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1K</a:t>
              </a: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A64EB465-5A38-4027-A8A8-7C05F2811C5F}"/>
              </a:ext>
            </a:extLst>
          </p:cNvPr>
          <p:cNvGrpSpPr/>
          <p:nvPr/>
        </p:nvGrpSpPr>
        <p:grpSpPr>
          <a:xfrm>
            <a:off x="7553331" y="1101256"/>
            <a:ext cx="343828" cy="343829"/>
            <a:chOff x="1513298" y="2362416"/>
            <a:chExt cx="648000" cy="648000"/>
          </a:xfrm>
          <a:blipFill dpi="0" rotWithShape="1"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31" name="Teardrop 21">
              <a:extLst>
                <a:ext uri="{FF2B5EF4-FFF2-40B4-BE49-F238E27FC236}">
                  <a16:creationId xmlns:a16="http://schemas.microsoft.com/office/drawing/2014/main" id="{B90AA228-0D45-4E87-A1E8-289203157546}"/>
                </a:ext>
              </a:extLst>
            </p:cNvPr>
            <p:cNvSpPr/>
            <p:nvPr/>
          </p:nvSpPr>
          <p:spPr>
            <a:xfrm rot="8100000">
              <a:off x="1513298" y="2362416"/>
              <a:ext cx="648000" cy="6480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D14D4FB8-89CF-4792-BA8A-5C7AAD5612A6}"/>
                </a:ext>
              </a:extLst>
            </p:cNvPr>
            <p:cNvSpPr txBox="1"/>
            <p:nvPr/>
          </p:nvSpPr>
          <p:spPr>
            <a:xfrm>
              <a:off x="1544775" y="2460333"/>
              <a:ext cx="585041" cy="435041"/>
            </a:xfrm>
            <a:prstGeom prst="rect">
              <a:avLst/>
            </a:prstGeom>
            <a:grp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b="1" lang="en-AU" sz="1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9K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E58FB1B-C554-43B0-A983-B6A1E64F457D}"/>
              </a:ext>
            </a:extLst>
          </p:cNvPr>
          <p:cNvGrpSpPr/>
          <p:nvPr/>
        </p:nvGrpSpPr>
        <p:grpSpPr>
          <a:xfrm>
            <a:off x="997541" y="3878960"/>
            <a:ext cx="7354723" cy="377281"/>
            <a:chOff x="997541" y="3878960"/>
            <a:chExt cx="7354723" cy="377281"/>
          </a:xfrm>
        </p:grpSpPr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56C515C1-CE7D-46E8-9389-0C4BAA13298D}"/>
                </a:ext>
              </a:extLst>
            </p:cNvPr>
            <p:cNvSpPr txBox="1"/>
            <p:nvPr/>
          </p:nvSpPr>
          <p:spPr>
            <a:xfrm>
              <a:off x="1453965" y="3903463"/>
              <a:ext cx="690219" cy="32827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 bIns="0" lIns="0" rIns="0" tIns="0" wrap="none">
              <a:normAutofit/>
            </a:bodyPr>
            <a:lstStyle/>
            <a:p>
              <a:pPr indent="0" marL="0">
                <a:buNone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5BB6306B-1F50-4CA7-B343-188457BDE5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541" y="3878960"/>
              <a:ext cx="377281" cy="377281"/>
            </a:xfrm>
            <a:prstGeom prst="ellipse">
              <a:avLst/>
            </a:prstGeom>
            <a:blipFill dpi="0" rotWithShape="1">
              <a:blip r:embed="rId1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1FFF5556-6FAF-4CF8-83BF-5EE77F9E2E02}"/>
                </a:ext>
              </a:extLst>
            </p:cNvPr>
            <p:cNvSpPr txBox="1"/>
            <p:nvPr/>
          </p:nvSpPr>
          <p:spPr>
            <a:xfrm>
              <a:off x="2679752" y="3903463"/>
              <a:ext cx="690219" cy="3282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indent="0" marL="0">
                <a:buNone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2" name="Oval 28">
              <a:extLst>
                <a:ext uri="{FF2B5EF4-FFF2-40B4-BE49-F238E27FC236}">
                  <a16:creationId xmlns:a16="http://schemas.microsoft.com/office/drawing/2014/main" id="{FFE28172-50A1-403D-953C-294E07050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3327" y="3878960"/>
              <a:ext cx="377281" cy="377281"/>
            </a:xfrm>
            <a:prstGeom prst="ellipse">
              <a:avLst/>
            </a:prstGeom>
            <a:blipFill dpi="0" rotWithShape="1">
              <a:blip r:embed="rId1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9B45B47B-5857-4C09-A98F-B27104042670}"/>
                </a:ext>
              </a:extLst>
            </p:cNvPr>
            <p:cNvSpPr txBox="1"/>
            <p:nvPr/>
          </p:nvSpPr>
          <p:spPr>
            <a:xfrm>
              <a:off x="3905539" y="3903463"/>
              <a:ext cx="769363" cy="3282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indent="0" marL="0">
                <a:buNone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4" name="Oval 31">
              <a:extLst>
                <a:ext uri="{FF2B5EF4-FFF2-40B4-BE49-F238E27FC236}">
                  <a16:creationId xmlns:a16="http://schemas.microsoft.com/office/drawing/2014/main" id="{0226DE40-7730-4F38-B505-1B2F04AAA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9115" y="3878960"/>
              <a:ext cx="377281" cy="377281"/>
            </a:xfrm>
            <a:prstGeom prst="ellipse">
              <a:avLst/>
            </a:prstGeom>
            <a:blipFill dpi="0" rotWithShape="1">
              <a:blip r:embed="rId1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21A04D9F-D92B-49A5-A702-1CB570CB2642}"/>
                </a:ext>
              </a:extLst>
            </p:cNvPr>
            <p:cNvSpPr txBox="1"/>
            <p:nvPr/>
          </p:nvSpPr>
          <p:spPr>
            <a:xfrm>
              <a:off x="5131327" y="3903463"/>
              <a:ext cx="769363" cy="3282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indent="0" marL="0">
                <a:buNone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6" name="Oval 34">
              <a:extLst>
                <a:ext uri="{FF2B5EF4-FFF2-40B4-BE49-F238E27FC236}">
                  <a16:creationId xmlns:a16="http://schemas.microsoft.com/office/drawing/2014/main" id="{89D3012C-98A6-4E2D-9B29-9702B62A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4903" y="3878960"/>
              <a:ext cx="377281" cy="377281"/>
            </a:xfrm>
            <a:prstGeom prst="ellipse">
              <a:avLst/>
            </a:prstGeom>
            <a:blipFill dpi="0" rotWithShape="1">
              <a:blip r:embed="rId1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C66602AB-0AE8-4594-9A7D-680DB6A722F7}"/>
                </a:ext>
              </a:extLst>
            </p:cNvPr>
            <p:cNvSpPr txBox="1"/>
            <p:nvPr/>
          </p:nvSpPr>
          <p:spPr>
            <a:xfrm>
              <a:off x="6357114" y="3903463"/>
              <a:ext cx="769363" cy="3282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indent="0" marL="0">
                <a:buNone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28" name="Oval 37">
              <a:extLst>
                <a:ext uri="{FF2B5EF4-FFF2-40B4-BE49-F238E27FC236}">
                  <a16:creationId xmlns:a16="http://schemas.microsoft.com/office/drawing/2014/main" id="{D33D7E9F-01F9-4DEC-89CD-59A43D9CC1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0690" y="3878960"/>
              <a:ext cx="377281" cy="377281"/>
            </a:xfrm>
            <a:prstGeom prst="ellipse">
              <a:avLst/>
            </a:prstGeom>
            <a:blipFill dpi="0" rotWithShape="1">
              <a:blip r:embed="rId1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59897D4B-1CE7-4CEA-8902-7AC3424E6930}"/>
                </a:ext>
              </a:extLst>
            </p:cNvPr>
            <p:cNvSpPr txBox="1"/>
            <p:nvPr/>
          </p:nvSpPr>
          <p:spPr>
            <a:xfrm>
              <a:off x="7582901" y="3903463"/>
              <a:ext cx="769363" cy="328275"/>
            </a:xfrm>
            <a:prstGeom prst="rect">
              <a:avLst/>
            </a:prstGeom>
          </p:spPr>
          <p:txBody>
            <a:bodyPr anchor="ctr" bIns="0" lIns="0" rIns="0" tIns="0" wrap="none">
              <a:normAutofit/>
            </a:bodyPr>
            <a:lstStyle/>
            <a:p>
              <a:pPr indent="0" marL="0">
                <a:buNone/>
              </a:pPr>
              <a:r>
                <a:rPr altLang="en-US" lang="zh-CN" sz="1000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rPr>
                <a:t>标题文本预设</a:t>
              </a:r>
            </a:p>
          </p:txBody>
        </p:sp>
        <p:sp>
          <p:nvSpPr>
            <p:cNvPr id="30" name="Oval 40">
              <a:extLst>
                <a:ext uri="{FF2B5EF4-FFF2-40B4-BE49-F238E27FC236}">
                  <a16:creationId xmlns:a16="http://schemas.microsoft.com/office/drawing/2014/main" id="{ECB0FCA4-26B4-4CD2-A3C4-52351C2EC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6478" y="3878960"/>
              <a:ext cx="377281" cy="377281"/>
            </a:xfrm>
            <a:prstGeom prst="ellipse">
              <a:avLst/>
            </a:prstGeom>
            <a:blipFill dpi="0" rotWithShape="1">
              <a:blip r:embed="rId1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</p:grpSp>
      <p:sp>
        <p:nvSpPr>
          <p:cNvPr id="37" name="TextBox 21">
            <a:extLst>
              <a:ext uri="{FF2B5EF4-FFF2-40B4-BE49-F238E27FC236}">
                <a16:creationId xmlns:a16="http://schemas.microsoft.com/office/drawing/2014/main" id="{6F31264B-B09A-4854-9973-92AE70E2694D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42208180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5">
            <a:extLst>
              <a:ext uri="{FF2B5EF4-FFF2-40B4-BE49-F238E27FC236}">
                <a16:creationId xmlns:a16="http://schemas.microsoft.com/office/drawing/2014/main" id="{218981CF-BF92-4178-A353-790845591B73}"/>
              </a:ext>
            </a:extLst>
          </p:cNvPr>
          <p:cNvGrpSpPr/>
          <p:nvPr/>
        </p:nvGrpSpPr>
        <p:grpSpPr>
          <a:xfrm>
            <a:off x="3258616" y="1716640"/>
            <a:ext cx="3105896" cy="3007760"/>
            <a:chOff x="3717074" y="1594136"/>
            <a:chExt cx="4757853" cy="4607522"/>
          </a:xfrm>
        </p:grpSpPr>
        <p:sp>
          <p:nvSpPr>
            <p:cNvPr id="36" name="Freeform: Shape 6">
              <a:extLst>
                <a:ext uri="{FF2B5EF4-FFF2-40B4-BE49-F238E27FC236}">
                  <a16:creationId xmlns:a16="http://schemas.microsoft.com/office/drawing/2014/main" id="{027542D9-B298-4C69-890E-059BFA91BD73}"/>
                </a:ext>
              </a:extLst>
            </p:cNvPr>
            <p:cNvSpPr/>
            <p:nvPr/>
          </p:nvSpPr>
          <p:spPr bwMode="auto">
            <a:xfrm rot="607970">
              <a:off x="3717074" y="1594136"/>
              <a:ext cx="3259294" cy="3261361"/>
            </a:xfrm>
            <a:custGeom>
              <a:gdLst>
                <a:gd fmla="*/ 662 w 1321" name="T0"/>
                <a:gd fmla="*/ 2 h 1322" name="T1"/>
                <a:gd fmla="*/ 0 w 1321" name="T2"/>
                <a:gd fmla="*/ 660 h 1322" name="T3"/>
                <a:gd fmla="*/ 0 w 1321" name="T4"/>
                <a:gd fmla="*/ 668 h 1322" name="T5"/>
                <a:gd fmla="*/ 652 w 1321" name="T6"/>
                <a:gd fmla="*/ 1322 h 1322" name="T7"/>
                <a:gd fmla="*/ 662 w 1321" name="T8"/>
                <a:gd fmla="*/ 1322 h 1322" name="T9"/>
                <a:gd fmla="*/ 1320 w 1321" name="T10"/>
                <a:gd fmla="*/ 668 h 1322" name="T11"/>
                <a:gd fmla="*/ 1320 w 1321" name="T12"/>
                <a:gd fmla="*/ 663 h 1322" name="T13"/>
                <a:gd fmla="*/ 662 w 1321" name="T14"/>
                <a:gd fmla="*/ 2 h 1322" name="T15"/>
                <a:gd fmla="*/ 662 w 1321" name="T16"/>
                <a:gd fmla="*/ 1229 h 1322" name="T17"/>
                <a:gd fmla="*/ 657 w 1321" name="T18"/>
                <a:gd fmla="*/ 1229 h 1322" name="T19"/>
                <a:gd fmla="*/ 95 w 1321" name="T20"/>
                <a:gd fmla="*/ 668 h 1322" name="T21"/>
                <a:gd fmla="*/ 95 w 1321" name="T22"/>
                <a:gd fmla="*/ 661 h 1322" name="T23"/>
                <a:gd fmla="*/ 658 w 1321" name="T24"/>
                <a:gd fmla="*/ 96 h 1322" name="T25"/>
                <a:gd fmla="*/ 662 w 1321" name="T26"/>
                <a:gd fmla="*/ 96 h 1322" name="T27"/>
                <a:gd fmla="*/ 1227 w 1321" name="T28"/>
                <a:gd fmla="*/ 663 h 1322" name="T29"/>
                <a:gd fmla="*/ 1227 w 1321" name="T30"/>
                <a:gd fmla="*/ 668 h 1322" name="T31"/>
                <a:gd fmla="*/ 662 w 1321" name="T32"/>
                <a:gd fmla="*/ 1229 h 132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322" w="1321">
                  <a:moveTo>
                    <a:pt x="662" y="2"/>
                  </a:moveTo>
                  <a:cubicBezTo>
                    <a:pt x="299" y="0"/>
                    <a:pt x="2" y="296"/>
                    <a:pt x="0" y="660"/>
                  </a:cubicBezTo>
                  <a:cubicBezTo>
                    <a:pt x="0" y="663"/>
                    <a:pt x="0" y="666"/>
                    <a:pt x="0" y="668"/>
                  </a:cubicBezTo>
                  <a:cubicBezTo>
                    <a:pt x="3" y="1026"/>
                    <a:pt x="297" y="1321"/>
                    <a:pt x="652" y="1322"/>
                  </a:cubicBezTo>
                  <a:cubicBezTo>
                    <a:pt x="655" y="1322"/>
                    <a:pt x="659" y="1322"/>
                    <a:pt x="662" y="1322"/>
                  </a:cubicBezTo>
                  <a:cubicBezTo>
                    <a:pt x="1027" y="1318"/>
                    <a:pt x="1316" y="1031"/>
                    <a:pt x="1320" y="668"/>
                  </a:cubicBezTo>
                  <a:cubicBezTo>
                    <a:pt x="1320" y="667"/>
                    <a:pt x="1320" y="665"/>
                    <a:pt x="1320" y="663"/>
                  </a:cubicBezTo>
                  <a:cubicBezTo>
                    <a:pt x="1321" y="299"/>
                    <a:pt x="1027" y="3"/>
                    <a:pt x="662" y="2"/>
                  </a:cubicBezTo>
                  <a:close/>
                  <a:moveTo>
                    <a:pt x="662" y="1229"/>
                  </a:moveTo>
                  <a:cubicBezTo>
                    <a:pt x="660" y="1229"/>
                    <a:pt x="659" y="1229"/>
                    <a:pt x="657" y="1229"/>
                  </a:cubicBezTo>
                  <a:cubicBezTo>
                    <a:pt x="349" y="1228"/>
                    <a:pt x="98" y="977"/>
                    <a:pt x="95" y="668"/>
                  </a:cubicBezTo>
                  <a:cubicBezTo>
                    <a:pt x="95" y="666"/>
                    <a:pt x="95" y="664"/>
                    <a:pt x="95" y="661"/>
                  </a:cubicBezTo>
                  <a:cubicBezTo>
                    <a:pt x="95" y="349"/>
                    <a:pt x="349" y="96"/>
                    <a:pt x="658" y="96"/>
                  </a:cubicBezTo>
                  <a:cubicBezTo>
                    <a:pt x="660" y="96"/>
                    <a:pt x="661" y="96"/>
                    <a:pt x="662" y="96"/>
                  </a:cubicBezTo>
                  <a:cubicBezTo>
                    <a:pt x="976" y="99"/>
                    <a:pt x="1228" y="351"/>
                    <a:pt x="1227" y="663"/>
                  </a:cubicBezTo>
                  <a:cubicBezTo>
                    <a:pt x="1227" y="665"/>
                    <a:pt x="1227" y="667"/>
                    <a:pt x="1227" y="668"/>
                  </a:cubicBezTo>
                  <a:cubicBezTo>
                    <a:pt x="1223" y="977"/>
                    <a:pt x="972" y="1227"/>
                    <a:pt x="662" y="122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A3FBE8CD-3401-4045-B3F5-FB0708D229CA}"/>
                </a:ext>
              </a:extLst>
            </p:cNvPr>
            <p:cNvGrpSpPr/>
            <p:nvPr/>
          </p:nvGrpSpPr>
          <p:grpSpPr>
            <a:xfrm rot="21472384">
              <a:off x="6405683" y="4134381"/>
              <a:ext cx="2069244" cy="2067277"/>
              <a:chOff x="6212108" y="3893539"/>
              <a:chExt cx="3003598" cy="3000747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38" name="Freeform: Shape 8">
                <a:extLst>
                  <a:ext uri="{FF2B5EF4-FFF2-40B4-BE49-F238E27FC236}">
                    <a16:creationId xmlns:a16="http://schemas.microsoft.com/office/drawing/2014/main" id="{6AC17E22-72FA-4372-AA18-ABC6CE928285}"/>
                  </a:ext>
                </a:extLst>
              </p:cNvPr>
              <p:cNvSpPr/>
              <p:nvPr/>
            </p:nvSpPr>
            <p:spPr bwMode="auto">
              <a:xfrm>
                <a:off x="6591121" y="4306748"/>
                <a:ext cx="2624585" cy="2587538"/>
              </a:xfrm>
              <a:custGeom>
                <a:gdLst>
                  <a:gd fmla="*/ 133 w 774" name="T0"/>
                  <a:gd fmla="*/ 0 h 762" name="T1"/>
                  <a:gd fmla="*/ 236 w 774" name="T2"/>
                  <a:gd fmla="*/ 38 h 762" name="T3"/>
                  <a:gd fmla="*/ 720 w 774" name="T4"/>
                  <a:gd fmla="*/ 522 h 762" name="T5"/>
                  <a:gd fmla="*/ 721 w 774" name="T6"/>
                  <a:gd fmla="*/ 710 h 762" name="T7"/>
                  <a:gd fmla="*/ 533 w 774" name="T8"/>
                  <a:gd fmla="*/ 707 h 762" name="T9"/>
                  <a:gd fmla="*/ 52 w 774" name="T10"/>
                  <a:gd fmla="*/ 226 h 762" name="T11"/>
                  <a:gd fmla="*/ 23 w 774" name="T12"/>
                  <a:gd fmla="*/ 79 h 762" name="T13"/>
                  <a:gd fmla="*/ 133 w 774" name="T14"/>
                  <a:gd fmla="*/ 0 h 7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62" w="774">
                    <a:moveTo>
                      <a:pt x="133" y="0"/>
                    </a:moveTo>
                    <a:cubicBezTo>
                      <a:pt x="180" y="0"/>
                      <a:pt x="211" y="13"/>
                      <a:pt x="236" y="38"/>
                    </a:cubicBezTo>
                    <a:cubicBezTo>
                      <a:pt x="398" y="199"/>
                      <a:pt x="559" y="360"/>
                      <a:pt x="720" y="522"/>
                    </a:cubicBezTo>
                    <a:cubicBezTo>
                      <a:pt x="774" y="576"/>
                      <a:pt x="774" y="656"/>
                      <a:pt x="721" y="710"/>
                    </a:cubicBezTo>
                    <a:cubicBezTo>
                      <a:pt x="669" y="762"/>
                      <a:pt x="588" y="761"/>
                      <a:pt x="533" y="707"/>
                    </a:cubicBezTo>
                    <a:cubicBezTo>
                      <a:pt x="373" y="547"/>
                      <a:pt x="213" y="387"/>
                      <a:pt x="52" y="226"/>
                    </a:cubicBezTo>
                    <a:cubicBezTo>
                      <a:pt x="12" y="185"/>
                      <a:pt x="0" y="129"/>
                      <a:pt x="23" y="79"/>
                    </a:cubicBezTo>
                    <a:cubicBezTo>
                      <a:pt x="47" y="27"/>
                      <a:pt x="88" y="2"/>
                      <a:pt x="133" y="0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9" name="Freeform: Shape 9">
                <a:extLst>
                  <a:ext uri="{FF2B5EF4-FFF2-40B4-BE49-F238E27FC236}">
                    <a16:creationId xmlns:a16="http://schemas.microsoft.com/office/drawing/2014/main" id="{6EE4002F-CC2A-4692-890F-F9ABD4DB445B}"/>
                  </a:ext>
                </a:extLst>
              </p:cNvPr>
              <p:cNvSpPr/>
              <p:nvPr/>
            </p:nvSpPr>
            <p:spPr bwMode="auto">
              <a:xfrm>
                <a:off x="6212108" y="3893539"/>
                <a:ext cx="746624" cy="758023"/>
              </a:xfrm>
              <a:custGeom>
                <a:gdLst>
                  <a:gd fmla="*/ 220 w 220" name="T0"/>
                  <a:gd fmla="*/ 57 h 223" name="T1"/>
                  <a:gd fmla="*/ 204 w 220" name="T2"/>
                  <a:gd fmla="*/ 85 h 223" name="T3"/>
                  <a:gd fmla="*/ 87 w 220" name="T4"/>
                  <a:gd fmla="*/ 203 h 223" name="T5"/>
                  <a:gd fmla="*/ 19 w 220" name="T6"/>
                  <a:gd fmla="*/ 204 h 223" name="T7"/>
                  <a:gd fmla="*/ 21 w 220" name="T8"/>
                  <a:gd fmla="*/ 136 h 223" name="T9"/>
                  <a:gd fmla="*/ 138 w 220" name="T10"/>
                  <a:gd fmla="*/ 19 h 223" name="T11"/>
                  <a:gd fmla="*/ 191 w 220" name="T12"/>
                  <a:gd fmla="*/ 8 h 223" name="T13"/>
                  <a:gd fmla="*/ 220 w 220" name="T14"/>
                  <a:gd fmla="*/ 57 h 22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23" w="220">
                    <a:moveTo>
                      <a:pt x="220" y="57"/>
                    </a:moveTo>
                    <a:cubicBezTo>
                      <a:pt x="216" y="63"/>
                      <a:pt x="212" y="76"/>
                      <a:pt x="204" y="85"/>
                    </a:cubicBezTo>
                    <a:cubicBezTo>
                      <a:pt x="165" y="125"/>
                      <a:pt x="126" y="164"/>
                      <a:pt x="87" y="203"/>
                    </a:cubicBezTo>
                    <a:cubicBezTo>
                      <a:pt x="66" y="223"/>
                      <a:pt x="38" y="223"/>
                      <a:pt x="19" y="204"/>
                    </a:cubicBezTo>
                    <a:cubicBezTo>
                      <a:pt x="0" y="185"/>
                      <a:pt x="1" y="157"/>
                      <a:pt x="21" y="136"/>
                    </a:cubicBezTo>
                    <a:cubicBezTo>
                      <a:pt x="60" y="97"/>
                      <a:pt x="99" y="58"/>
                      <a:pt x="138" y="19"/>
                    </a:cubicBezTo>
                    <a:cubicBezTo>
                      <a:pt x="153" y="4"/>
                      <a:pt x="171" y="0"/>
                      <a:pt x="191" y="8"/>
                    </a:cubicBezTo>
                    <a:cubicBezTo>
                      <a:pt x="209" y="16"/>
                      <a:pt x="218" y="31"/>
                      <a:pt x="220" y="57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B4F423B-812C-4BE5-A82C-9A51E7332FFC}"/>
              </a:ext>
            </a:extLst>
          </p:cNvPr>
          <p:cNvGrpSpPr/>
          <p:nvPr/>
        </p:nvGrpSpPr>
        <p:grpSpPr>
          <a:xfrm>
            <a:off x="2662672" y="2217745"/>
            <a:ext cx="3815276" cy="1124911"/>
            <a:chOff x="2662672" y="2217745"/>
            <a:chExt cx="3815276" cy="1124911"/>
          </a:xfrm>
        </p:grpSpPr>
        <p:cxnSp>
          <p:nvCxnSpPr>
            <p:cNvPr id="13" name="Straight Connector 14">
              <a:extLst>
                <a:ext uri="{FF2B5EF4-FFF2-40B4-BE49-F238E27FC236}">
                  <a16:creationId xmlns:a16="http://schemas.microsoft.com/office/drawing/2014/main" id="{F56FE23E-7176-4A6D-B6D2-00F528B5994B}"/>
                </a:ext>
              </a:extLst>
            </p:cNvPr>
            <p:cNvCxnSpPr/>
            <p:nvPr/>
          </p:nvCxnSpPr>
          <p:spPr>
            <a:xfrm>
              <a:off x="4885021" y="2230145"/>
              <a:ext cx="969309" cy="0"/>
            </a:xfrm>
            <a:prstGeom prst="line">
              <a:avLst/>
            </a:prstGeom>
            <a:ln w="158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7">
              <a:extLst>
                <a:ext uri="{FF2B5EF4-FFF2-40B4-BE49-F238E27FC236}">
                  <a16:creationId xmlns:a16="http://schemas.microsoft.com/office/drawing/2014/main" id="{21068620-BCB2-47AA-B4B4-C34926F8775A}"/>
                </a:ext>
              </a:extLst>
            </p:cNvPr>
            <p:cNvCxnSpPr/>
            <p:nvPr/>
          </p:nvCxnSpPr>
          <p:spPr>
            <a:xfrm>
              <a:off x="5011792" y="3204866"/>
              <a:ext cx="1466156" cy="0"/>
            </a:xfrm>
            <a:prstGeom prst="line">
              <a:avLst/>
            </a:prstGeom>
            <a:ln w="15875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0">
              <a:extLst>
                <a:ext uri="{FF2B5EF4-FFF2-40B4-BE49-F238E27FC236}">
                  <a16:creationId xmlns:a16="http://schemas.microsoft.com/office/drawing/2014/main" id="{A7318617-77A7-4A0D-A170-70C2AB23FD05}"/>
                </a:ext>
              </a:extLst>
            </p:cNvPr>
            <p:cNvCxnSpPr/>
            <p:nvPr/>
          </p:nvCxnSpPr>
          <p:spPr>
            <a:xfrm flipH="1">
              <a:off x="2783494" y="3342656"/>
              <a:ext cx="1034025" cy="0"/>
            </a:xfrm>
            <a:prstGeom prst="line">
              <a:avLst/>
            </a:prstGeom>
            <a:ln w="15875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1">
              <a:extLst>
                <a:ext uri="{FF2B5EF4-FFF2-40B4-BE49-F238E27FC236}">
                  <a16:creationId xmlns:a16="http://schemas.microsoft.com/office/drawing/2014/main" id="{7F114DDA-A459-45E4-B00E-92B33FFD5688}"/>
                </a:ext>
              </a:extLst>
            </p:cNvPr>
            <p:cNvCxnSpPr/>
            <p:nvPr/>
          </p:nvCxnSpPr>
          <p:spPr>
            <a:xfrm flipH="1">
              <a:off x="2662672" y="2217745"/>
              <a:ext cx="1158337" cy="0"/>
            </a:xfrm>
            <a:prstGeom prst="line">
              <a:avLst/>
            </a:prstGeom>
            <a:ln w="158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B9C87E5-2E57-4643-AD06-DD4313651553}"/>
              </a:ext>
            </a:extLst>
          </p:cNvPr>
          <p:cNvGrpSpPr/>
          <p:nvPr/>
        </p:nvGrpSpPr>
        <p:grpSpPr>
          <a:xfrm>
            <a:off x="3428461" y="1888965"/>
            <a:ext cx="1786028" cy="1783139"/>
            <a:chOff x="3428461" y="1888965"/>
            <a:chExt cx="1786028" cy="1783139"/>
          </a:xfrm>
        </p:grpSpPr>
        <p:sp>
          <p:nvSpPr>
            <p:cNvPr id="4" name="Freeform: Shape 1">
              <a:extLst>
                <a:ext uri="{FF2B5EF4-FFF2-40B4-BE49-F238E27FC236}">
                  <a16:creationId xmlns:a16="http://schemas.microsoft.com/office/drawing/2014/main" id="{E793AAC1-64A7-4BF0-B193-74CAC8B9A8B5}"/>
                </a:ext>
              </a:extLst>
            </p:cNvPr>
            <p:cNvSpPr/>
            <p:nvPr/>
          </p:nvSpPr>
          <p:spPr bwMode="auto">
            <a:xfrm rot="607970">
              <a:off x="4370464" y="2015147"/>
              <a:ext cx="844025" cy="1107781"/>
            </a:xfrm>
            <a:custGeom>
              <a:gdLst>
                <a:gd fmla="*/ 524 w 524" name="T0"/>
                <a:gd fmla="*/ 526 h 688" name="T1"/>
                <a:gd fmla="*/ 0 w 524" name="T2"/>
                <a:gd fmla="*/ 0 h 688" name="T3"/>
                <a:gd fmla="*/ 0 w 524" name="T4"/>
                <a:gd fmla="*/ 108 h 688" name="T5"/>
                <a:gd fmla="*/ 24 w 524" name="T6"/>
                <a:gd fmla="*/ 96 h 688" name="T7"/>
                <a:gd fmla="*/ 31 w 524" name="T8"/>
                <a:gd fmla="*/ 91 h 688" name="T9"/>
                <a:gd fmla="*/ 31 w 524" name="T10"/>
                <a:gd fmla="*/ 91 h 688" name="T11"/>
                <a:gd fmla="*/ 31 w 524" name="T12"/>
                <a:gd fmla="*/ 91 h 688" name="T13"/>
                <a:gd fmla="*/ 70 w 524" name="T14"/>
                <a:gd fmla="*/ 77 h 688" name="T15"/>
                <a:gd fmla="*/ 145 w 524" name="T16"/>
                <a:gd fmla="*/ 147 h 688" name="T17"/>
                <a:gd fmla="*/ 76 w 524" name="T18"/>
                <a:gd fmla="*/ 222 h 688" name="T19"/>
                <a:gd fmla="*/ 28 w 524" name="T20"/>
                <a:gd fmla="*/ 207 h 688" name="T21"/>
                <a:gd fmla="*/ 20 w 524" name="T22"/>
                <a:gd fmla="*/ 199 h 688" name="T23"/>
                <a:gd fmla="*/ 0 w 524" name="T24"/>
                <a:gd fmla="*/ 188 h 688" name="T25"/>
                <a:gd fmla="*/ 0 w 524" name="T26"/>
                <a:gd fmla="*/ 282 h 688" name="T27"/>
                <a:gd fmla="*/ 242 w 524" name="T28"/>
                <a:gd fmla="*/ 526 h 688" name="T29"/>
                <a:gd fmla="*/ 242 w 524" name="T30"/>
                <a:gd fmla="*/ 532 h 688" name="T31"/>
                <a:gd fmla="*/ 345 w 524" name="T32"/>
                <a:gd fmla="*/ 532 h 688" name="T33"/>
                <a:gd fmla="*/ 335 w 524" name="T34"/>
                <a:gd fmla="*/ 568 h 688" name="T35"/>
                <a:gd fmla="*/ 329 w 524" name="T36"/>
                <a:gd fmla="*/ 575 h 688" name="T37"/>
                <a:gd fmla="*/ 329 w 524" name="T38"/>
                <a:gd fmla="*/ 576 h 688" name="T39"/>
                <a:gd fmla="*/ 329 w 524" name="T40"/>
                <a:gd fmla="*/ 576 h 688" name="T41"/>
                <a:gd fmla="*/ 317 w 524" name="T42"/>
                <a:gd fmla="*/ 615 h 688" name="T43"/>
                <a:gd fmla="*/ 390 w 524" name="T44"/>
                <a:gd fmla="*/ 688 h 688" name="T45"/>
                <a:gd fmla="*/ 463 w 524" name="T46"/>
                <a:gd fmla="*/ 615 h 688" name="T47"/>
                <a:gd fmla="*/ 445 w 524" name="T48"/>
                <a:gd fmla="*/ 568 h 688" name="T49"/>
                <a:gd fmla="*/ 437 w 524" name="T50"/>
                <a:gd fmla="*/ 560 h 688" name="T51"/>
                <a:gd fmla="*/ 424 w 524" name="T52"/>
                <a:gd fmla="*/ 532 h 688" name="T53"/>
                <a:gd fmla="*/ 523 w 524" name="T54"/>
                <a:gd fmla="*/ 532 h 688" name="T55"/>
                <a:gd fmla="*/ 524 w 524" name="T56"/>
                <a:gd fmla="*/ 526 h 68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688" w="524">
                  <a:moveTo>
                    <a:pt x="524" y="526"/>
                  </a:moveTo>
                  <a:cubicBezTo>
                    <a:pt x="524" y="236"/>
                    <a:pt x="289" y="2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" y="107"/>
                    <a:pt x="15" y="103"/>
                    <a:pt x="24" y="96"/>
                  </a:cubicBezTo>
                  <a:cubicBezTo>
                    <a:pt x="26" y="94"/>
                    <a:pt x="28" y="93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42" y="83"/>
                    <a:pt x="55" y="78"/>
                    <a:pt x="70" y="77"/>
                  </a:cubicBezTo>
                  <a:cubicBezTo>
                    <a:pt x="110" y="75"/>
                    <a:pt x="144" y="107"/>
                    <a:pt x="145" y="147"/>
                  </a:cubicBezTo>
                  <a:cubicBezTo>
                    <a:pt x="147" y="187"/>
                    <a:pt x="116" y="220"/>
                    <a:pt x="76" y="222"/>
                  </a:cubicBezTo>
                  <a:cubicBezTo>
                    <a:pt x="58" y="223"/>
                    <a:pt x="41" y="217"/>
                    <a:pt x="28" y="207"/>
                  </a:cubicBezTo>
                  <a:cubicBezTo>
                    <a:pt x="25" y="204"/>
                    <a:pt x="22" y="202"/>
                    <a:pt x="20" y="199"/>
                  </a:cubicBezTo>
                  <a:cubicBezTo>
                    <a:pt x="20" y="199"/>
                    <a:pt x="11" y="191"/>
                    <a:pt x="0" y="188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34" y="283"/>
                    <a:pt x="242" y="392"/>
                    <a:pt x="242" y="526"/>
                  </a:cubicBezTo>
                  <a:cubicBezTo>
                    <a:pt x="242" y="528"/>
                    <a:pt x="242" y="530"/>
                    <a:pt x="242" y="532"/>
                  </a:cubicBezTo>
                  <a:cubicBezTo>
                    <a:pt x="345" y="532"/>
                    <a:pt x="345" y="532"/>
                    <a:pt x="345" y="532"/>
                  </a:cubicBezTo>
                  <a:cubicBezTo>
                    <a:pt x="347" y="541"/>
                    <a:pt x="345" y="553"/>
                    <a:pt x="335" y="568"/>
                  </a:cubicBezTo>
                  <a:cubicBezTo>
                    <a:pt x="333" y="570"/>
                    <a:pt x="331" y="573"/>
                    <a:pt x="329" y="575"/>
                  </a:cubicBezTo>
                  <a:cubicBezTo>
                    <a:pt x="329" y="575"/>
                    <a:pt x="329" y="575"/>
                    <a:pt x="329" y="576"/>
                  </a:cubicBezTo>
                  <a:cubicBezTo>
                    <a:pt x="329" y="576"/>
                    <a:pt x="329" y="576"/>
                    <a:pt x="329" y="576"/>
                  </a:cubicBezTo>
                  <a:cubicBezTo>
                    <a:pt x="322" y="587"/>
                    <a:pt x="317" y="601"/>
                    <a:pt x="317" y="615"/>
                  </a:cubicBezTo>
                  <a:cubicBezTo>
                    <a:pt x="317" y="655"/>
                    <a:pt x="350" y="688"/>
                    <a:pt x="390" y="688"/>
                  </a:cubicBezTo>
                  <a:cubicBezTo>
                    <a:pt x="430" y="688"/>
                    <a:pt x="463" y="655"/>
                    <a:pt x="463" y="615"/>
                  </a:cubicBezTo>
                  <a:cubicBezTo>
                    <a:pt x="463" y="597"/>
                    <a:pt x="456" y="581"/>
                    <a:pt x="445" y="568"/>
                  </a:cubicBezTo>
                  <a:cubicBezTo>
                    <a:pt x="443" y="565"/>
                    <a:pt x="440" y="562"/>
                    <a:pt x="437" y="560"/>
                  </a:cubicBezTo>
                  <a:cubicBezTo>
                    <a:pt x="437" y="560"/>
                    <a:pt x="424" y="547"/>
                    <a:pt x="424" y="532"/>
                  </a:cubicBezTo>
                  <a:cubicBezTo>
                    <a:pt x="523" y="532"/>
                    <a:pt x="523" y="532"/>
                    <a:pt x="523" y="532"/>
                  </a:cubicBezTo>
                  <a:cubicBezTo>
                    <a:pt x="524" y="530"/>
                    <a:pt x="524" y="528"/>
                    <a:pt x="524" y="526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5" name="Freeform: Shape 2">
              <a:extLst>
                <a:ext uri="{FF2B5EF4-FFF2-40B4-BE49-F238E27FC236}">
                  <a16:creationId xmlns:a16="http://schemas.microsoft.com/office/drawing/2014/main" id="{262AD700-979F-4DAF-ABBF-00D107397830}"/>
                </a:ext>
              </a:extLst>
            </p:cNvPr>
            <p:cNvSpPr/>
            <p:nvPr/>
          </p:nvSpPr>
          <p:spPr bwMode="auto">
            <a:xfrm rot="607970">
              <a:off x="3554521" y="1888965"/>
              <a:ext cx="1086140" cy="856198"/>
            </a:xfrm>
            <a:custGeom>
              <a:gdLst>
                <a:gd fmla="*/ 597 w 674" name="T0"/>
                <a:gd fmla="*/ 77 h 532" name="T1"/>
                <a:gd fmla="*/ 558 w 674" name="T2"/>
                <a:gd fmla="*/ 91 h 532" name="T3"/>
                <a:gd fmla="*/ 558 w 674" name="T4"/>
                <a:gd fmla="*/ 91 h 532" name="T5"/>
                <a:gd fmla="*/ 558 w 674" name="T6"/>
                <a:gd fmla="*/ 91 h 532" name="T7"/>
                <a:gd fmla="*/ 551 w 674" name="T8"/>
                <a:gd fmla="*/ 96 h 532" name="T9"/>
                <a:gd fmla="*/ 527 w 674" name="T10"/>
                <a:gd fmla="*/ 108 h 532" name="T11"/>
                <a:gd fmla="*/ 527 w 674" name="T12"/>
                <a:gd fmla="*/ 0 h 532" name="T13"/>
                <a:gd fmla="*/ 525 w 674" name="T14"/>
                <a:gd fmla="*/ 0 h 532" name="T15"/>
                <a:gd fmla="*/ 0 w 674" name="T16"/>
                <a:gd fmla="*/ 526 h 532" name="T17"/>
                <a:gd fmla="*/ 0 w 674" name="T18"/>
                <a:gd fmla="*/ 532 h 532" name="T19"/>
                <a:gd fmla="*/ 97 w 674" name="T20"/>
                <a:gd fmla="*/ 532 h 532" name="T21"/>
                <a:gd fmla="*/ 86 w 674" name="T22"/>
                <a:gd fmla="*/ 504 h 532" name="T23"/>
                <a:gd fmla="*/ 80 w 674" name="T24"/>
                <a:gd fmla="*/ 496 h 532" name="T25"/>
                <a:gd fmla="*/ 80 w 674" name="T26"/>
                <a:gd fmla="*/ 496 h 532" name="T27"/>
                <a:gd fmla="*/ 80 w 674" name="T28"/>
                <a:gd fmla="*/ 496 h 532" name="T29"/>
                <a:gd fmla="*/ 68 w 674" name="T30"/>
                <a:gd fmla="*/ 457 h 532" name="T31"/>
                <a:gd fmla="*/ 141 w 674" name="T32"/>
                <a:gd fmla="*/ 384 h 532" name="T33"/>
                <a:gd fmla="*/ 214 w 674" name="T34"/>
                <a:gd fmla="*/ 457 h 532" name="T35"/>
                <a:gd fmla="*/ 196 w 674" name="T36"/>
                <a:gd fmla="*/ 504 h 532" name="T37"/>
                <a:gd fmla="*/ 188 w 674" name="T38"/>
                <a:gd fmla="*/ 512 h 532" name="T39"/>
                <a:gd fmla="*/ 176 w 674" name="T40"/>
                <a:gd fmla="*/ 532 h 532" name="T41"/>
                <a:gd fmla="*/ 282 w 674" name="T42"/>
                <a:gd fmla="*/ 532 h 532" name="T43"/>
                <a:gd fmla="*/ 281 w 674" name="T44"/>
                <a:gd fmla="*/ 526 h 532" name="T45"/>
                <a:gd fmla="*/ 525 w 674" name="T46"/>
                <a:gd fmla="*/ 282 h 532" name="T47"/>
                <a:gd fmla="*/ 527 w 674" name="T48"/>
                <a:gd fmla="*/ 282 h 532" name="T49"/>
                <a:gd fmla="*/ 527 w 674" name="T50"/>
                <a:gd fmla="*/ 188 h 532" name="T51"/>
                <a:gd fmla="*/ 547 w 674" name="T52"/>
                <a:gd fmla="*/ 199 h 532" name="T53"/>
                <a:gd fmla="*/ 555 w 674" name="T54"/>
                <a:gd fmla="*/ 207 h 532" name="T55"/>
                <a:gd fmla="*/ 603 w 674" name="T56"/>
                <a:gd fmla="*/ 222 h 532" name="T57"/>
                <a:gd fmla="*/ 672 w 674" name="T58"/>
                <a:gd fmla="*/ 147 h 532" name="T59"/>
                <a:gd fmla="*/ 597 w 674" name="T60"/>
                <a:gd fmla="*/ 77 h 53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532" w="674">
                  <a:moveTo>
                    <a:pt x="597" y="77"/>
                  </a:moveTo>
                  <a:cubicBezTo>
                    <a:pt x="582" y="78"/>
                    <a:pt x="569" y="83"/>
                    <a:pt x="558" y="91"/>
                  </a:cubicBezTo>
                  <a:cubicBezTo>
                    <a:pt x="558" y="91"/>
                    <a:pt x="558" y="91"/>
                    <a:pt x="558" y="91"/>
                  </a:cubicBezTo>
                  <a:cubicBezTo>
                    <a:pt x="558" y="91"/>
                    <a:pt x="558" y="91"/>
                    <a:pt x="558" y="91"/>
                  </a:cubicBezTo>
                  <a:cubicBezTo>
                    <a:pt x="555" y="93"/>
                    <a:pt x="553" y="94"/>
                    <a:pt x="551" y="96"/>
                  </a:cubicBezTo>
                  <a:cubicBezTo>
                    <a:pt x="542" y="103"/>
                    <a:pt x="534" y="107"/>
                    <a:pt x="527" y="108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26" y="0"/>
                    <a:pt x="525" y="0"/>
                  </a:cubicBezTo>
                  <a:cubicBezTo>
                    <a:pt x="235" y="0"/>
                    <a:pt x="0" y="236"/>
                    <a:pt x="0" y="526"/>
                  </a:cubicBezTo>
                  <a:cubicBezTo>
                    <a:pt x="0" y="528"/>
                    <a:pt x="0" y="530"/>
                    <a:pt x="0" y="532"/>
                  </a:cubicBezTo>
                  <a:cubicBezTo>
                    <a:pt x="97" y="532"/>
                    <a:pt x="97" y="532"/>
                    <a:pt x="97" y="532"/>
                  </a:cubicBezTo>
                  <a:cubicBezTo>
                    <a:pt x="97" y="525"/>
                    <a:pt x="94" y="515"/>
                    <a:pt x="86" y="504"/>
                  </a:cubicBezTo>
                  <a:cubicBezTo>
                    <a:pt x="84" y="501"/>
                    <a:pt x="82" y="499"/>
                    <a:pt x="80" y="496"/>
                  </a:cubicBezTo>
                  <a:cubicBezTo>
                    <a:pt x="80" y="496"/>
                    <a:pt x="80" y="496"/>
                    <a:pt x="80" y="496"/>
                  </a:cubicBezTo>
                  <a:cubicBezTo>
                    <a:pt x="80" y="496"/>
                    <a:pt x="80" y="496"/>
                    <a:pt x="80" y="496"/>
                  </a:cubicBezTo>
                  <a:cubicBezTo>
                    <a:pt x="73" y="485"/>
                    <a:pt x="68" y="471"/>
                    <a:pt x="68" y="457"/>
                  </a:cubicBezTo>
                  <a:cubicBezTo>
                    <a:pt x="68" y="417"/>
                    <a:pt x="101" y="384"/>
                    <a:pt x="141" y="384"/>
                  </a:cubicBezTo>
                  <a:cubicBezTo>
                    <a:pt x="181" y="384"/>
                    <a:pt x="214" y="417"/>
                    <a:pt x="214" y="457"/>
                  </a:cubicBezTo>
                  <a:cubicBezTo>
                    <a:pt x="214" y="475"/>
                    <a:pt x="207" y="491"/>
                    <a:pt x="196" y="504"/>
                  </a:cubicBezTo>
                  <a:cubicBezTo>
                    <a:pt x="194" y="507"/>
                    <a:pt x="191" y="509"/>
                    <a:pt x="188" y="512"/>
                  </a:cubicBezTo>
                  <a:cubicBezTo>
                    <a:pt x="188" y="512"/>
                    <a:pt x="179" y="521"/>
                    <a:pt x="176" y="532"/>
                  </a:cubicBezTo>
                  <a:cubicBezTo>
                    <a:pt x="282" y="532"/>
                    <a:pt x="282" y="532"/>
                    <a:pt x="282" y="532"/>
                  </a:cubicBezTo>
                  <a:cubicBezTo>
                    <a:pt x="281" y="530"/>
                    <a:pt x="281" y="528"/>
                    <a:pt x="281" y="526"/>
                  </a:cubicBezTo>
                  <a:cubicBezTo>
                    <a:pt x="281" y="391"/>
                    <a:pt x="391" y="282"/>
                    <a:pt x="525" y="282"/>
                  </a:cubicBezTo>
                  <a:cubicBezTo>
                    <a:pt x="526" y="282"/>
                    <a:pt x="527" y="282"/>
                    <a:pt x="527" y="282"/>
                  </a:cubicBezTo>
                  <a:cubicBezTo>
                    <a:pt x="527" y="188"/>
                    <a:pt x="527" y="188"/>
                    <a:pt x="527" y="188"/>
                  </a:cubicBezTo>
                  <a:cubicBezTo>
                    <a:pt x="538" y="191"/>
                    <a:pt x="547" y="199"/>
                    <a:pt x="547" y="199"/>
                  </a:cubicBezTo>
                  <a:cubicBezTo>
                    <a:pt x="549" y="202"/>
                    <a:pt x="552" y="204"/>
                    <a:pt x="555" y="207"/>
                  </a:cubicBezTo>
                  <a:cubicBezTo>
                    <a:pt x="568" y="217"/>
                    <a:pt x="585" y="223"/>
                    <a:pt x="603" y="222"/>
                  </a:cubicBezTo>
                  <a:cubicBezTo>
                    <a:pt x="643" y="220"/>
                    <a:pt x="674" y="187"/>
                    <a:pt x="672" y="147"/>
                  </a:cubicBezTo>
                  <a:cubicBezTo>
                    <a:pt x="671" y="107"/>
                    <a:pt x="637" y="75"/>
                    <a:pt x="597" y="77"/>
                  </a:cubicBez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id="{5D947DB9-3EF6-4309-A128-513D2E71B524}"/>
                </a:ext>
              </a:extLst>
            </p:cNvPr>
            <p:cNvSpPr/>
            <p:nvPr/>
          </p:nvSpPr>
          <p:spPr bwMode="auto">
            <a:xfrm rot="607970">
              <a:off x="3428461" y="2474944"/>
              <a:ext cx="849435" cy="1073966"/>
            </a:xfrm>
            <a:custGeom>
              <a:gdLst>
                <a:gd fmla="*/ 487 w 527" name="T0"/>
                <a:gd fmla="*/ 583 h 667" name="T1"/>
                <a:gd fmla="*/ 478 w 527" name="T2"/>
                <a:gd fmla="*/ 591 h 667" name="T3"/>
                <a:gd fmla="*/ 431 w 527" name="T4"/>
                <a:gd fmla="*/ 606 h 667" name="T5"/>
                <a:gd fmla="*/ 361 w 527" name="T6"/>
                <a:gd fmla="*/ 531 h 667" name="T7"/>
                <a:gd fmla="*/ 437 w 527" name="T8"/>
                <a:gd fmla="*/ 461 h 667" name="T9"/>
                <a:gd fmla="*/ 476 w 527" name="T10"/>
                <a:gd fmla="*/ 475 h 667" name="T11"/>
                <a:gd fmla="*/ 476 w 527" name="T12"/>
                <a:gd fmla="*/ 475 h 667" name="T13"/>
                <a:gd fmla="*/ 476 w 527" name="T14"/>
                <a:gd fmla="*/ 475 h 667" name="T15"/>
                <a:gd fmla="*/ 483 w 527" name="T16"/>
                <a:gd fmla="*/ 480 h 667" name="T17"/>
                <a:gd fmla="*/ 527 w 527" name="T18"/>
                <a:gd fmla="*/ 489 h 667" name="T19"/>
                <a:gd fmla="*/ 527 w 527" name="T20"/>
                <a:gd fmla="*/ 386 h 667" name="T21"/>
                <a:gd fmla="*/ 525 w 527" name="T22"/>
                <a:gd fmla="*/ 386 h 667" name="T23"/>
                <a:gd fmla="*/ 282 w 527" name="T24"/>
                <a:gd fmla="*/ 148 h 667" name="T25"/>
                <a:gd fmla="*/ 176 w 527" name="T26"/>
                <a:gd fmla="*/ 148 h 667" name="T27"/>
                <a:gd fmla="*/ 188 w 527" name="T28"/>
                <a:gd fmla="*/ 128 h 667" name="T29"/>
                <a:gd fmla="*/ 196 w 527" name="T30"/>
                <a:gd fmla="*/ 120 h 667" name="T31"/>
                <a:gd fmla="*/ 214 w 527" name="T32"/>
                <a:gd fmla="*/ 73 h 667" name="T33"/>
                <a:gd fmla="*/ 141 w 527" name="T34"/>
                <a:gd fmla="*/ 0 h 667" name="T35"/>
                <a:gd fmla="*/ 68 w 527" name="T36"/>
                <a:gd fmla="*/ 73 h 667" name="T37"/>
                <a:gd fmla="*/ 80 w 527" name="T38"/>
                <a:gd fmla="*/ 112 h 667" name="T39"/>
                <a:gd fmla="*/ 80 w 527" name="T40"/>
                <a:gd fmla="*/ 112 h 667" name="T41"/>
                <a:gd fmla="*/ 80 w 527" name="T42"/>
                <a:gd fmla="*/ 112 h 667" name="T43"/>
                <a:gd fmla="*/ 86 w 527" name="T44"/>
                <a:gd fmla="*/ 120 h 667" name="T45"/>
                <a:gd fmla="*/ 97 w 527" name="T46"/>
                <a:gd fmla="*/ 148 h 667" name="T47"/>
                <a:gd fmla="*/ 0 w 527" name="T48"/>
                <a:gd fmla="*/ 148 h 667" name="T49"/>
                <a:gd fmla="*/ 525 w 527" name="T50"/>
                <a:gd fmla="*/ 667 h 667" name="T51"/>
                <a:gd fmla="*/ 527 w 527" name="T52"/>
                <a:gd fmla="*/ 667 h 667" name="T53"/>
                <a:gd fmla="*/ 527 w 527" name="T54"/>
                <a:gd fmla="*/ 575 h 667" name="T55"/>
                <a:gd fmla="*/ 487 w 527" name="T56"/>
                <a:gd fmla="*/ 583 h 66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667" w="527">
                  <a:moveTo>
                    <a:pt x="487" y="583"/>
                  </a:moveTo>
                  <a:cubicBezTo>
                    <a:pt x="484" y="586"/>
                    <a:pt x="482" y="588"/>
                    <a:pt x="478" y="591"/>
                  </a:cubicBezTo>
                  <a:cubicBezTo>
                    <a:pt x="465" y="601"/>
                    <a:pt x="449" y="607"/>
                    <a:pt x="431" y="606"/>
                  </a:cubicBezTo>
                  <a:cubicBezTo>
                    <a:pt x="391" y="604"/>
                    <a:pt x="360" y="571"/>
                    <a:pt x="361" y="531"/>
                  </a:cubicBezTo>
                  <a:cubicBezTo>
                    <a:pt x="363" y="491"/>
                    <a:pt x="397" y="459"/>
                    <a:pt x="437" y="461"/>
                  </a:cubicBezTo>
                  <a:cubicBezTo>
                    <a:pt x="451" y="462"/>
                    <a:pt x="465" y="467"/>
                    <a:pt x="476" y="475"/>
                  </a:cubicBezTo>
                  <a:cubicBezTo>
                    <a:pt x="476" y="475"/>
                    <a:pt x="476" y="475"/>
                    <a:pt x="476" y="475"/>
                  </a:cubicBezTo>
                  <a:cubicBezTo>
                    <a:pt x="476" y="475"/>
                    <a:pt x="476" y="475"/>
                    <a:pt x="476" y="475"/>
                  </a:cubicBezTo>
                  <a:cubicBezTo>
                    <a:pt x="478" y="477"/>
                    <a:pt x="481" y="478"/>
                    <a:pt x="483" y="480"/>
                  </a:cubicBezTo>
                  <a:cubicBezTo>
                    <a:pt x="504" y="496"/>
                    <a:pt x="519" y="494"/>
                    <a:pt x="527" y="489"/>
                  </a:cubicBezTo>
                  <a:cubicBezTo>
                    <a:pt x="527" y="386"/>
                    <a:pt x="527" y="386"/>
                    <a:pt x="527" y="386"/>
                  </a:cubicBezTo>
                  <a:cubicBezTo>
                    <a:pt x="527" y="386"/>
                    <a:pt x="526" y="386"/>
                    <a:pt x="525" y="386"/>
                  </a:cubicBezTo>
                  <a:cubicBezTo>
                    <a:pt x="393" y="386"/>
                    <a:pt x="285" y="280"/>
                    <a:pt x="282" y="14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9" y="137"/>
                    <a:pt x="188" y="128"/>
                    <a:pt x="188" y="128"/>
                  </a:cubicBezTo>
                  <a:cubicBezTo>
                    <a:pt x="191" y="125"/>
                    <a:pt x="194" y="123"/>
                    <a:pt x="196" y="120"/>
                  </a:cubicBezTo>
                  <a:cubicBezTo>
                    <a:pt x="207" y="107"/>
                    <a:pt x="214" y="91"/>
                    <a:pt x="214" y="73"/>
                  </a:cubicBezTo>
                  <a:cubicBezTo>
                    <a:pt x="214" y="33"/>
                    <a:pt x="181" y="0"/>
                    <a:pt x="141" y="0"/>
                  </a:cubicBezTo>
                  <a:cubicBezTo>
                    <a:pt x="101" y="0"/>
                    <a:pt x="68" y="33"/>
                    <a:pt x="68" y="73"/>
                  </a:cubicBezTo>
                  <a:cubicBezTo>
                    <a:pt x="68" y="87"/>
                    <a:pt x="73" y="101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2" y="115"/>
                    <a:pt x="84" y="117"/>
                    <a:pt x="86" y="120"/>
                  </a:cubicBezTo>
                  <a:cubicBezTo>
                    <a:pt x="94" y="131"/>
                    <a:pt x="97" y="141"/>
                    <a:pt x="97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436"/>
                    <a:pt x="237" y="667"/>
                    <a:pt x="525" y="667"/>
                  </a:cubicBezTo>
                  <a:cubicBezTo>
                    <a:pt x="526" y="667"/>
                    <a:pt x="527" y="667"/>
                    <a:pt x="527" y="667"/>
                  </a:cubicBezTo>
                  <a:cubicBezTo>
                    <a:pt x="527" y="575"/>
                    <a:pt x="527" y="575"/>
                    <a:pt x="527" y="575"/>
                  </a:cubicBezTo>
                  <a:cubicBezTo>
                    <a:pt x="509" y="563"/>
                    <a:pt x="487" y="583"/>
                    <a:pt x="487" y="583"/>
                  </a:cubicBezTo>
                  <a:close/>
                </a:path>
              </a:pathLst>
            </a:custGeom>
            <a:blipFill dpi="0" rotWithShape="1"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8718D4FD-15A6-4C3A-B20F-5FE9C3DA25C0}"/>
                </a:ext>
              </a:extLst>
            </p:cNvPr>
            <p:cNvSpPr/>
            <p:nvPr/>
          </p:nvSpPr>
          <p:spPr bwMode="auto">
            <a:xfrm rot="607970">
              <a:off x="3976702" y="2836196"/>
              <a:ext cx="1110487" cy="835908"/>
            </a:xfrm>
            <a:custGeom>
              <a:gdLst>
                <a:gd fmla="*/ 604 w 690" name="T0"/>
                <a:gd fmla="*/ 28 h 519" name="T1"/>
                <a:gd fmla="*/ 612 w 690" name="T2"/>
                <a:gd fmla="*/ 36 h 519" name="T3"/>
                <a:gd fmla="*/ 630 w 690" name="T4"/>
                <a:gd fmla="*/ 83 h 519" name="T5"/>
                <a:gd fmla="*/ 557 w 690" name="T6"/>
                <a:gd fmla="*/ 156 h 519" name="T7"/>
                <a:gd fmla="*/ 484 w 690" name="T8"/>
                <a:gd fmla="*/ 83 h 519" name="T9"/>
                <a:gd fmla="*/ 496 w 690" name="T10"/>
                <a:gd fmla="*/ 44 h 519" name="T11"/>
                <a:gd fmla="*/ 496 w 690" name="T12"/>
                <a:gd fmla="*/ 44 h 519" name="T13"/>
                <a:gd fmla="*/ 496 w 690" name="T14"/>
                <a:gd fmla="*/ 43 h 519" name="T15"/>
                <a:gd fmla="*/ 502 w 690" name="T16"/>
                <a:gd fmla="*/ 36 h 519" name="T17"/>
                <a:gd fmla="*/ 512 w 690" name="T18"/>
                <a:gd fmla="*/ 0 h 519" name="T19"/>
                <a:gd fmla="*/ 409 w 690" name="T20"/>
                <a:gd fmla="*/ 0 h 519" name="T21"/>
                <a:gd fmla="*/ 167 w 690" name="T22"/>
                <a:gd fmla="*/ 238 h 519" name="T23"/>
                <a:gd fmla="*/ 167 w 690" name="T24"/>
                <a:gd fmla="*/ 341 h 519" name="T25"/>
                <a:gd fmla="*/ 123 w 690" name="T26"/>
                <a:gd fmla="*/ 332 h 519" name="T27"/>
                <a:gd fmla="*/ 116 w 690" name="T28"/>
                <a:gd fmla="*/ 327 h 519" name="T29"/>
                <a:gd fmla="*/ 116 w 690" name="T30"/>
                <a:gd fmla="*/ 327 h 519" name="T31"/>
                <a:gd fmla="*/ 116 w 690" name="T32"/>
                <a:gd fmla="*/ 327 h 519" name="T33"/>
                <a:gd fmla="*/ 77 w 690" name="T34"/>
                <a:gd fmla="*/ 313 h 519" name="T35"/>
                <a:gd fmla="*/ 1 w 690" name="T36"/>
                <a:gd fmla="*/ 383 h 519" name="T37"/>
                <a:gd fmla="*/ 71 w 690" name="T38"/>
                <a:gd fmla="*/ 458 h 519" name="T39"/>
                <a:gd fmla="*/ 118 w 690" name="T40"/>
                <a:gd fmla="*/ 443 h 519" name="T41"/>
                <a:gd fmla="*/ 127 w 690" name="T42"/>
                <a:gd fmla="*/ 435 h 519" name="T43"/>
                <a:gd fmla="*/ 167 w 690" name="T44"/>
                <a:gd fmla="*/ 427 h 519" name="T45"/>
                <a:gd fmla="*/ 167 w 690" name="T46"/>
                <a:gd fmla="*/ 519 h 519" name="T47"/>
                <a:gd fmla="*/ 690 w 690" name="T48"/>
                <a:gd fmla="*/ 0 h 519" name="T49"/>
                <a:gd fmla="*/ 591 w 690" name="T50"/>
                <a:gd fmla="*/ 0 h 519" name="T51"/>
                <a:gd fmla="*/ 604 w 690" name="T52"/>
                <a:gd fmla="*/ 28 h 519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519" w="690">
                  <a:moveTo>
                    <a:pt x="604" y="28"/>
                  </a:moveTo>
                  <a:cubicBezTo>
                    <a:pt x="607" y="30"/>
                    <a:pt x="610" y="33"/>
                    <a:pt x="612" y="36"/>
                  </a:cubicBezTo>
                  <a:cubicBezTo>
                    <a:pt x="623" y="49"/>
                    <a:pt x="630" y="65"/>
                    <a:pt x="630" y="83"/>
                  </a:cubicBezTo>
                  <a:cubicBezTo>
                    <a:pt x="630" y="123"/>
                    <a:pt x="597" y="156"/>
                    <a:pt x="557" y="156"/>
                  </a:cubicBezTo>
                  <a:cubicBezTo>
                    <a:pt x="517" y="156"/>
                    <a:pt x="484" y="123"/>
                    <a:pt x="484" y="83"/>
                  </a:cubicBezTo>
                  <a:cubicBezTo>
                    <a:pt x="484" y="69"/>
                    <a:pt x="489" y="55"/>
                    <a:pt x="496" y="44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43"/>
                    <a:pt x="496" y="43"/>
                    <a:pt x="496" y="43"/>
                  </a:cubicBezTo>
                  <a:cubicBezTo>
                    <a:pt x="498" y="41"/>
                    <a:pt x="500" y="38"/>
                    <a:pt x="502" y="36"/>
                  </a:cubicBezTo>
                  <a:cubicBezTo>
                    <a:pt x="512" y="21"/>
                    <a:pt x="514" y="9"/>
                    <a:pt x="512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5" y="131"/>
                    <a:pt x="299" y="236"/>
                    <a:pt x="167" y="238"/>
                  </a:cubicBezTo>
                  <a:cubicBezTo>
                    <a:pt x="167" y="341"/>
                    <a:pt x="167" y="341"/>
                    <a:pt x="167" y="341"/>
                  </a:cubicBezTo>
                  <a:cubicBezTo>
                    <a:pt x="159" y="346"/>
                    <a:pt x="144" y="348"/>
                    <a:pt x="123" y="332"/>
                  </a:cubicBezTo>
                  <a:cubicBezTo>
                    <a:pt x="121" y="330"/>
                    <a:pt x="118" y="329"/>
                    <a:pt x="116" y="327"/>
                  </a:cubicBezTo>
                  <a:cubicBezTo>
                    <a:pt x="116" y="327"/>
                    <a:pt x="116" y="327"/>
                    <a:pt x="116" y="327"/>
                  </a:cubicBezTo>
                  <a:cubicBezTo>
                    <a:pt x="116" y="327"/>
                    <a:pt x="116" y="327"/>
                    <a:pt x="116" y="327"/>
                  </a:cubicBezTo>
                  <a:cubicBezTo>
                    <a:pt x="105" y="319"/>
                    <a:pt x="91" y="314"/>
                    <a:pt x="77" y="313"/>
                  </a:cubicBezTo>
                  <a:cubicBezTo>
                    <a:pt x="37" y="311"/>
                    <a:pt x="3" y="343"/>
                    <a:pt x="1" y="383"/>
                  </a:cubicBezTo>
                  <a:cubicBezTo>
                    <a:pt x="0" y="423"/>
                    <a:pt x="31" y="456"/>
                    <a:pt x="71" y="458"/>
                  </a:cubicBezTo>
                  <a:cubicBezTo>
                    <a:pt x="89" y="459"/>
                    <a:pt x="105" y="453"/>
                    <a:pt x="118" y="443"/>
                  </a:cubicBezTo>
                  <a:cubicBezTo>
                    <a:pt x="122" y="440"/>
                    <a:pt x="124" y="438"/>
                    <a:pt x="127" y="435"/>
                  </a:cubicBezTo>
                  <a:cubicBezTo>
                    <a:pt x="127" y="435"/>
                    <a:pt x="149" y="415"/>
                    <a:pt x="167" y="427"/>
                  </a:cubicBezTo>
                  <a:cubicBezTo>
                    <a:pt x="167" y="519"/>
                    <a:pt x="167" y="519"/>
                    <a:pt x="167" y="519"/>
                  </a:cubicBezTo>
                  <a:cubicBezTo>
                    <a:pt x="454" y="518"/>
                    <a:pt x="687" y="287"/>
                    <a:pt x="690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91" y="15"/>
                    <a:pt x="604" y="28"/>
                    <a:pt x="604" y="28"/>
                  </a:cubicBez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ADA81616-55D3-43EF-82AD-0B5E5C1CBAE5}"/>
                </a:ext>
              </a:extLst>
            </p:cNvPr>
            <p:cNvSpPr/>
            <p:nvPr/>
          </p:nvSpPr>
          <p:spPr bwMode="auto">
            <a:xfrm>
              <a:off x="4733513" y="2407490"/>
              <a:ext cx="241312" cy="220919"/>
            </a:xfrm>
            <a:custGeom>
              <a:gdLst>
                <a:gd fmla="*/ 69 w 120" name="T0"/>
                <a:gd fmla="*/ 64 h 110" name="T1"/>
                <a:gd fmla="*/ 73 w 120" name="T2"/>
                <a:gd fmla="*/ 77 h 110" name="T3"/>
                <a:gd fmla="*/ 61 w 120" name="T4"/>
                <a:gd fmla="*/ 87 h 110" name="T5"/>
                <a:gd fmla="*/ 48 w 120" name="T6"/>
                <a:gd fmla="*/ 93 h 110" name="T7"/>
                <a:gd fmla="*/ 33 w 120" name="T8"/>
                <a:gd fmla="*/ 93 h 110" name="T9"/>
                <a:gd fmla="*/ 19 w 120" name="T10"/>
                <a:gd fmla="*/ 87 h 110" name="T11"/>
                <a:gd fmla="*/ 7 w 120" name="T12"/>
                <a:gd fmla="*/ 77 h 110" name="T13"/>
                <a:gd fmla="*/ 11 w 120" name="T14"/>
                <a:gd fmla="*/ 64 h 110" name="T15"/>
                <a:gd fmla="*/ 0 w 120" name="T16"/>
                <a:gd fmla="*/ 49 h 110" name="T17"/>
                <a:gd fmla="*/ 13 w 120" name="T18"/>
                <a:gd fmla="*/ 41 h 110" name="T19"/>
                <a:gd fmla="*/ 8 w 120" name="T20"/>
                <a:gd fmla="*/ 31 h 110" name="T21"/>
                <a:gd fmla="*/ 26 w 120" name="T22"/>
                <a:gd fmla="*/ 28 h 110" name="T23"/>
                <a:gd fmla="*/ 34 w 120" name="T24"/>
                <a:gd fmla="*/ 15 h 110" name="T25"/>
                <a:gd fmla="*/ 49 w 120" name="T26"/>
                <a:gd fmla="*/ 26 h 110" name="T27"/>
                <a:gd fmla="*/ 63 w 120" name="T28"/>
                <a:gd fmla="*/ 22 h 110" name="T29"/>
                <a:gd fmla="*/ 72 w 120" name="T30"/>
                <a:gd fmla="*/ 34 h 110" name="T31"/>
                <a:gd fmla="*/ 79 w 120" name="T32"/>
                <a:gd fmla="*/ 47 h 110" name="T33"/>
                <a:gd fmla="*/ 40 w 120" name="T34"/>
                <a:gd fmla="*/ 39 h 110" name="T35"/>
                <a:gd fmla="*/ 56 w 120" name="T36"/>
                <a:gd fmla="*/ 55 h 110" name="T37"/>
                <a:gd fmla="*/ 111 w 120" name="T38"/>
                <a:gd fmla="*/ 29 h 110" name="T39"/>
                <a:gd fmla="*/ 112 w 120" name="T40"/>
                <a:gd fmla="*/ 42 h 110" name="T41"/>
                <a:gd fmla="*/ 96 w 120" name="T42"/>
                <a:gd fmla="*/ 39 h 110" name="T43"/>
                <a:gd fmla="*/ 80 w 120" name="T44"/>
                <a:gd fmla="*/ 42 h 110" name="T45"/>
                <a:gd fmla="*/ 81 w 120" name="T46"/>
                <a:gd fmla="*/ 29 h 110" name="T47"/>
                <a:gd fmla="*/ 81 w 120" name="T48"/>
                <a:gd fmla="*/ 17 h 110" name="T49"/>
                <a:gd fmla="*/ 80 w 120" name="T50"/>
                <a:gd fmla="*/ 4 h 110" name="T51"/>
                <a:gd fmla="*/ 96 w 120" name="T52"/>
                <a:gd fmla="*/ 7 h 110" name="T53"/>
                <a:gd fmla="*/ 104 w 120" name="T54"/>
                <a:gd fmla="*/ 0 h 110" name="T55"/>
                <a:gd fmla="*/ 109 w 120" name="T56"/>
                <a:gd fmla="*/ 13 h 110" name="T57"/>
                <a:gd fmla="*/ 120 w 120" name="T58"/>
                <a:gd fmla="*/ 27 h 110" name="T59"/>
                <a:gd fmla="*/ 109 w 120" name="T60"/>
                <a:gd fmla="*/ 97 h 110" name="T61"/>
                <a:gd fmla="*/ 104 w 120" name="T62"/>
                <a:gd fmla="*/ 110 h 110" name="T63"/>
                <a:gd fmla="*/ 94 w 120" name="T64"/>
                <a:gd fmla="*/ 103 h 110" name="T65"/>
                <a:gd fmla="*/ 80 w 120" name="T66"/>
                <a:gd fmla="*/ 105 h 110" name="T67"/>
                <a:gd fmla="*/ 72 w 120" name="T68"/>
                <a:gd fmla="*/ 91 h 110" name="T69"/>
                <a:gd fmla="*/ 83 w 120" name="T70"/>
                <a:gd fmla="*/ 77 h 110" name="T71"/>
                <a:gd fmla="*/ 88 w 120" name="T72"/>
                <a:gd fmla="*/ 64 h 110" name="T73"/>
                <a:gd fmla="*/ 98 w 120" name="T74"/>
                <a:gd fmla="*/ 71 h 110" name="T75"/>
                <a:gd fmla="*/ 112 w 120" name="T76"/>
                <a:gd fmla="*/ 68 h 110" name="T77"/>
                <a:gd fmla="*/ 111 w 120" name="T78"/>
                <a:gd fmla="*/ 81 h 110" name="T79"/>
                <a:gd fmla="*/ 96 w 120" name="T80"/>
                <a:gd fmla="*/ 15 h 110" name="T81"/>
                <a:gd fmla="*/ 104 w 120" name="T82"/>
                <a:gd fmla="*/ 23 h 110" name="T83"/>
                <a:gd fmla="*/ 88 w 120" name="T84"/>
                <a:gd fmla="*/ 87 h 110" name="T85"/>
                <a:gd fmla="*/ 96 w 120" name="T86"/>
                <a:gd fmla="*/ 79 h 11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10" w="120">
                  <a:moveTo>
                    <a:pt x="80" y="61"/>
                  </a:moveTo>
                  <a:cubicBezTo>
                    <a:pt x="80" y="62"/>
                    <a:pt x="80" y="63"/>
                    <a:pt x="7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6"/>
                    <a:pt x="68" y="67"/>
                    <a:pt x="67" y="69"/>
                  </a:cubicBezTo>
                  <a:cubicBezTo>
                    <a:pt x="69" y="71"/>
                    <a:pt x="71" y="74"/>
                    <a:pt x="73" y="7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8"/>
                    <a:pt x="73" y="78"/>
                    <a:pt x="73" y="79"/>
                  </a:cubicBezTo>
                  <a:cubicBezTo>
                    <a:pt x="71" y="80"/>
                    <a:pt x="64" y="88"/>
                    <a:pt x="63" y="88"/>
                  </a:cubicBezTo>
                  <a:cubicBezTo>
                    <a:pt x="62" y="88"/>
                    <a:pt x="62" y="88"/>
                    <a:pt x="61" y="87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83"/>
                    <a:pt x="51" y="83"/>
                    <a:pt x="49" y="84"/>
                  </a:cubicBezTo>
                  <a:cubicBezTo>
                    <a:pt x="49" y="87"/>
                    <a:pt x="49" y="90"/>
                    <a:pt x="48" y="93"/>
                  </a:cubicBezTo>
                  <a:cubicBezTo>
                    <a:pt x="48" y="94"/>
                    <a:pt x="47" y="95"/>
                    <a:pt x="46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3" y="94"/>
                    <a:pt x="33" y="93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8" y="83"/>
                    <a:pt x="26" y="82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8"/>
                    <a:pt x="18" y="88"/>
                    <a:pt x="18" y="88"/>
                  </a:cubicBezTo>
                  <a:cubicBezTo>
                    <a:pt x="17" y="88"/>
                    <a:pt x="17" y="88"/>
                    <a:pt x="16" y="87"/>
                  </a:cubicBezTo>
                  <a:cubicBezTo>
                    <a:pt x="15" y="86"/>
                    <a:pt x="7" y="79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10" y="74"/>
                    <a:pt x="12" y="72"/>
                    <a:pt x="13" y="69"/>
                  </a:cubicBezTo>
                  <a:cubicBezTo>
                    <a:pt x="13" y="67"/>
                    <a:pt x="12" y="66"/>
                    <a:pt x="11" y="6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0" y="62"/>
                    <a:pt x="0" y="6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1" y="47"/>
                    <a:pt x="2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3" y="43"/>
                    <a:pt x="13" y="41"/>
                  </a:cubicBezTo>
                  <a:cubicBezTo>
                    <a:pt x="12" y="38"/>
                    <a:pt x="10" y="36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8" y="31"/>
                  </a:cubicBezTo>
                  <a:cubicBezTo>
                    <a:pt x="9" y="30"/>
                    <a:pt x="16" y="22"/>
                    <a:pt x="18" y="22"/>
                  </a:cubicBezTo>
                  <a:cubicBezTo>
                    <a:pt x="18" y="22"/>
                    <a:pt x="19" y="22"/>
                    <a:pt x="19" y="2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7"/>
                    <a:pt x="29" y="27"/>
                    <a:pt x="31" y="26"/>
                  </a:cubicBezTo>
                  <a:cubicBezTo>
                    <a:pt x="31" y="23"/>
                    <a:pt x="32" y="20"/>
                    <a:pt x="33" y="17"/>
                  </a:cubicBezTo>
                  <a:cubicBezTo>
                    <a:pt x="33" y="16"/>
                    <a:pt x="34" y="15"/>
                    <a:pt x="34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8" y="16"/>
                    <a:pt x="48" y="1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1" y="27"/>
                    <a:pt x="53" y="27"/>
                    <a:pt x="54" y="28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2"/>
                    <a:pt x="62" y="22"/>
                    <a:pt x="63" y="22"/>
                  </a:cubicBezTo>
                  <a:cubicBezTo>
                    <a:pt x="63" y="22"/>
                    <a:pt x="64" y="22"/>
                    <a:pt x="64" y="23"/>
                  </a:cubicBezTo>
                  <a:cubicBezTo>
                    <a:pt x="66" y="24"/>
                    <a:pt x="73" y="31"/>
                    <a:pt x="73" y="33"/>
                  </a:cubicBezTo>
                  <a:cubicBezTo>
                    <a:pt x="73" y="33"/>
                    <a:pt x="73" y="33"/>
                    <a:pt x="72" y="34"/>
                  </a:cubicBezTo>
                  <a:cubicBezTo>
                    <a:pt x="71" y="36"/>
                    <a:pt x="69" y="38"/>
                    <a:pt x="67" y="41"/>
                  </a:cubicBezTo>
                  <a:cubicBezTo>
                    <a:pt x="68" y="43"/>
                    <a:pt x="69" y="44"/>
                    <a:pt x="69" y="46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8"/>
                    <a:pt x="80" y="48"/>
                    <a:pt x="80" y="49"/>
                  </a:cubicBezTo>
                  <a:lnTo>
                    <a:pt x="80" y="61"/>
                  </a:lnTo>
                  <a:close/>
                  <a:moveTo>
                    <a:pt x="40" y="39"/>
                  </a:moveTo>
                  <a:cubicBezTo>
                    <a:pt x="31" y="39"/>
                    <a:pt x="24" y="46"/>
                    <a:pt x="24" y="55"/>
                  </a:cubicBezTo>
                  <a:cubicBezTo>
                    <a:pt x="24" y="64"/>
                    <a:pt x="31" y="71"/>
                    <a:pt x="40" y="71"/>
                  </a:cubicBezTo>
                  <a:cubicBezTo>
                    <a:pt x="49" y="71"/>
                    <a:pt x="56" y="64"/>
                    <a:pt x="56" y="55"/>
                  </a:cubicBezTo>
                  <a:cubicBezTo>
                    <a:pt x="56" y="46"/>
                    <a:pt x="49" y="39"/>
                    <a:pt x="40" y="39"/>
                  </a:cubicBezTo>
                  <a:close/>
                  <a:moveTo>
                    <a:pt x="120" y="27"/>
                  </a:moveTo>
                  <a:cubicBezTo>
                    <a:pt x="120" y="28"/>
                    <a:pt x="112" y="29"/>
                    <a:pt x="111" y="29"/>
                  </a:cubicBezTo>
                  <a:cubicBezTo>
                    <a:pt x="110" y="31"/>
                    <a:pt x="110" y="32"/>
                    <a:pt x="109" y="33"/>
                  </a:cubicBezTo>
                  <a:cubicBezTo>
                    <a:pt x="110" y="34"/>
                    <a:pt x="112" y="40"/>
                    <a:pt x="112" y="41"/>
                  </a:cubicBezTo>
                  <a:cubicBezTo>
                    <a:pt x="112" y="41"/>
                    <a:pt x="112" y="41"/>
                    <a:pt x="112" y="42"/>
                  </a:cubicBezTo>
                  <a:cubicBezTo>
                    <a:pt x="111" y="42"/>
                    <a:pt x="104" y="46"/>
                    <a:pt x="104" y="46"/>
                  </a:cubicBezTo>
                  <a:cubicBezTo>
                    <a:pt x="103" y="46"/>
                    <a:pt x="99" y="40"/>
                    <a:pt x="98" y="39"/>
                  </a:cubicBezTo>
                  <a:cubicBezTo>
                    <a:pt x="97" y="39"/>
                    <a:pt x="97" y="39"/>
                    <a:pt x="96" y="39"/>
                  </a:cubicBezTo>
                  <a:cubicBezTo>
                    <a:pt x="96" y="39"/>
                    <a:pt x="95" y="39"/>
                    <a:pt x="94" y="39"/>
                  </a:cubicBezTo>
                  <a:cubicBezTo>
                    <a:pt x="94" y="40"/>
                    <a:pt x="89" y="46"/>
                    <a:pt x="88" y="46"/>
                  </a:cubicBezTo>
                  <a:cubicBezTo>
                    <a:pt x="88" y="46"/>
                    <a:pt x="81" y="42"/>
                    <a:pt x="80" y="42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0"/>
                    <a:pt x="83" y="34"/>
                    <a:pt x="83" y="33"/>
                  </a:cubicBezTo>
                  <a:cubicBezTo>
                    <a:pt x="83" y="32"/>
                    <a:pt x="82" y="31"/>
                    <a:pt x="81" y="29"/>
                  </a:cubicBezTo>
                  <a:cubicBezTo>
                    <a:pt x="80" y="29"/>
                    <a:pt x="72" y="28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80" y="17"/>
                    <a:pt x="81" y="17"/>
                  </a:cubicBezTo>
                  <a:cubicBezTo>
                    <a:pt x="82" y="16"/>
                    <a:pt x="83" y="14"/>
                    <a:pt x="83" y="13"/>
                  </a:cubicBezTo>
                  <a:cubicBezTo>
                    <a:pt x="83" y="12"/>
                    <a:pt x="80" y="6"/>
                    <a:pt x="80" y="5"/>
                  </a:cubicBezTo>
                  <a:cubicBezTo>
                    <a:pt x="80" y="5"/>
                    <a:pt x="80" y="5"/>
                    <a:pt x="80" y="4"/>
                  </a:cubicBezTo>
                  <a:cubicBezTo>
                    <a:pt x="81" y="4"/>
                    <a:pt x="88" y="0"/>
                    <a:pt x="88" y="0"/>
                  </a:cubicBezTo>
                  <a:cubicBezTo>
                    <a:pt x="89" y="0"/>
                    <a:pt x="94" y="6"/>
                    <a:pt x="94" y="7"/>
                  </a:cubicBezTo>
                  <a:cubicBezTo>
                    <a:pt x="95" y="7"/>
                    <a:pt x="96" y="7"/>
                    <a:pt x="96" y="7"/>
                  </a:cubicBezTo>
                  <a:cubicBezTo>
                    <a:pt x="97" y="7"/>
                    <a:pt x="97" y="7"/>
                    <a:pt x="98" y="7"/>
                  </a:cubicBezTo>
                  <a:cubicBezTo>
                    <a:pt x="100" y="5"/>
                    <a:pt x="102" y="2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11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0" y="12"/>
                    <a:pt x="109" y="13"/>
                  </a:cubicBezTo>
                  <a:cubicBezTo>
                    <a:pt x="110" y="14"/>
                    <a:pt x="110" y="16"/>
                    <a:pt x="111" y="17"/>
                  </a:cubicBezTo>
                  <a:cubicBezTo>
                    <a:pt x="112" y="17"/>
                    <a:pt x="120" y="18"/>
                    <a:pt x="120" y="19"/>
                  </a:cubicBezTo>
                  <a:lnTo>
                    <a:pt x="120" y="27"/>
                  </a:lnTo>
                  <a:close/>
                  <a:moveTo>
                    <a:pt x="120" y="91"/>
                  </a:moveTo>
                  <a:cubicBezTo>
                    <a:pt x="120" y="92"/>
                    <a:pt x="112" y="93"/>
                    <a:pt x="111" y="93"/>
                  </a:cubicBezTo>
                  <a:cubicBezTo>
                    <a:pt x="110" y="94"/>
                    <a:pt x="110" y="96"/>
                    <a:pt x="109" y="97"/>
                  </a:cubicBezTo>
                  <a:cubicBezTo>
                    <a:pt x="110" y="98"/>
                    <a:pt x="112" y="104"/>
                    <a:pt x="112" y="105"/>
                  </a:cubicBezTo>
                  <a:cubicBezTo>
                    <a:pt x="112" y="105"/>
                    <a:pt x="112" y="105"/>
                    <a:pt x="112" y="106"/>
                  </a:cubicBezTo>
                  <a:cubicBezTo>
                    <a:pt x="111" y="106"/>
                    <a:pt x="104" y="110"/>
                    <a:pt x="104" y="110"/>
                  </a:cubicBezTo>
                  <a:cubicBezTo>
                    <a:pt x="103" y="110"/>
                    <a:pt x="99" y="104"/>
                    <a:pt x="98" y="103"/>
                  </a:cubicBezTo>
                  <a:cubicBezTo>
                    <a:pt x="97" y="103"/>
                    <a:pt x="97" y="103"/>
                    <a:pt x="96" y="103"/>
                  </a:cubicBezTo>
                  <a:cubicBezTo>
                    <a:pt x="96" y="103"/>
                    <a:pt x="95" y="103"/>
                    <a:pt x="94" y="103"/>
                  </a:cubicBezTo>
                  <a:cubicBezTo>
                    <a:pt x="94" y="104"/>
                    <a:pt x="89" y="110"/>
                    <a:pt x="88" y="110"/>
                  </a:cubicBezTo>
                  <a:cubicBezTo>
                    <a:pt x="88" y="110"/>
                    <a:pt x="81" y="106"/>
                    <a:pt x="80" y="106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4"/>
                    <a:pt x="83" y="98"/>
                    <a:pt x="83" y="97"/>
                  </a:cubicBezTo>
                  <a:cubicBezTo>
                    <a:pt x="83" y="96"/>
                    <a:pt x="82" y="94"/>
                    <a:pt x="81" y="93"/>
                  </a:cubicBezTo>
                  <a:cubicBezTo>
                    <a:pt x="80" y="93"/>
                    <a:pt x="72" y="92"/>
                    <a:pt x="72" y="91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2"/>
                    <a:pt x="80" y="81"/>
                    <a:pt x="81" y="81"/>
                  </a:cubicBezTo>
                  <a:cubicBezTo>
                    <a:pt x="82" y="80"/>
                    <a:pt x="83" y="78"/>
                    <a:pt x="83" y="77"/>
                  </a:cubicBezTo>
                  <a:cubicBezTo>
                    <a:pt x="83" y="76"/>
                    <a:pt x="80" y="70"/>
                    <a:pt x="80" y="69"/>
                  </a:cubicBezTo>
                  <a:cubicBezTo>
                    <a:pt x="80" y="69"/>
                    <a:pt x="80" y="68"/>
                    <a:pt x="80" y="68"/>
                  </a:cubicBezTo>
                  <a:cubicBezTo>
                    <a:pt x="81" y="68"/>
                    <a:pt x="88" y="64"/>
                    <a:pt x="88" y="64"/>
                  </a:cubicBezTo>
                  <a:cubicBezTo>
                    <a:pt x="89" y="64"/>
                    <a:pt x="94" y="70"/>
                    <a:pt x="94" y="71"/>
                  </a:cubicBezTo>
                  <a:cubicBezTo>
                    <a:pt x="95" y="71"/>
                    <a:pt x="96" y="71"/>
                    <a:pt x="96" y="71"/>
                  </a:cubicBezTo>
                  <a:cubicBezTo>
                    <a:pt x="97" y="71"/>
                    <a:pt x="97" y="71"/>
                    <a:pt x="98" y="71"/>
                  </a:cubicBezTo>
                  <a:cubicBezTo>
                    <a:pt x="100" y="69"/>
                    <a:pt x="102" y="66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11" y="68"/>
                    <a:pt x="112" y="68"/>
                  </a:cubicBezTo>
                  <a:cubicBezTo>
                    <a:pt x="112" y="68"/>
                    <a:pt x="112" y="69"/>
                    <a:pt x="112" y="69"/>
                  </a:cubicBezTo>
                  <a:cubicBezTo>
                    <a:pt x="112" y="70"/>
                    <a:pt x="110" y="76"/>
                    <a:pt x="109" y="77"/>
                  </a:cubicBezTo>
                  <a:cubicBezTo>
                    <a:pt x="110" y="78"/>
                    <a:pt x="110" y="80"/>
                    <a:pt x="111" y="81"/>
                  </a:cubicBezTo>
                  <a:cubicBezTo>
                    <a:pt x="112" y="81"/>
                    <a:pt x="120" y="82"/>
                    <a:pt x="120" y="83"/>
                  </a:cubicBezTo>
                  <a:lnTo>
                    <a:pt x="120" y="91"/>
                  </a:lnTo>
                  <a:close/>
                  <a:moveTo>
                    <a:pt x="96" y="15"/>
                  </a:moveTo>
                  <a:cubicBezTo>
                    <a:pt x="92" y="15"/>
                    <a:pt x="88" y="19"/>
                    <a:pt x="88" y="23"/>
                  </a:cubicBezTo>
                  <a:cubicBezTo>
                    <a:pt x="88" y="27"/>
                    <a:pt x="92" y="31"/>
                    <a:pt x="96" y="31"/>
                  </a:cubicBezTo>
                  <a:cubicBezTo>
                    <a:pt x="101" y="31"/>
                    <a:pt x="104" y="27"/>
                    <a:pt x="104" y="23"/>
                  </a:cubicBezTo>
                  <a:cubicBezTo>
                    <a:pt x="104" y="19"/>
                    <a:pt x="101" y="15"/>
                    <a:pt x="96" y="15"/>
                  </a:cubicBezTo>
                  <a:close/>
                  <a:moveTo>
                    <a:pt x="96" y="79"/>
                  </a:moveTo>
                  <a:cubicBezTo>
                    <a:pt x="92" y="79"/>
                    <a:pt x="88" y="83"/>
                    <a:pt x="88" y="87"/>
                  </a:cubicBezTo>
                  <a:cubicBezTo>
                    <a:pt x="88" y="91"/>
                    <a:pt x="92" y="95"/>
                    <a:pt x="96" y="95"/>
                  </a:cubicBezTo>
                  <a:cubicBezTo>
                    <a:pt x="101" y="95"/>
                    <a:pt x="104" y="91"/>
                    <a:pt x="104" y="87"/>
                  </a:cubicBezTo>
                  <a:cubicBezTo>
                    <a:pt x="104" y="83"/>
                    <a:pt x="101" y="79"/>
                    <a:pt x="96" y="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9ED708EA-64C2-4E30-9C53-85ED81289770}"/>
                </a:ext>
              </a:extLst>
            </p:cNvPr>
            <p:cNvSpPr/>
            <p:nvPr/>
          </p:nvSpPr>
          <p:spPr bwMode="auto">
            <a:xfrm>
              <a:off x="3656817" y="2943094"/>
              <a:ext cx="225169" cy="194579"/>
            </a:xfrm>
            <a:custGeom>
              <a:gdLst>
                <a:gd fmla="*/ 112 w 112" name="T0"/>
                <a:gd fmla="*/ 40 h 97" name="T1"/>
                <a:gd fmla="*/ 104 w 112" name="T2"/>
                <a:gd fmla="*/ 48 h 97" name="T3"/>
                <a:gd fmla="*/ 104 w 112" name="T4"/>
                <a:gd fmla="*/ 72 h 97" name="T5"/>
                <a:gd fmla="*/ 96 w 112" name="T6"/>
                <a:gd fmla="*/ 80 h 97" name="T7"/>
                <a:gd fmla="*/ 45 w 112" name="T8"/>
                <a:gd fmla="*/ 56 h 97" name="T9"/>
                <a:gd fmla="*/ 40 w 112" name="T10"/>
                <a:gd fmla="*/ 72 h 97" name="T11"/>
                <a:gd fmla="*/ 48 w 112" name="T12"/>
                <a:gd fmla="*/ 89 h 97" name="T13"/>
                <a:gd fmla="*/ 22 w 112" name="T14"/>
                <a:gd fmla="*/ 92 h 97" name="T15"/>
                <a:gd fmla="*/ 17 w 112" name="T16"/>
                <a:gd fmla="*/ 56 h 97" name="T17"/>
                <a:gd fmla="*/ 10 w 112" name="T18"/>
                <a:gd fmla="*/ 56 h 97" name="T19"/>
                <a:gd fmla="*/ 0 w 112" name="T20"/>
                <a:gd fmla="*/ 46 h 97" name="T21"/>
                <a:gd fmla="*/ 0 w 112" name="T22"/>
                <a:gd fmla="*/ 34 h 97" name="T23"/>
                <a:gd fmla="*/ 10 w 112" name="T24"/>
                <a:gd fmla="*/ 24 h 97" name="T25"/>
                <a:gd fmla="*/ 40 w 112" name="T26"/>
                <a:gd fmla="*/ 24 h 97" name="T27"/>
                <a:gd fmla="*/ 96 w 112" name="T28"/>
                <a:gd fmla="*/ 0 h 97" name="T29"/>
                <a:gd fmla="*/ 104 w 112" name="T30"/>
                <a:gd fmla="*/ 8 h 97" name="T31"/>
                <a:gd fmla="*/ 104 w 112" name="T32"/>
                <a:gd fmla="*/ 32 h 97" name="T33"/>
                <a:gd fmla="*/ 112 w 112" name="T34"/>
                <a:gd fmla="*/ 40 h 97" name="T35"/>
                <a:gd fmla="*/ 96 w 112" name="T36"/>
                <a:gd fmla="*/ 10 h 97" name="T37"/>
                <a:gd fmla="*/ 48 w 112" name="T38"/>
                <a:gd fmla="*/ 31 h 97" name="T39"/>
                <a:gd fmla="*/ 48 w 112" name="T40"/>
                <a:gd fmla="*/ 48 h 97" name="T41"/>
                <a:gd fmla="*/ 96 w 112" name="T42"/>
                <a:gd fmla="*/ 69 h 97" name="T43"/>
                <a:gd fmla="*/ 96 w 112" name="T44"/>
                <a:gd fmla="*/ 10 h 9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97" w="112">
                  <a:moveTo>
                    <a:pt x="112" y="40"/>
                  </a:moveTo>
                  <a:cubicBezTo>
                    <a:pt x="112" y="44"/>
                    <a:pt x="108" y="48"/>
                    <a:pt x="104" y="48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6"/>
                    <a:pt x="100" y="80"/>
                    <a:pt x="96" y="80"/>
                  </a:cubicBezTo>
                  <a:cubicBezTo>
                    <a:pt x="84" y="70"/>
                    <a:pt x="67" y="58"/>
                    <a:pt x="45" y="56"/>
                  </a:cubicBezTo>
                  <a:cubicBezTo>
                    <a:pt x="37" y="58"/>
                    <a:pt x="35" y="67"/>
                    <a:pt x="40" y="72"/>
                  </a:cubicBezTo>
                  <a:cubicBezTo>
                    <a:pt x="35" y="79"/>
                    <a:pt x="41" y="84"/>
                    <a:pt x="48" y="89"/>
                  </a:cubicBezTo>
                  <a:cubicBezTo>
                    <a:pt x="44" y="97"/>
                    <a:pt x="28" y="97"/>
                    <a:pt x="22" y="92"/>
                  </a:cubicBezTo>
                  <a:cubicBezTo>
                    <a:pt x="18" y="81"/>
                    <a:pt x="13" y="70"/>
                    <a:pt x="17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4" y="56"/>
                    <a:pt x="0" y="51"/>
                    <a:pt x="0" y="4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8"/>
                    <a:pt x="4" y="24"/>
                    <a:pt x="1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64" y="24"/>
                    <a:pt x="84" y="10"/>
                    <a:pt x="96" y="0"/>
                  </a:cubicBezTo>
                  <a:cubicBezTo>
                    <a:pt x="100" y="0"/>
                    <a:pt x="104" y="3"/>
                    <a:pt x="104" y="8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8" y="32"/>
                    <a:pt x="112" y="35"/>
                    <a:pt x="112" y="40"/>
                  </a:cubicBezTo>
                  <a:close/>
                  <a:moveTo>
                    <a:pt x="96" y="10"/>
                  </a:moveTo>
                  <a:cubicBezTo>
                    <a:pt x="79" y="22"/>
                    <a:pt x="63" y="29"/>
                    <a:pt x="48" y="3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63" y="50"/>
                    <a:pt x="79" y="57"/>
                    <a:pt x="96" y="69"/>
                  </a:cubicBezTo>
                  <a:lnTo>
                    <a:pt x="96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A1DE6A7-0A90-4D54-9B46-AE368826D463}"/>
                </a:ext>
              </a:extLst>
            </p:cNvPr>
            <p:cNvSpPr/>
            <p:nvPr/>
          </p:nvSpPr>
          <p:spPr bwMode="auto">
            <a:xfrm>
              <a:off x="4492495" y="3238721"/>
              <a:ext cx="192880" cy="192880"/>
            </a:xfrm>
            <a:custGeom>
              <a:gdLst>
                <a:gd fmla="*/ 0 w 96" name="T0"/>
                <a:gd fmla="*/ 48 h 96" name="T1"/>
                <a:gd fmla="*/ 63 w 96" name="T2"/>
                <a:gd fmla="*/ 33 h 96" name="T3"/>
                <a:gd fmla="*/ 69 w 96" name="T4"/>
                <a:gd fmla="*/ 30 h 96" name="T5"/>
                <a:gd fmla="*/ 75 w 96" name="T6"/>
                <a:gd fmla="*/ 29 h 96" name="T7"/>
                <a:gd fmla="*/ 73 w 96" name="T8"/>
                <a:gd fmla="*/ 26 h 96" name="T9"/>
                <a:gd fmla="*/ 69 w 96" name="T10"/>
                <a:gd fmla="*/ 22 h 96" name="T11"/>
                <a:gd fmla="*/ 66 w 96" name="T12"/>
                <a:gd fmla="*/ 22 h 96" name="T13"/>
                <a:gd fmla="*/ 63 w 96" name="T14"/>
                <a:gd fmla="*/ 20 h 96" name="T15"/>
                <a:gd fmla="*/ 57 w 96" name="T16"/>
                <a:gd fmla="*/ 18 h 96" name="T17"/>
                <a:gd fmla="*/ 58 w 96" name="T18"/>
                <a:gd fmla="*/ 24 h 96" name="T19"/>
                <a:gd fmla="*/ 56 w 96" name="T20"/>
                <a:gd fmla="*/ 29 h 96" name="T21"/>
                <a:gd fmla="*/ 51 w 96" name="T22"/>
                <a:gd fmla="*/ 25 h 96" name="T23"/>
                <a:gd fmla="*/ 43 w 96" name="T24"/>
                <a:gd fmla="*/ 22 h 96" name="T25"/>
                <a:gd fmla="*/ 45 w 96" name="T26"/>
                <a:gd fmla="*/ 17 h 96" name="T27"/>
                <a:gd fmla="*/ 53 w 96" name="T28"/>
                <a:gd fmla="*/ 14 h 96" name="T29"/>
                <a:gd fmla="*/ 51 w 96" name="T30"/>
                <a:gd fmla="*/ 12 h 96" name="T31"/>
                <a:gd fmla="*/ 47 w 96" name="T32"/>
                <a:gd fmla="*/ 12 h 96" name="T33"/>
                <a:gd fmla="*/ 41 w 96" name="T34"/>
                <a:gd fmla="*/ 9 h 96" name="T35"/>
                <a:gd fmla="*/ 42 w 96" name="T36"/>
                <a:gd fmla="*/ 13 h 96" name="T37"/>
                <a:gd fmla="*/ 39 w 96" name="T38"/>
                <a:gd fmla="*/ 13 h 96" name="T39"/>
                <a:gd fmla="*/ 35 w 96" name="T40"/>
                <a:gd fmla="*/ 10 h 96" name="T41"/>
                <a:gd fmla="*/ 31 w 96" name="T42"/>
                <a:gd fmla="*/ 12 h 96" name="T43"/>
                <a:gd fmla="*/ 35 w 96" name="T44"/>
                <a:gd fmla="*/ 12 h 96" name="T45"/>
                <a:gd fmla="*/ 32 w 96" name="T46"/>
                <a:gd fmla="*/ 14 h 96" name="T47"/>
                <a:gd fmla="*/ 14 w 96" name="T48"/>
                <a:gd fmla="*/ 26 h 96" name="T49"/>
                <a:gd fmla="*/ 16 w 96" name="T50"/>
                <a:gd fmla="*/ 29 h 96" name="T51"/>
                <a:gd fmla="*/ 19 w 96" name="T52"/>
                <a:gd fmla="*/ 33 h 96" name="T53"/>
                <a:gd fmla="*/ 18 w 96" name="T54"/>
                <a:gd fmla="*/ 39 h 96" name="T55"/>
                <a:gd fmla="*/ 22 w 96" name="T56"/>
                <a:gd fmla="*/ 46 h 96" name="T57"/>
                <a:gd fmla="*/ 27 w 96" name="T58"/>
                <a:gd fmla="*/ 53 h 96" name="T59"/>
                <a:gd fmla="*/ 29 w 96" name="T60"/>
                <a:gd fmla="*/ 56 h 96" name="T61"/>
                <a:gd fmla="*/ 26 w 96" name="T62"/>
                <a:gd fmla="*/ 49 h 96" name="T63"/>
                <a:gd fmla="*/ 31 w 96" name="T64"/>
                <a:gd fmla="*/ 56 h 96" name="T65"/>
                <a:gd fmla="*/ 37 w 96" name="T66"/>
                <a:gd fmla="*/ 63 h 96" name="T67"/>
                <a:gd fmla="*/ 46 w 96" name="T68"/>
                <a:gd fmla="*/ 67 h 96" name="T69"/>
                <a:gd fmla="*/ 53 w 96" name="T70"/>
                <a:gd fmla="*/ 72 h 96" name="T71"/>
                <a:gd fmla="*/ 56 w 96" name="T72"/>
                <a:gd fmla="*/ 71 h 96" name="T73"/>
                <a:gd fmla="*/ 52 w 96" name="T74"/>
                <a:gd fmla="*/ 66 h 96" name="T75"/>
                <a:gd fmla="*/ 49 w 96" name="T76"/>
                <a:gd fmla="*/ 65 h 96" name="T77"/>
                <a:gd fmla="*/ 48 w 96" name="T78"/>
                <a:gd fmla="*/ 59 h 96" name="T79"/>
                <a:gd fmla="*/ 42 w 96" name="T80"/>
                <a:gd fmla="*/ 62 h 96" name="T81"/>
                <a:gd fmla="*/ 41 w 96" name="T82"/>
                <a:gd fmla="*/ 52 h 96" name="T83"/>
                <a:gd fmla="*/ 45 w 96" name="T84"/>
                <a:gd fmla="*/ 51 h 96" name="T85"/>
                <a:gd fmla="*/ 48 w 96" name="T86"/>
                <a:gd fmla="*/ 50 h 96" name="T87"/>
                <a:gd fmla="*/ 53 w 96" name="T88"/>
                <a:gd fmla="*/ 52 h 96" name="T89"/>
                <a:gd fmla="*/ 55 w 96" name="T90"/>
                <a:gd fmla="*/ 51 h 96" name="T91"/>
                <a:gd fmla="*/ 58 w 96" name="T92"/>
                <a:gd fmla="*/ 45 h 96" name="T93"/>
                <a:gd fmla="*/ 58 w 96" name="T94"/>
                <a:gd fmla="*/ 42 h 96" name="T95"/>
                <a:gd fmla="*/ 62 w 96" name="T96"/>
                <a:gd fmla="*/ 39 h 96" name="T97"/>
                <a:gd fmla="*/ 66 w 96" name="T98"/>
                <a:gd fmla="*/ 35 h 96" name="T99"/>
                <a:gd fmla="*/ 68 w 96" name="T100"/>
                <a:gd fmla="*/ 32 h 96" name="T101"/>
                <a:gd fmla="*/ 63 w 96" name="T102"/>
                <a:gd fmla="*/ 33 h 96" name="T103"/>
                <a:gd fmla="*/ 73 w 96" name="T104"/>
                <a:gd fmla="*/ 74 h 96" name="T105"/>
                <a:gd fmla="*/ 68 w 96" name="T106"/>
                <a:gd fmla="*/ 72 h 96" name="T107"/>
                <a:gd fmla="*/ 62 w 96" name="T108"/>
                <a:gd fmla="*/ 71 h 96" name="T109"/>
                <a:gd fmla="*/ 59 w 96" name="T110"/>
                <a:gd fmla="*/ 71 h 96" name="T111"/>
                <a:gd fmla="*/ 57 w 96" name="T112"/>
                <a:gd fmla="*/ 76 h 96" name="T113"/>
                <a:gd fmla="*/ 55 w 96" name="T114"/>
                <a:gd fmla="*/ 83 h 96" name="T115"/>
                <a:gd fmla="*/ 76 w 96" name="T116"/>
                <a:gd fmla="*/ 75 h 9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96" w="96">
                  <a:moveTo>
                    <a:pt x="96" y="48"/>
                  </a:moveTo>
                  <a:cubicBezTo>
                    <a:pt x="96" y="74"/>
                    <a:pt x="74" y="96"/>
                    <a:pt x="48" y="96"/>
                  </a:cubicBezTo>
                  <a:cubicBezTo>
                    <a:pt x="21" y="96"/>
                    <a:pt x="0" y="74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74" y="0"/>
                    <a:pt x="96" y="21"/>
                    <a:pt x="96" y="48"/>
                  </a:cubicBezTo>
                  <a:close/>
                  <a:moveTo>
                    <a:pt x="63" y="33"/>
                  </a:moveTo>
                  <a:cubicBezTo>
                    <a:pt x="64" y="33"/>
                    <a:pt x="64" y="32"/>
                    <a:pt x="64" y="32"/>
                  </a:cubicBezTo>
                  <a:cubicBezTo>
                    <a:pt x="64" y="32"/>
                    <a:pt x="65" y="31"/>
                    <a:pt x="65" y="31"/>
                  </a:cubicBezTo>
                  <a:cubicBezTo>
                    <a:pt x="66" y="31"/>
                    <a:pt x="68" y="30"/>
                    <a:pt x="69" y="30"/>
                  </a:cubicBezTo>
                  <a:cubicBezTo>
                    <a:pt x="70" y="30"/>
                    <a:pt x="71" y="30"/>
                    <a:pt x="72" y="31"/>
                  </a:cubicBezTo>
                  <a:cubicBezTo>
                    <a:pt x="72" y="31"/>
                    <a:pt x="73" y="29"/>
                    <a:pt x="73" y="29"/>
                  </a:cubicBezTo>
                  <a:cubicBezTo>
                    <a:pt x="74" y="29"/>
                    <a:pt x="75" y="29"/>
                    <a:pt x="75" y="29"/>
                  </a:cubicBezTo>
                  <a:cubicBezTo>
                    <a:pt x="75" y="28"/>
                    <a:pt x="75" y="27"/>
                    <a:pt x="75" y="27"/>
                  </a:cubicBezTo>
                  <a:cubicBezTo>
                    <a:pt x="74" y="27"/>
                    <a:pt x="74" y="26"/>
                    <a:pt x="74" y="26"/>
                  </a:cubicBezTo>
                  <a:cubicBezTo>
                    <a:pt x="74" y="26"/>
                    <a:pt x="74" y="26"/>
                    <a:pt x="73" y="26"/>
                  </a:cubicBezTo>
                  <a:cubicBezTo>
                    <a:pt x="74" y="25"/>
                    <a:pt x="72" y="26"/>
                    <a:pt x="72" y="26"/>
                  </a:cubicBezTo>
                  <a:cubicBezTo>
                    <a:pt x="70" y="25"/>
                    <a:pt x="71" y="24"/>
                    <a:pt x="70" y="23"/>
                  </a:cubicBezTo>
                  <a:cubicBezTo>
                    <a:pt x="70" y="23"/>
                    <a:pt x="69" y="22"/>
                    <a:pt x="69" y="22"/>
                  </a:cubicBezTo>
                  <a:cubicBezTo>
                    <a:pt x="69" y="22"/>
                    <a:pt x="69" y="21"/>
                    <a:pt x="68" y="21"/>
                  </a:cubicBezTo>
                  <a:cubicBezTo>
                    <a:pt x="68" y="21"/>
                    <a:pt x="67" y="22"/>
                    <a:pt x="67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3"/>
                    <a:pt x="65" y="22"/>
                    <a:pt x="65" y="23"/>
                  </a:cubicBezTo>
                  <a:cubicBezTo>
                    <a:pt x="66" y="22"/>
                    <a:pt x="64" y="22"/>
                    <a:pt x="64" y="22"/>
                  </a:cubicBezTo>
                  <a:cubicBezTo>
                    <a:pt x="64" y="21"/>
                    <a:pt x="64" y="21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2" y="19"/>
                    <a:pt x="61" y="19"/>
                  </a:cubicBezTo>
                  <a:cubicBezTo>
                    <a:pt x="61" y="18"/>
                    <a:pt x="58" y="18"/>
                    <a:pt x="57" y="18"/>
                  </a:cubicBezTo>
                  <a:cubicBezTo>
                    <a:pt x="56" y="18"/>
                    <a:pt x="57" y="20"/>
                    <a:pt x="57" y="20"/>
                  </a:cubicBezTo>
                  <a:cubicBezTo>
                    <a:pt x="57" y="21"/>
                    <a:pt x="57" y="21"/>
                    <a:pt x="57" y="22"/>
                  </a:cubicBezTo>
                  <a:cubicBezTo>
                    <a:pt x="57" y="23"/>
                    <a:pt x="59" y="23"/>
                    <a:pt x="58" y="24"/>
                  </a:cubicBezTo>
                  <a:cubicBezTo>
                    <a:pt x="58" y="25"/>
                    <a:pt x="57" y="25"/>
                    <a:pt x="56" y="26"/>
                  </a:cubicBezTo>
                  <a:cubicBezTo>
                    <a:pt x="56" y="27"/>
                    <a:pt x="56" y="28"/>
                    <a:pt x="57" y="28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5" y="30"/>
                    <a:pt x="54" y="28"/>
                    <a:pt x="53" y="27"/>
                  </a:cubicBezTo>
                  <a:cubicBezTo>
                    <a:pt x="53" y="27"/>
                    <a:pt x="53" y="26"/>
                    <a:pt x="52" y="25"/>
                  </a:cubicBezTo>
                  <a:cubicBezTo>
                    <a:pt x="52" y="25"/>
                    <a:pt x="51" y="25"/>
                    <a:pt x="51" y="25"/>
                  </a:cubicBezTo>
                  <a:cubicBezTo>
                    <a:pt x="50" y="25"/>
                    <a:pt x="49" y="24"/>
                    <a:pt x="48" y="24"/>
                  </a:cubicBezTo>
                  <a:cubicBezTo>
                    <a:pt x="47" y="23"/>
                    <a:pt x="46" y="23"/>
                    <a:pt x="44" y="24"/>
                  </a:cubicBezTo>
                  <a:cubicBezTo>
                    <a:pt x="45" y="24"/>
                    <a:pt x="44" y="22"/>
                    <a:pt x="43" y="22"/>
                  </a:cubicBezTo>
                  <a:cubicBezTo>
                    <a:pt x="44" y="21"/>
                    <a:pt x="43" y="21"/>
                    <a:pt x="44" y="2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8"/>
                    <a:pt x="46" y="17"/>
                    <a:pt x="45" y="17"/>
                  </a:cubicBezTo>
                  <a:cubicBezTo>
                    <a:pt x="46" y="17"/>
                    <a:pt x="48" y="17"/>
                    <a:pt x="49" y="16"/>
                  </a:cubicBezTo>
                  <a:cubicBezTo>
                    <a:pt x="49" y="16"/>
                    <a:pt x="49" y="15"/>
                    <a:pt x="50" y="14"/>
                  </a:cubicBezTo>
                  <a:cubicBezTo>
                    <a:pt x="51" y="13"/>
                    <a:pt x="52" y="14"/>
                    <a:pt x="53" y="14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54" y="12"/>
                    <a:pt x="53" y="11"/>
                    <a:pt x="53" y="11"/>
                  </a:cubicBezTo>
                  <a:cubicBezTo>
                    <a:pt x="52" y="11"/>
                    <a:pt x="50" y="11"/>
                    <a:pt x="51" y="12"/>
                  </a:cubicBezTo>
                  <a:cubicBezTo>
                    <a:pt x="51" y="11"/>
                    <a:pt x="49" y="15"/>
                    <a:pt x="49" y="13"/>
                  </a:cubicBezTo>
                  <a:cubicBezTo>
                    <a:pt x="48" y="13"/>
                    <a:pt x="48" y="11"/>
                    <a:pt x="48" y="11"/>
                  </a:cubicBezTo>
                  <a:cubicBezTo>
                    <a:pt x="47" y="11"/>
                    <a:pt x="47" y="12"/>
                    <a:pt x="47" y="12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3" y="9"/>
                    <a:pt x="42" y="9"/>
                    <a:pt x="41" y="9"/>
                  </a:cubicBezTo>
                  <a:cubicBezTo>
                    <a:pt x="40" y="10"/>
                    <a:pt x="43" y="11"/>
                    <a:pt x="43" y="11"/>
                  </a:cubicBezTo>
                  <a:cubicBezTo>
                    <a:pt x="44" y="11"/>
                    <a:pt x="44" y="12"/>
                    <a:pt x="44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3" y="14"/>
                    <a:pt x="42" y="14"/>
                  </a:cubicBezTo>
                  <a:cubicBezTo>
                    <a:pt x="42" y="14"/>
                    <a:pt x="42" y="13"/>
                    <a:pt x="41" y="12"/>
                  </a:cubicBezTo>
                  <a:cubicBezTo>
                    <a:pt x="42" y="13"/>
                    <a:pt x="39" y="13"/>
                    <a:pt x="39" y="13"/>
                  </a:cubicBezTo>
                  <a:cubicBezTo>
                    <a:pt x="38" y="13"/>
                    <a:pt x="36" y="13"/>
                    <a:pt x="36" y="12"/>
                  </a:cubicBezTo>
                  <a:cubicBezTo>
                    <a:pt x="36" y="12"/>
                    <a:pt x="36" y="11"/>
                    <a:pt x="36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10"/>
                    <a:pt x="31" y="11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2"/>
                    <a:pt x="35" y="12"/>
                  </a:cubicBezTo>
                  <a:cubicBezTo>
                    <a:pt x="35" y="12"/>
                    <a:pt x="34" y="12"/>
                    <a:pt x="33" y="12"/>
                  </a:cubicBezTo>
                  <a:cubicBezTo>
                    <a:pt x="33" y="12"/>
                    <a:pt x="32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1" y="13"/>
                    <a:pt x="30" y="13"/>
                  </a:cubicBezTo>
                  <a:cubicBezTo>
                    <a:pt x="29" y="13"/>
                    <a:pt x="29" y="13"/>
                    <a:pt x="28" y="13"/>
                  </a:cubicBezTo>
                  <a:cubicBezTo>
                    <a:pt x="22" y="16"/>
                    <a:pt x="17" y="21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4" y="29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6" y="29"/>
                    <a:pt x="18" y="31"/>
                    <a:pt x="19" y="31"/>
                  </a:cubicBezTo>
                  <a:cubicBezTo>
                    <a:pt x="19" y="31"/>
                    <a:pt x="20" y="32"/>
                    <a:pt x="20" y="32"/>
                  </a:cubicBezTo>
                  <a:cubicBezTo>
                    <a:pt x="20" y="33"/>
                    <a:pt x="20" y="33"/>
                    <a:pt x="19" y="33"/>
                  </a:cubicBezTo>
                  <a:cubicBezTo>
                    <a:pt x="19" y="33"/>
                    <a:pt x="18" y="32"/>
                    <a:pt x="18" y="33"/>
                  </a:cubicBezTo>
                  <a:cubicBezTo>
                    <a:pt x="18" y="33"/>
                    <a:pt x="18" y="35"/>
                    <a:pt x="19" y="34"/>
                  </a:cubicBezTo>
                  <a:cubicBezTo>
                    <a:pt x="18" y="35"/>
                    <a:pt x="18" y="38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9" y="43"/>
                    <a:pt x="20" y="43"/>
                  </a:cubicBezTo>
                  <a:cubicBezTo>
                    <a:pt x="19" y="43"/>
                    <a:pt x="21" y="46"/>
                    <a:pt x="22" y="46"/>
                  </a:cubicBezTo>
                  <a:cubicBezTo>
                    <a:pt x="22" y="46"/>
                    <a:pt x="23" y="47"/>
                    <a:pt x="24" y="48"/>
                  </a:cubicBezTo>
                  <a:cubicBezTo>
                    <a:pt x="25" y="48"/>
                    <a:pt x="25" y="50"/>
                    <a:pt x="25" y="50"/>
                  </a:cubicBezTo>
                  <a:cubicBezTo>
                    <a:pt x="25" y="51"/>
                    <a:pt x="27" y="52"/>
                    <a:pt x="27" y="53"/>
                  </a:cubicBezTo>
                  <a:cubicBezTo>
                    <a:pt x="27" y="53"/>
                    <a:pt x="26" y="53"/>
                    <a:pt x="26" y="53"/>
                  </a:cubicBezTo>
                  <a:cubicBezTo>
                    <a:pt x="27" y="54"/>
                    <a:pt x="28" y="54"/>
                    <a:pt x="28" y="55"/>
                  </a:cubicBezTo>
                  <a:cubicBezTo>
                    <a:pt x="29" y="55"/>
                    <a:pt x="28" y="57"/>
                    <a:pt x="29" y="56"/>
                  </a:cubicBezTo>
                  <a:cubicBezTo>
                    <a:pt x="29" y="55"/>
                    <a:pt x="28" y="54"/>
                    <a:pt x="28" y="53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6" y="50"/>
                    <a:pt x="26" y="49"/>
                    <a:pt x="26" y="49"/>
                  </a:cubicBezTo>
                  <a:cubicBezTo>
                    <a:pt x="26" y="49"/>
                    <a:pt x="28" y="49"/>
                    <a:pt x="27" y="50"/>
                  </a:cubicBezTo>
                  <a:cubicBezTo>
                    <a:pt x="27" y="51"/>
                    <a:pt x="29" y="53"/>
                    <a:pt x="30" y="54"/>
                  </a:cubicBezTo>
                  <a:cubicBezTo>
                    <a:pt x="30" y="54"/>
                    <a:pt x="32" y="56"/>
                    <a:pt x="31" y="56"/>
                  </a:cubicBezTo>
                  <a:cubicBezTo>
                    <a:pt x="32" y="56"/>
                    <a:pt x="33" y="57"/>
                    <a:pt x="33" y="58"/>
                  </a:cubicBezTo>
                  <a:cubicBezTo>
                    <a:pt x="34" y="59"/>
                    <a:pt x="34" y="60"/>
                    <a:pt x="34" y="61"/>
                  </a:cubicBezTo>
                  <a:cubicBezTo>
                    <a:pt x="34" y="62"/>
                    <a:pt x="36" y="63"/>
                    <a:pt x="37" y="63"/>
                  </a:cubicBezTo>
                  <a:cubicBezTo>
                    <a:pt x="38" y="64"/>
                    <a:pt x="39" y="64"/>
                    <a:pt x="40" y="65"/>
                  </a:cubicBezTo>
                  <a:cubicBezTo>
                    <a:pt x="41" y="65"/>
                    <a:pt x="41" y="65"/>
                    <a:pt x="42" y="64"/>
                  </a:cubicBezTo>
                  <a:cubicBezTo>
                    <a:pt x="44" y="64"/>
                    <a:pt x="44" y="66"/>
                    <a:pt x="46" y="67"/>
                  </a:cubicBezTo>
                  <a:cubicBezTo>
                    <a:pt x="46" y="67"/>
                    <a:pt x="48" y="68"/>
                    <a:pt x="49" y="67"/>
                  </a:cubicBezTo>
                  <a:cubicBezTo>
                    <a:pt x="49" y="68"/>
                    <a:pt x="50" y="70"/>
                    <a:pt x="50" y="70"/>
                  </a:cubicBezTo>
                  <a:cubicBezTo>
                    <a:pt x="51" y="71"/>
                    <a:pt x="52" y="71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4" y="74"/>
                    <a:pt x="55" y="73"/>
                  </a:cubicBezTo>
                  <a:cubicBezTo>
                    <a:pt x="55" y="73"/>
                    <a:pt x="56" y="72"/>
                    <a:pt x="56" y="71"/>
                  </a:cubicBezTo>
                  <a:cubicBezTo>
                    <a:pt x="54" y="72"/>
                    <a:pt x="53" y="72"/>
                    <a:pt x="52" y="70"/>
                  </a:cubicBezTo>
                  <a:cubicBezTo>
                    <a:pt x="52" y="70"/>
                    <a:pt x="51" y="68"/>
                    <a:pt x="52" y="68"/>
                  </a:cubicBezTo>
                  <a:cubicBezTo>
                    <a:pt x="53" y="68"/>
                    <a:pt x="53" y="67"/>
                    <a:pt x="52" y="66"/>
                  </a:cubicBezTo>
                  <a:cubicBezTo>
                    <a:pt x="52" y="66"/>
                    <a:pt x="51" y="65"/>
                    <a:pt x="51" y="64"/>
                  </a:cubicBezTo>
                  <a:cubicBezTo>
                    <a:pt x="51" y="65"/>
                    <a:pt x="49" y="65"/>
                    <a:pt x="49" y="64"/>
                  </a:cubicBezTo>
                  <a:cubicBezTo>
                    <a:pt x="49" y="64"/>
                    <a:pt x="49" y="65"/>
                    <a:pt x="49" y="65"/>
                  </a:cubicBezTo>
                  <a:cubicBezTo>
                    <a:pt x="49" y="65"/>
                    <a:pt x="48" y="65"/>
                    <a:pt x="48" y="65"/>
                  </a:cubicBezTo>
                  <a:cubicBezTo>
                    <a:pt x="48" y="64"/>
                    <a:pt x="48" y="63"/>
                    <a:pt x="48" y="62"/>
                  </a:cubicBezTo>
                  <a:cubicBezTo>
                    <a:pt x="49" y="61"/>
                    <a:pt x="51" y="59"/>
                    <a:pt x="48" y="59"/>
                  </a:cubicBezTo>
                  <a:cubicBezTo>
                    <a:pt x="47" y="59"/>
                    <a:pt x="47" y="60"/>
                    <a:pt x="46" y="60"/>
                  </a:cubicBezTo>
                  <a:cubicBezTo>
                    <a:pt x="46" y="61"/>
                    <a:pt x="46" y="62"/>
                    <a:pt x="45" y="62"/>
                  </a:cubicBezTo>
                  <a:cubicBezTo>
                    <a:pt x="45" y="63"/>
                    <a:pt x="43" y="62"/>
                    <a:pt x="42" y="62"/>
                  </a:cubicBezTo>
                  <a:cubicBezTo>
                    <a:pt x="41" y="61"/>
                    <a:pt x="40" y="59"/>
                    <a:pt x="40" y="58"/>
                  </a:cubicBezTo>
                  <a:cubicBezTo>
                    <a:pt x="40" y="56"/>
                    <a:pt x="41" y="55"/>
                    <a:pt x="40" y="53"/>
                  </a:cubicBezTo>
                  <a:cubicBezTo>
                    <a:pt x="41" y="53"/>
                    <a:pt x="41" y="52"/>
                    <a:pt x="41" y="52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52"/>
                    <a:pt x="45" y="50"/>
                    <a:pt x="45" y="51"/>
                  </a:cubicBezTo>
                  <a:cubicBezTo>
                    <a:pt x="46" y="51"/>
                    <a:pt x="47" y="52"/>
                    <a:pt x="47" y="51"/>
                  </a:cubicBezTo>
                  <a:cubicBezTo>
                    <a:pt x="47" y="51"/>
                    <a:pt x="46" y="50"/>
                    <a:pt x="47" y="50"/>
                  </a:cubicBezTo>
                  <a:cubicBezTo>
                    <a:pt x="47" y="51"/>
                    <a:pt x="48" y="51"/>
                    <a:pt x="48" y="50"/>
                  </a:cubicBezTo>
                  <a:cubicBezTo>
                    <a:pt x="49" y="50"/>
                    <a:pt x="50" y="50"/>
                    <a:pt x="51" y="51"/>
                  </a:cubicBezTo>
                  <a:cubicBezTo>
                    <a:pt x="51" y="51"/>
                    <a:pt x="51" y="52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3"/>
                    <a:pt x="53" y="55"/>
                    <a:pt x="54" y="55"/>
                  </a:cubicBezTo>
                  <a:cubicBezTo>
                    <a:pt x="55" y="56"/>
                    <a:pt x="55" y="54"/>
                    <a:pt x="55" y="53"/>
                  </a:cubicBezTo>
                  <a:cubicBezTo>
                    <a:pt x="55" y="53"/>
                    <a:pt x="55" y="51"/>
                    <a:pt x="55" y="51"/>
                  </a:cubicBezTo>
                  <a:cubicBezTo>
                    <a:pt x="53" y="50"/>
                    <a:pt x="54" y="49"/>
                    <a:pt x="55" y="48"/>
                  </a:cubicBezTo>
                  <a:cubicBezTo>
                    <a:pt x="55" y="48"/>
                    <a:pt x="56" y="47"/>
                    <a:pt x="57" y="47"/>
                  </a:cubicBezTo>
                  <a:cubicBezTo>
                    <a:pt x="58" y="46"/>
                    <a:pt x="58" y="45"/>
                    <a:pt x="58" y="45"/>
                  </a:cubicBezTo>
                  <a:cubicBezTo>
                    <a:pt x="58" y="45"/>
                    <a:pt x="58" y="44"/>
                    <a:pt x="59" y="44"/>
                  </a:cubicBezTo>
                  <a:cubicBezTo>
                    <a:pt x="58" y="44"/>
                    <a:pt x="58" y="43"/>
                    <a:pt x="58" y="43"/>
                  </a:cubicBezTo>
                  <a:cubicBezTo>
                    <a:pt x="58" y="43"/>
                    <a:pt x="58" y="43"/>
                    <a:pt x="58" y="42"/>
                  </a:cubicBezTo>
                  <a:cubicBezTo>
                    <a:pt x="58" y="42"/>
                    <a:pt x="58" y="41"/>
                    <a:pt x="59" y="41"/>
                  </a:cubicBezTo>
                  <a:cubicBezTo>
                    <a:pt x="59" y="42"/>
                    <a:pt x="61" y="41"/>
                    <a:pt x="60" y="40"/>
                  </a:cubicBezTo>
                  <a:cubicBezTo>
                    <a:pt x="61" y="39"/>
                    <a:pt x="62" y="40"/>
                    <a:pt x="62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4" y="37"/>
                    <a:pt x="64" y="37"/>
                    <a:pt x="65" y="36"/>
                  </a:cubicBezTo>
                  <a:cubicBezTo>
                    <a:pt x="65" y="36"/>
                    <a:pt x="66" y="36"/>
                    <a:pt x="66" y="35"/>
                  </a:cubicBezTo>
                  <a:cubicBezTo>
                    <a:pt x="67" y="36"/>
                    <a:pt x="69" y="34"/>
                    <a:pt x="68" y="34"/>
                  </a:cubicBezTo>
                  <a:cubicBezTo>
                    <a:pt x="68" y="33"/>
                    <a:pt x="67" y="33"/>
                    <a:pt x="66" y="33"/>
                  </a:cubicBezTo>
                  <a:cubicBezTo>
                    <a:pt x="67" y="32"/>
                    <a:pt x="67" y="33"/>
                    <a:pt x="68" y="32"/>
                  </a:cubicBezTo>
                  <a:cubicBezTo>
                    <a:pt x="69" y="32"/>
                    <a:pt x="68" y="32"/>
                    <a:pt x="67" y="31"/>
                  </a:cubicBezTo>
                  <a:cubicBezTo>
                    <a:pt x="66" y="31"/>
                    <a:pt x="65" y="32"/>
                    <a:pt x="65" y="32"/>
                  </a:cubicBezTo>
                  <a:cubicBezTo>
                    <a:pt x="64" y="33"/>
                    <a:pt x="64" y="33"/>
                    <a:pt x="63" y="33"/>
                  </a:cubicBezTo>
                  <a:close/>
                  <a:moveTo>
                    <a:pt x="76" y="75"/>
                  </a:moveTo>
                  <a:cubicBezTo>
                    <a:pt x="76" y="75"/>
                    <a:pt x="75" y="75"/>
                    <a:pt x="75" y="75"/>
                  </a:cubicBezTo>
                  <a:cubicBezTo>
                    <a:pt x="74" y="74"/>
                    <a:pt x="74" y="74"/>
                    <a:pt x="73" y="74"/>
                  </a:cubicBezTo>
                  <a:cubicBezTo>
                    <a:pt x="73" y="73"/>
                    <a:pt x="72" y="72"/>
                    <a:pt x="71" y="72"/>
                  </a:cubicBezTo>
                  <a:cubicBezTo>
                    <a:pt x="70" y="71"/>
                    <a:pt x="70" y="71"/>
                    <a:pt x="69" y="71"/>
                  </a:cubicBezTo>
                  <a:cubicBezTo>
                    <a:pt x="69" y="71"/>
                    <a:pt x="67" y="71"/>
                    <a:pt x="68" y="72"/>
                  </a:cubicBezTo>
                  <a:cubicBezTo>
                    <a:pt x="67" y="71"/>
                    <a:pt x="66" y="70"/>
                    <a:pt x="65" y="70"/>
                  </a:cubicBezTo>
                  <a:cubicBezTo>
                    <a:pt x="64" y="70"/>
                    <a:pt x="64" y="69"/>
                    <a:pt x="63" y="70"/>
                  </a:cubicBezTo>
                  <a:cubicBezTo>
                    <a:pt x="62" y="70"/>
                    <a:pt x="62" y="71"/>
                    <a:pt x="62" y="71"/>
                  </a:cubicBezTo>
                  <a:cubicBezTo>
                    <a:pt x="61" y="71"/>
                    <a:pt x="63" y="70"/>
                    <a:pt x="62" y="69"/>
                  </a:cubicBezTo>
                  <a:cubicBezTo>
                    <a:pt x="62" y="68"/>
                    <a:pt x="60" y="70"/>
                    <a:pt x="60" y="70"/>
                  </a:cubicBezTo>
                  <a:cubicBezTo>
                    <a:pt x="59" y="70"/>
                    <a:pt x="59" y="71"/>
                    <a:pt x="59" y="71"/>
                  </a:cubicBezTo>
                  <a:cubicBezTo>
                    <a:pt x="58" y="71"/>
                    <a:pt x="58" y="72"/>
                    <a:pt x="58" y="72"/>
                  </a:cubicBezTo>
                  <a:cubicBezTo>
                    <a:pt x="58" y="72"/>
                    <a:pt x="57" y="72"/>
                    <a:pt x="57" y="72"/>
                  </a:cubicBezTo>
                  <a:cubicBezTo>
                    <a:pt x="57" y="73"/>
                    <a:pt x="57" y="75"/>
                    <a:pt x="57" y="76"/>
                  </a:cubicBezTo>
                  <a:cubicBezTo>
                    <a:pt x="57" y="77"/>
                    <a:pt x="57" y="79"/>
                    <a:pt x="56" y="79"/>
                  </a:cubicBezTo>
                  <a:cubicBezTo>
                    <a:pt x="56" y="80"/>
                    <a:pt x="55" y="81"/>
                    <a:pt x="55" y="82"/>
                  </a:cubicBezTo>
                  <a:cubicBezTo>
                    <a:pt x="54" y="82"/>
                    <a:pt x="55" y="83"/>
                    <a:pt x="55" y="83"/>
                  </a:cubicBezTo>
                  <a:cubicBezTo>
                    <a:pt x="55" y="84"/>
                    <a:pt x="54" y="85"/>
                    <a:pt x="54" y="86"/>
                  </a:cubicBezTo>
                  <a:cubicBezTo>
                    <a:pt x="54" y="86"/>
                    <a:pt x="54" y="87"/>
                    <a:pt x="54" y="87"/>
                  </a:cubicBezTo>
                  <a:cubicBezTo>
                    <a:pt x="63" y="85"/>
                    <a:pt x="71" y="81"/>
                    <a:pt x="76" y="7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122D1C26-A0C1-46BD-A4EE-4DEC7C27872F}"/>
                </a:ext>
              </a:extLst>
            </p:cNvPr>
            <p:cNvSpPr/>
            <p:nvPr/>
          </p:nvSpPr>
          <p:spPr bwMode="auto">
            <a:xfrm>
              <a:off x="3925620" y="2155678"/>
              <a:ext cx="204776" cy="204775"/>
            </a:xfrm>
            <a:custGeom>
              <a:gdLst>
                <a:gd fmla="*/ 99 w 102" name="T0"/>
                <a:gd fmla="*/ 20 h 102" name="T1"/>
                <a:gd fmla="*/ 19 w 102" name="T2"/>
                <a:gd fmla="*/ 101 h 102" name="T3"/>
                <a:gd fmla="*/ 16 w 102" name="T4"/>
                <a:gd fmla="*/ 102 h 102" name="T5"/>
                <a:gd fmla="*/ 13 w 102" name="T6"/>
                <a:gd fmla="*/ 101 h 102" name="T7"/>
                <a:gd fmla="*/ 1 w 102" name="T8"/>
                <a:gd fmla="*/ 88 h 102" name="T9"/>
                <a:gd fmla="*/ 0 w 102" name="T10"/>
                <a:gd fmla="*/ 86 h 102" name="T11"/>
                <a:gd fmla="*/ 1 w 102" name="T12"/>
                <a:gd fmla="*/ 83 h 102" name="T13"/>
                <a:gd fmla="*/ 81 w 102" name="T14"/>
                <a:gd fmla="*/ 2 h 102" name="T15"/>
                <a:gd fmla="*/ 84 w 102" name="T16"/>
                <a:gd fmla="*/ 1 h 102" name="T17"/>
                <a:gd fmla="*/ 87 w 102" name="T18"/>
                <a:gd fmla="*/ 2 h 102" name="T19"/>
                <a:gd fmla="*/ 99 w 102" name="T20"/>
                <a:gd fmla="*/ 15 h 102" name="T21"/>
                <a:gd fmla="*/ 100 w 102" name="T22"/>
                <a:gd fmla="*/ 18 h 102" name="T23"/>
                <a:gd fmla="*/ 99 w 102" name="T24"/>
                <a:gd fmla="*/ 20 h 102" name="T25"/>
                <a:gd fmla="*/ 22 w 102" name="T26"/>
                <a:gd fmla="*/ 8 h 102" name="T27"/>
                <a:gd fmla="*/ 16 w 102" name="T28"/>
                <a:gd fmla="*/ 9 h 102" name="T29"/>
                <a:gd fmla="*/ 14 w 102" name="T30"/>
                <a:gd fmla="*/ 16 h 102" name="T31"/>
                <a:gd fmla="*/ 12 w 102" name="T32"/>
                <a:gd fmla="*/ 9 h 102" name="T33"/>
                <a:gd fmla="*/ 6 w 102" name="T34"/>
                <a:gd fmla="*/ 8 h 102" name="T35"/>
                <a:gd fmla="*/ 12 w 102" name="T36"/>
                <a:gd fmla="*/ 6 h 102" name="T37"/>
                <a:gd fmla="*/ 14 w 102" name="T38"/>
                <a:gd fmla="*/ 0 h 102" name="T39"/>
                <a:gd fmla="*/ 16 w 102" name="T40"/>
                <a:gd fmla="*/ 6 h 102" name="T41"/>
                <a:gd fmla="*/ 22 w 102" name="T42"/>
                <a:gd fmla="*/ 8 h 102" name="T43"/>
                <a:gd fmla="*/ 50 w 102" name="T44"/>
                <a:gd fmla="*/ 20 h 102" name="T45"/>
                <a:gd fmla="*/ 38 w 102" name="T46"/>
                <a:gd fmla="*/ 23 h 102" name="T47"/>
                <a:gd fmla="*/ 34 w 102" name="T48"/>
                <a:gd fmla="*/ 36 h 102" name="T49"/>
                <a:gd fmla="*/ 30 w 102" name="T50"/>
                <a:gd fmla="*/ 23 h 102" name="T51"/>
                <a:gd fmla="*/ 18 w 102" name="T52"/>
                <a:gd fmla="*/ 20 h 102" name="T53"/>
                <a:gd fmla="*/ 30 w 102" name="T54"/>
                <a:gd fmla="*/ 16 h 102" name="T55"/>
                <a:gd fmla="*/ 34 w 102" name="T56"/>
                <a:gd fmla="*/ 4 h 102" name="T57"/>
                <a:gd fmla="*/ 38 w 102" name="T58"/>
                <a:gd fmla="*/ 16 h 102" name="T59"/>
                <a:gd fmla="*/ 50 w 102" name="T60"/>
                <a:gd fmla="*/ 20 h 102" name="T61"/>
                <a:gd fmla="*/ 62 w 102" name="T62"/>
                <a:gd fmla="*/ 8 h 102" name="T63"/>
                <a:gd fmla="*/ 56 w 102" name="T64"/>
                <a:gd fmla="*/ 9 h 102" name="T65"/>
                <a:gd fmla="*/ 54 w 102" name="T66"/>
                <a:gd fmla="*/ 16 h 102" name="T67"/>
                <a:gd fmla="*/ 52 w 102" name="T68"/>
                <a:gd fmla="*/ 9 h 102" name="T69"/>
                <a:gd fmla="*/ 46 w 102" name="T70"/>
                <a:gd fmla="*/ 8 h 102" name="T71"/>
                <a:gd fmla="*/ 52 w 102" name="T72"/>
                <a:gd fmla="*/ 6 h 102" name="T73"/>
                <a:gd fmla="*/ 54 w 102" name="T74"/>
                <a:gd fmla="*/ 0 h 102" name="T75"/>
                <a:gd fmla="*/ 56 w 102" name="T76"/>
                <a:gd fmla="*/ 6 h 102" name="T77"/>
                <a:gd fmla="*/ 62 w 102" name="T78"/>
                <a:gd fmla="*/ 8 h 102" name="T79"/>
                <a:gd fmla="*/ 90 w 102" name="T80"/>
                <a:gd fmla="*/ 18 h 102" name="T81"/>
                <a:gd fmla="*/ 84 w 102" name="T82"/>
                <a:gd fmla="*/ 11 h 102" name="T83"/>
                <a:gd fmla="*/ 65 w 102" name="T84"/>
                <a:gd fmla="*/ 29 h 102" name="T85"/>
                <a:gd fmla="*/ 72 w 102" name="T86"/>
                <a:gd fmla="*/ 36 h 102" name="T87"/>
                <a:gd fmla="*/ 90 w 102" name="T88"/>
                <a:gd fmla="*/ 18 h 102" name="T89"/>
                <a:gd fmla="*/ 102 w 102" name="T90"/>
                <a:gd fmla="*/ 48 h 102" name="T91"/>
                <a:gd fmla="*/ 96 w 102" name="T92"/>
                <a:gd fmla="*/ 49 h 102" name="T93"/>
                <a:gd fmla="*/ 94 w 102" name="T94"/>
                <a:gd fmla="*/ 56 h 102" name="T95"/>
                <a:gd fmla="*/ 92 w 102" name="T96"/>
                <a:gd fmla="*/ 49 h 102" name="T97"/>
                <a:gd fmla="*/ 86 w 102" name="T98"/>
                <a:gd fmla="*/ 48 h 102" name="T99"/>
                <a:gd fmla="*/ 92 w 102" name="T100"/>
                <a:gd fmla="*/ 46 h 102" name="T101"/>
                <a:gd fmla="*/ 94 w 102" name="T102"/>
                <a:gd fmla="*/ 40 h 102" name="T103"/>
                <a:gd fmla="*/ 96 w 102" name="T104"/>
                <a:gd fmla="*/ 46 h 102" name="T105"/>
                <a:gd fmla="*/ 102 w 102" name="T106"/>
                <a:gd fmla="*/ 48 h 10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02" w="102">
                  <a:moveTo>
                    <a:pt x="99" y="20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1"/>
                    <a:pt x="17" y="102"/>
                    <a:pt x="16" y="102"/>
                  </a:cubicBezTo>
                  <a:cubicBezTo>
                    <a:pt x="15" y="102"/>
                    <a:pt x="14" y="101"/>
                    <a:pt x="13" y="101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7"/>
                    <a:pt x="0" y="86"/>
                  </a:cubicBezTo>
                  <a:cubicBezTo>
                    <a:pt x="0" y="84"/>
                    <a:pt x="0" y="83"/>
                    <a:pt x="1" y="83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3" y="1"/>
                    <a:pt x="84" y="1"/>
                  </a:cubicBezTo>
                  <a:cubicBezTo>
                    <a:pt x="85" y="1"/>
                    <a:pt x="86" y="2"/>
                    <a:pt x="87" y="2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00" y="16"/>
                    <a:pt x="100" y="17"/>
                    <a:pt x="100" y="18"/>
                  </a:cubicBezTo>
                  <a:cubicBezTo>
                    <a:pt x="100" y="19"/>
                    <a:pt x="100" y="20"/>
                    <a:pt x="99" y="20"/>
                  </a:cubicBezTo>
                  <a:close/>
                  <a:moveTo>
                    <a:pt x="22" y="8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6"/>
                    <a:pt x="16" y="6"/>
                    <a:pt x="16" y="6"/>
                  </a:cubicBezTo>
                  <a:lnTo>
                    <a:pt x="22" y="8"/>
                  </a:lnTo>
                  <a:close/>
                  <a:moveTo>
                    <a:pt x="50" y="20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50" y="20"/>
                  </a:lnTo>
                  <a:close/>
                  <a:moveTo>
                    <a:pt x="62" y="8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6"/>
                    <a:pt x="56" y="6"/>
                    <a:pt x="56" y="6"/>
                  </a:cubicBezTo>
                  <a:lnTo>
                    <a:pt x="62" y="8"/>
                  </a:lnTo>
                  <a:close/>
                  <a:moveTo>
                    <a:pt x="90" y="18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90" y="18"/>
                  </a:lnTo>
                  <a:close/>
                  <a:moveTo>
                    <a:pt x="102" y="48"/>
                  </a:moveTo>
                  <a:cubicBezTo>
                    <a:pt x="96" y="49"/>
                    <a:pt x="96" y="49"/>
                    <a:pt x="96" y="49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6"/>
                    <a:pt x="96" y="46"/>
                    <a:pt x="96" y="46"/>
                  </a:cubicBezTo>
                  <a:lnTo>
                    <a:pt x="102" y="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endParaRPr>
            </a:p>
          </p:txBody>
        </p: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5B727D18-5CC6-4911-BB3D-0770BEB9581F}"/>
                </a:ext>
              </a:extLst>
            </p:cNvPr>
            <p:cNvGrpSpPr/>
            <p:nvPr/>
          </p:nvGrpSpPr>
          <p:grpSpPr>
            <a:xfrm rot="1800000">
              <a:off x="4104562" y="2602523"/>
              <a:ext cx="429407" cy="402229"/>
              <a:chOff x="3484563" y="5411788"/>
              <a:chExt cx="501650" cy="469901"/>
            </a:xfrm>
            <a:solidFill>
              <a:schemeClr val="accent6"/>
            </a:solidFill>
          </p:grpSpPr>
          <p:sp>
            <p:nvSpPr>
              <p:cNvPr id="33" name="Freeform: Shape 27">
                <a:extLst>
                  <a:ext uri="{FF2B5EF4-FFF2-40B4-BE49-F238E27FC236}">
                    <a16:creationId xmlns:a16="http://schemas.microsoft.com/office/drawing/2014/main" id="{8F60FA5B-16B0-4F87-BCC5-7239F0767B9A}"/>
                  </a:ext>
                </a:extLst>
              </p:cNvPr>
              <p:cNvSpPr/>
              <p:nvPr/>
            </p:nvSpPr>
            <p:spPr bwMode="auto">
              <a:xfrm>
                <a:off x="3484563" y="5459413"/>
                <a:ext cx="501650" cy="387350"/>
              </a:xfrm>
              <a:custGeom>
                <a:gdLst>
                  <a:gd fmla="*/ 1352 w 1401" name="T0"/>
                  <a:gd fmla="*/ 24 h 1076" name="T1"/>
                  <a:gd fmla="*/ 1060 w 1401" name="T2"/>
                  <a:gd fmla="*/ 103 h 1076" name="T3"/>
                  <a:gd fmla="*/ 700 w 1401" name="T4"/>
                  <a:gd fmla="*/ 281 h 1076" name="T5"/>
                  <a:gd fmla="*/ 341 w 1401" name="T6"/>
                  <a:gd fmla="*/ 103 h 1076" name="T7"/>
                  <a:gd fmla="*/ 49 w 1401" name="T8"/>
                  <a:gd fmla="*/ 24 h 1076" name="T9"/>
                  <a:gd fmla="*/ 8 w 1401" name="T10"/>
                  <a:gd fmla="*/ 102 h 1076" name="T11"/>
                  <a:gd fmla="*/ 80 w 1401" name="T12"/>
                  <a:gd fmla="*/ 146 h 1076" name="T13"/>
                  <a:gd fmla="*/ 337 w 1401" name="T14"/>
                  <a:gd fmla="*/ 255 h 1076" name="T15"/>
                  <a:gd fmla="*/ 306 w 1401" name="T16"/>
                  <a:gd fmla="*/ 487 h 1076" name="T17"/>
                  <a:gd fmla="*/ 333 w 1401" name="T18"/>
                  <a:gd fmla="*/ 705 h 1076" name="T19"/>
                  <a:gd fmla="*/ 56 w 1401" name="T20"/>
                  <a:gd fmla="*/ 916 h 1076" name="T21"/>
                  <a:gd fmla="*/ 69 w 1401" name="T22"/>
                  <a:gd fmla="*/ 1004 h 1076" name="T23"/>
                  <a:gd fmla="*/ 103 w 1401" name="T24"/>
                  <a:gd fmla="*/ 1016 h 1076" name="T25"/>
                  <a:gd fmla="*/ 150 w 1401" name="T26"/>
                  <a:gd fmla="*/ 991 h 1076" name="T27"/>
                  <a:gd fmla="*/ 375 w 1401" name="T28"/>
                  <a:gd fmla="*/ 823 h 1076" name="T29"/>
                  <a:gd fmla="*/ 642 w 1401" name="T30"/>
                  <a:gd fmla="*/ 1076 h 1076" name="T31"/>
                  <a:gd fmla="*/ 642 w 1401" name="T32"/>
                  <a:gd fmla="*/ 629 h 1076" name="T33"/>
                  <a:gd fmla="*/ 700 w 1401" name="T34"/>
                  <a:gd fmla="*/ 566 h 1076" name="T35"/>
                  <a:gd fmla="*/ 759 w 1401" name="T36"/>
                  <a:gd fmla="*/ 629 h 1076" name="T37"/>
                  <a:gd fmla="*/ 759 w 1401" name="T38"/>
                  <a:gd fmla="*/ 1076 h 1076" name="T39"/>
                  <a:gd fmla="*/ 836 w 1401" name="T40"/>
                  <a:gd fmla="*/ 1047 h 1076" name="T41"/>
                  <a:gd fmla="*/ 809 w 1401" name="T42"/>
                  <a:gd fmla="*/ 925 h 1076" name="T43"/>
                  <a:gd fmla="*/ 1083 w 1401" name="T44"/>
                  <a:gd fmla="*/ 632 h 1076" name="T45"/>
                  <a:gd fmla="*/ 1095 w 1401" name="T46"/>
                  <a:gd fmla="*/ 487 h 1076" name="T47"/>
                  <a:gd fmla="*/ 1064 w 1401" name="T48"/>
                  <a:gd fmla="*/ 255 h 1076" name="T49"/>
                  <a:gd fmla="*/ 1321 w 1401" name="T50"/>
                  <a:gd fmla="*/ 146 h 1076" name="T51"/>
                  <a:gd fmla="*/ 1393 w 1401" name="T52"/>
                  <a:gd fmla="*/ 102 h 1076" name="T53"/>
                  <a:gd fmla="*/ 1352 w 1401" name="T54"/>
                  <a:gd fmla="*/ 24 h 1076" name="T55"/>
                  <a:gd fmla="*/ 1352 w 1401" name="T56"/>
                  <a:gd fmla="*/ 24 h 1076" name="T57"/>
                  <a:gd fmla="*/ 1352 w 1401" name="T58"/>
                  <a:gd fmla="*/ 24 h 1076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076" w="1401">
                    <a:moveTo>
                      <a:pt x="1352" y="24"/>
                    </a:moveTo>
                    <a:cubicBezTo>
                      <a:pt x="1267" y="0"/>
                      <a:pt x="1169" y="26"/>
                      <a:pt x="1060" y="103"/>
                    </a:cubicBezTo>
                    <a:cubicBezTo>
                      <a:pt x="1007" y="140"/>
                      <a:pt x="854" y="281"/>
                      <a:pt x="700" y="281"/>
                    </a:cubicBezTo>
                    <a:cubicBezTo>
                      <a:pt x="546" y="281"/>
                      <a:pt x="394" y="140"/>
                      <a:pt x="341" y="103"/>
                    </a:cubicBezTo>
                    <a:cubicBezTo>
                      <a:pt x="232" y="26"/>
                      <a:pt x="134" y="0"/>
                      <a:pt x="49" y="24"/>
                    </a:cubicBezTo>
                    <a:cubicBezTo>
                      <a:pt x="18" y="33"/>
                      <a:pt x="0" y="68"/>
                      <a:pt x="8" y="102"/>
                    </a:cubicBezTo>
                    <a:cubicBezTo>
                      <a:pt x="16" y="135"/>
                      <a:pt x="49" y="155"/>
                      <a:pt x="80" y="146"/>
                    </a:cubicBezTo>
                    <a:cubicBezTo>
                      <a:pt x="161" y="122"/>
                      <a:pt x="268" y="195"/>
                      <a:pt x="337" y="255"/>
                    </a:cubicBezTo>
                    <a:cubicBezTo>
                      <a:pt x="317" y="326"/>
                      <a:pt x="306" y="405"/>
                      <a:pt x="306" y="487"/>
                    </a:cubicBezTo>
                    <a:cubicBezTo>
                      <a:pt x="306" y="564"/>
                      <a:pt x="316" y="638"/>
                      <a:pt x="333" y="705"/>
                    </a:cubicBezTo>
                    <a:cubicBezTo>
                      <a:pt x="248" y="737"/>
                      <a:pt x="137" y="798"/>
                      <a:pt x="56" y="916"/>
                    </a:cubicBezTo>
                    <a:cubicBezTo>
                      <a:pt x="37" y="944"/>
                      <a:pt x="43" y="983"/>
                      <a:pt x="69" y="1004"/>
                    </a:cubicBezTo>
                    <a:cubicBezTo>
                      <a:pt x="79" y="1012"/>
                      <a:pt x="91" y="1016"/>
                      <a:pt x="103" y="1016"/>
                    </a:cubicBezTo>
                    <a:cubicBezTo>
                      <a:pt x="121" y="1016"/>
                      <a:pt x="139" y="1008"/>
                      <a:pt x="150" y="991"/>
                    </a:cubicBezTo>
                    <a:cubicBezTo>
                      <a:pt x="215" y="897"/>
                      <a:pt x="305" y="848"/>
                      <a:pt x="375" y="823"/>
                    </a:cubicBezTo>
                    <a:cubicBezTo>
                      <a:pt x="435" y="957"/>
                      <a:pt x="531" y="1051"/>
                      <a:pt x="642" y="1076"/>
                    </a:cubicBezTo>
                    <a:cubicBezTo>
                      <a:pt x="642" y="629"/>
                      <a:pt x="642" y="629"/>
                      <a:pt x="642" y="629"/>
                    </a:cubicBezTo>
                    <a:cubicBezTo>
                      <a:pt x="642" y="594"/>
                      <a:pt x="668" y="566"/>
                      <a:pt x="700" y="566"/>
                    </a:cubicBezTo>
                    <a:cubicBezTo>
                      <a:pt x="733" y="566"/>
                      <a:pt x="759" y="594"/>
                      <a:pt x="759" y="629"/>
                    </a:cubicBezTo>
                    <a:cubicBezTo>
                      <a:pt x="759" y="1076"/>
                      <a:pt x="759" y="1076"/>
                      <a:pt x="759" y="1076"/>
                    </a:cubicBezTo>
                    <a:cubicBezTo>
                      <a:pt x="786" y="1070"/>
                      <a:pt x="811" y="1060"/>
                      <a:pt x="836" y="1047"/>
                    </a:cubicBezTo>
                    <a:cubicBezTo>
                      <a:pt x="819" y="1010"/>
                      <a:pt x="809" y="968"/>
                      <a:pt x="809" y="925"/>
                    </a:cubicBezTo>
                    <a:cubicBezTo>
                      <a:pt x="809" y="769"/>
                      <a:pt x="930" y="642"/>
                      <a:pt x="1083" y="632"/>
                    </a:cubicBezTo>
                    <a:cubicBezTo>
                      <a:pt x="1091" y="586"/>
                      <a:pt x="1095" y="537"/>
                      <a:pt x="1095" y="487"/>
                    </a:cubicBezTo>
                    <a:cubicBezTo>
                      <a:pt x="1095" y="405"/>
                      <a:pt x="1084" y="327"/>
                      <a:pt x="1064" y="255"/>
                    </a:cubicBezTo>
                    <a:cubicBezTo>
                      <a:pt x="1132" y="196"/>
                      <a:pt x="1241" y="123"/>
                      <a:pt x="1321" y="146"/>
                    </a:cubicBezTo>
                    <a:cubicBezTo>
                      <a:pt x="1352" y="155"/>
                      <a:pt x="1384" y="135"/>
                      <a:pt x="1393" y="102"/>
                    </a:cubicBezTo>
                    <a:cubicBezTo>
                      <a:pt x="1401" y="68"/>
                      <a:pt x="1383" y="33"/>
                      <a:pt x="1352" y="24"/>
                    </a:cubicBezTo>
                    <a:close/>
                    <a:moveTo>
                      <a:pt x="1352" y="24"/>
                    </a:moveTo>
                    <a:cubicBezTo>
                      <a:pt x="1352" y="24"/>
                      <a:pt x="1352" y="24"/>
                      <a:pt x="1352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4" name="Freeform: Shape 28">
                <a:extLst>
                  <a:ext uri="{FF2B5EF4-FFF2-40B4-BE49-F238E27FC236}">
                    <a16:creationId xmlns:a16="http://schemas.microsoft.com/office/drawing/2014/main" id="{229E705C-6CD0-4C67-A8C0-27F902128CD1}"/>
                  </a:ext>
                </a:extLst>
              </p:cNvPr>
              <p:cNvSpPr/>
              <p:nvPr/>
            </p:nvSpPr>
            <p:spPr bwMode="auto">
              <a:xfrm>
                <a:off x="3644900" y="5411788"/>
                <a:ext cx="180975" cy="109538"/>
              </a:xfrm>
              <a:custGeom>
                <a:gdLst>
                  <a:gd fmla="*/ 53 w 507" name="T0"/>
                  <a:gd fmla="*/ 232 h 305" name="T1"/>
                  <a:gd fmla="*/ 253 w 507" name="T2"/>
                  <a:gd fmla="*/ 305 h 305" name="T3"/>
                  <a:gd fmla="*/ 454 w 507" name="T4"/>
                  <a:gd fmla="*/ 232 h 305" name="T5"/>
                  <a:gd fmla="*/ 507 w 507" name="T6"/>
                  <a:gd fmla="*/ 165 h 305" name="T7"/>
                  <a:gd fmla="*/ 253 w 507" name="T8"/>
                  <a:gd fmla="*/ 0 h 305" name="T9"/>
                  <a:gd fmla="*/ 0 w 507" name="T10"/>
                  <a:gd fmla="*/ 165 h 305" name="T11"/>
                  <a:gd fmla="*/ 53 w 507" name="T12"/>
                  <a:gd fmla="*/ 232 h 305" name="T13"/>
                  <a:gd fmla="*/ 53 w 507" name="T14"/>
                  <a:gd fmla="*/ 232 h 305" name="T15"/>
                  <a:gd fmla="*/ 53 w 507" name="T16"/>
                  <a:gd fmla="*/ 232 h 30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05" w="507">
                    <a:moveTo>
                      <a:pt x="53" y="232"/>
                    </a:moveTo>
                    <a:cubicBezTo>
                      <a:pt x="106" y="279"/>
                      <a:pt x="177" y="305"/>
                      <a:pt x="253" y="305"/>
                    </a:cubicBezTo>
                    <a:cubicBezTo>
                      <a:pt x="330" y="305"/>
                      <a:pt x="401" y="279"/>
                      <a:pt x="454" y="232"/>
                    </a:cubicBezTo>
                    <a:cubicBezTo>
                      <a:pt x="476" y="212"/>
                      <a:pt x="494" y="189"/>
                      <a:pt x="507" y="165"/>
                    </a:cubicBezTo>
                    <a:cubicBezTo>
                      <a:pt x="441" y="63"/>
                      <a:pt x="352" y="0"/>
                      <a:pt x="253" y="0"/>
                    </a:cubicBezTo>
                    <a:cubicBezTo>
                      <a:pt x="155" y="0"/>
                      <a:pt x="66" y="63"/>
                      <a:pt x="0" y="165"/>
                    </a:cubicBezTo>
                    <a:cubicBezTo>
                      <a:pt x="13" y="189"/>
                      <a:pt x="30" y="212"/>
                      <a:pt x="53" y="232"/>
                    </a:cubicBezTo>
                    <a:close/>
                    <a:moveTo>
                      <a:pt x="53" y="232"/>
                    </a:moveTo>
                    <a:cubicBezTo>
                      <a:pt x="53" y="232"/>
                      <a:pt x="53" y="232"/>
                      <a:pt x="53" y="2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35" name="Freeform: Shape 29">
                <a:extLst>
                  <a:ext uri="{FF2B5EF4-FFF2-40B4-BE49-F238E27FC236}">
                    <a16:creationId xmlns:a16="http://schemas.microsoft.com/office/drawing/2014/main" id="{F24B9039-92DF-43F9-A5FC-DBF0C3E5B451}"/>
                  </a:ext>
                </a:extLst>
              </p:cNvPr>
              <p:cNvSpPr/>
              <p:nvPr/>
            </p:nvSpPr>
            <p:spPr bwMode="auto">
              <a:xfrm>
                <a:off x="3794125" y="5705476"/>
                <a:ext cx="176213" cy="176213"/>
              </a:xfrm>
              <a:custGeom>
                <a:gdLst>
                  <a:gd fmla="*/ 245 w 490" name="T0"/>
                  <a:gd fmla="*/ 0 h 491" name="T1"/>
                  <a:gd fmla="*/ 0 w 490" name="T2"/>
                  <a:gd fmla="*/ 245 h 491" name="T3"/>
                  <a:gd fmla="*/ 245 w 490" name="T4"/>
                  <a:gd fmla="*/ 491 h 491" name="T5"/>
                  <a:gd fmla="*/ 490 w 490" name="T6"/>
                  <a:gd fmla="*/ 245 h 491" name="T7"/>
                  <a:gd fmla="*/ 245 w 490" name="T8"/>
                  <a:gd fmla="*/ 0 h 491" name="T9"/>
                  <a:gd fmla="*/ 395 w 490" name="T10"/>
                  <a:gd fmla="*/ 191 h 491" name="T11"/>
                  <a:gd fmla="*/ 221 w 490" name="T12"/>
                  <a:gd fmla="*/ 365 h 491" name="T13"/>
                  <a:gd fmla="*/ 208 w 490" name="T14"/>
                  <a:gd fmla="*/ 370 h 491" name="T15"/>
                  <a:gd fmla="*/ 195 w 490" name="T16"/>
                  <a:gd fmla="*/ 365 h 491" name="T17"/>
                  <a:gd fmla="*/ 95 w 490" name="T18"/>
                  <a:gd fmla="*/ 265 h 491" name="T19"/>
                  <a:gd fmla="*/ 95 w 490" name="T20"/>
                  <a:gd fmla="*/ 239 h 491" name="T21"/>
                  <a:gd fmla="*/ 133 w 490" name="T22"/>
                  <a:gd fmla="*/ 200 h 491" name="T23"/>
                  <a:gd fmla="*/ 159 w 490" name="T24"/>
                  <a:gd fmla="*/ 200 h 491" name="T25"/>
                  <a:gd fmla="*/ 208 w 490" name="T26"/>
                  <a:gd fmla="*/ 249 h 491" name="T27"/>
                  <a:gd fmla="*/ 330 w 490" name="T28"/>
                  <a:gd fmla="*/ 126 h 491" name="T29"/>
                  <a:gd fmla="*/ 356 w 490" name="T30"/>
                  <a:gd fmla="*/ 126 h 491" name="T31"/>
                  <a:gd fmla="*/ 395 w 490" name="T32"/>
                  <a:gd fmla="*/ 165 h 491" name="T33"/>
                  <a:gd fmla="*/ 400 w 490" name="T34"/>
                  <a:gd fmla="*/ 178 h 491" name="T35"/>
                  <a:gd fmla="*/ 395 w 490" name="T36"/>
                  <a:gd fmla="*/ 191 h 491" name="T37"/>
                  <a:gd fmla="*/ 395 w 490" name="T38"/>
                  <a:gd fmla="*/ 191 h 491" name="T39"/>
                  <a:gd fmla="*/ 395 w 490" name="T40"/>
                  <a:gd fmla="*/ 191 h 49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91" w="490">
                    <a:moveTo>
                      <a:pt x="245" y="0"/>
                    </a:moveTo>
                    <a:cubicBezTo>
                      <a:pt x="109" y="0"/>
                      <a:pt x="0" y="110"/>
                      <a:pt x="0" y="245"/>
                    </a:cubicBezTo>
                    <a:cubicBezTo>
                      <a:pt x="0" y="381"/>
                      <a:pt x="109" y="491"/>
                      <a:pt x="245" y="491"/>
                    </a:cubicBezTo>
                    <a:cubicBezTo>
                      <a:pt x="380" y="491"/>
                      <a:pt x="490" y="381"/>
                      <a:pt x="490" y="245"/>
                    </a:cubicBezTo>
                    <a:cubicBezTo>
                      <a:pt x="490" y="110"/>
                      <a:pt x="380" y="0"/>
                      <a:pt x="245" y="0"/>
                    </a:cubicBezTo>
                    <a:close/>
                    <a:moveTo>
                      <a:pt x="395" y="191"/>
                    </a:moveTo>
                    <a:cubicBezTo>
                      <a:pt x="221" y="365"/>
                      <a:pt x="221" y="365"/>
                      <a:pt x="221" y="365"/>
                    </a:cubicBezTo>
                    <a:cubicBezTo>
                      <a:pt x="217" y="368"/>
                      <a:pt x="213" y="370"/>
                      <a:pt x="208" y="370"/>
                    </a:cubicBezTo>
                    <a:cubicBezTo>
                      <a:pt x="203" y="370"/>
                      <a:pt x="198" y="368"/>
                      <a:pt x="195" y="365"/>
                    </a:cubicBezTo>
                    <a:cubicBezTo>
                      <a:pt x="95" y="265"/>
                      <a:pt x="95" y="265"/>
                      <a:pt x="95" y="265"/>
                    </a:cubicBezTo>
                    <a:cubicBezTo>
                      <a:pt x="88" y="258"/>
                      <a:pt x="88" y="246"/>
                      <a:pt x="95" y="239"/>
                    </a:cubicBezTo>
                    <a:cubicBezTo>
                      <a:pt x="133" y="200"/>
                      <a:pt x="133" y="200"/>
                      <a:pt x="133" y="200"/>
                    </a:cubicBezTo>
                    <a:cubicBezTo>
                      <a:pt x="141" y="193"/>
                      <a:pt x="152" y="193"/>
                      <a:pt x="159" y="200"/>
                    </a:cubicBezTo>
                    <a:cubicBezTo>
                      <a:pt x="208" y="249"/>
                      <a:pt x="208" y="249"/>
                      <a:pt x="208" y="249"/>
                    </a:cubicBezTo>
                    <a:cubicBezTo>
                      <a:pt x="330" y="126"/>
                      <a:pt x="330" y="126"/>
                      <a:pt x="330" y="126"/>
                    </a:cubicBezTo>
                    <a:cubicBezTo>
                      <a:pt x="337" y="119"/>
                      <a:pt x="349" y="119"/>
                      <a:pt x="356" y="126"/>
                    </a:cubicBezTo>
                    <a:cubicBezTo>
                      <a:pt x="395" y="165"/>
                      <a:pt x="395" y="165"/>
                      <a:pt x="395" y="165"/>
                    </a:cubicBezTo>
                    <a:cubicBezTo>
                      <a:pt x="398" y="168"/>
                      <a:pt x="400" y="173"/>
                      <a:pt x="400" y="178"/>
                    </a:cubicBezTo>
                    <a:cubicBezTo>
                      <a:pt x="400" y="183"/>
                      <a:pt x="398" y="187"/>
                      <a:pt x="395" y="191"/>
                    </a:cubicBezTo>
                    <a:close/>
                    <a:moveTo>
                      <a:pt x="395" y="191"/>
                    </a:moveTo>
                    <a:cubicBezTo>
                      <a:pt x="395" y="191"/>
                      <a:pt x="395" y="191"/>
                      <a:pt x="395" y="19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grpSp>
        <p:nvGrpSpPr>
          <p:cNvPr id="18" name="Group 30">
            <a:extLst>
              <a:ext uri="{FF2B5EF4-FFF2-40B4-BE49-F238E27FC236}">
                <a16:creationId xmlns:a16="http://schemas.microsoft.com/office/drawing/2014/main" id="{11374BEF-FE3E-4927-BA1E-7B873EFCCF96}"/>
              </a:ext>
            </a:extLst>
          </p:cNvPr>
          <p:cNvGrpSpPr/>
          <p:nvPr/>
        </p:nvGrpSpPr>
        <p:grpSpPr>
          <a:xfrm>
            <a:off x="1057508" y="1968499"/>
            <a:ext cx="7028986" cy="1604637"/>
            <a:chOff x="1410010" y="2624665"/>
            <a:chExt cx="9371981" cy="2139516"/>
          </a:xfrm>
        </p:grpSpPr>
        <p:grpSp>
          <p:nvGrpSpPr>
            <p:cNvPr id="19" name="Group 41">
              <a:extLst>
                <a:ext uri="{FF2B5EF4-FFF2-40B4-BE49-F238E27FC236}">
                  <a16:creationId xmlns:a16="http://schemas.microsoft.com/office/drawing/2014/main" id="{362E00CE-519D-4650-BAD5-25D8C80570F4}"/>
                </a:ext>
              </a:extLst>
            </p:cNvPr>
            <p:cNvGrpSpPr/>
            <p:nvPr/>
          </p:nvGrpSpPr>
          <p:grpSpPr>
            <a:xfrm>
              <a:off x="8170814" y="2624665"/>
              <a:ext cx="2611177" cy="2139516"/>
              <a:chOff x="1193500" y="1491637"/>
              <a:chExt cx="3761195" cy="2139516"/>
            </a:xfrm>
          </p:grpSpPr>
          <p:grpSp>
            <p:nvGrpSpPr>
              <p:cNvPr id="27" name="Group 43">
                <a:extLst>
                  <a:ext uri="{FF2B5EF4-FFF2-40B4-BE49-F238E27FC236}">
                    <a16:creationId xmlns:a16="http://schemas.microsoft.com/office/drawing/2014/main" id="{1BDFE1B8-0AEF-4CE9-A30D-A420A3F4CB88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1" name="TextBox 47">
                  <a:extLst>
                    <a:ext uri="{FF2B5EF4-FFF2-40B4-BE49-F238E27FC236}">
                      <a16:creationId xmlns:a16="http://schemas.microsoft.com/office/drawing/2014/main" id="{919071F6-0362-41EF-B748-4CB0A0A28F44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32" name="Rectangle 48">
                  <a:extLst>
                    <a:ext uri="{FF2B5EF4-FFF2-40B4-BE49-F238E27FC236}">
                      <a16:creationId xmlns:a16="http://schemas.microsoft.com/office/drawing/2014/main" id="{715A2D69-C7F5-4406-BCB2-9DC2CD1C8827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2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28" name="Group 44">
                <a:extLst>
                  <a:ext uri="{FF2B5EF4-FFF2-40B4-BE49-F238E27FC236}">
                    <a16:creationId xmlns:a16="http://schemas.microsoft.com/office/drawing/2014/main" id="{16ACA759-7B05-42DD-8AFE-9C2637DC902E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9" name="TextBox 45">
                  <a:extLst>
                    <a:ext uri="{FF2B5EF4-FFF2-40B4-BE49-F238E27FC236}">
                      <a16:creationId xmlns:a16="http://schemas.microsoft.com/office/drawing/2014/main" id="{2AF1B13B-E885-462E-8942-4126E1771445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30" name="Rectangle 46">
                  <a:extLst>
                    <a:ext uri="{FF2B5EF4-FFF2-40B4-BE49-F238E27FC236}">
                      <a16:creationId xmlns:a16="http://schemas.microsoft.com/office/drawing/2014/main" id="{03323B0B-A421-4EC2-BB84-F53E1FE04561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3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id="{95B82DF1-250E-4D14-B260-522632C3253D}"/>
                </a:ext>
              </a:extLst>
            </p:cNvPr>
            <p:cNvGrpSpPr/>
            <p:nvPr/>
          </p:nvGrpSpPr>
          <p:grpSpPr>
            <a:xfrm>
              <a:off x="1410010" y="2624665"/>
              <a:ext cx="2611177" cy="2139516"/>
              <a:chOff x="1193500" y="1491637"/>
              <a:chExt cx="3761195" cy="2139516"/>
            </a:xfrm>
          </p:grpSpPr>
          <p:grpSp>
            <p:nvGrpSpPr>
              <p:cNvPr id="21" name="Group 35">
                <a:extLst>
                  <a:ext uri="{FF2B5EF4-FFF2-40B4-BE49-F238E27FC236}">
                    <a16:creationId xmlns:a16="http://schemas.microsoft.com/office/drawing/2014/main" id="{180BA5AB-B8D3-4103-9AE4-A1D57BA223A0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5" name="TextBox 39">
                  <a:extLst>
                    <a:ext uri="{FF2B5EF4-FFF2-40B4-BE49-F238E27FC236}">
                      <a16:creationId xmlns:a16="http://schemas.microsoft.com/office/drawing/2014/main" id="{A70F74BD-5A95-4500-AADB-EB7A2A385290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26" name="Rectangle 40">
                  <a:extLst>
                    <a:ext uri="{FF2B5EF4-FFF2-40B4-BE49-F238E27FC236}">
                      <a16:creationId xmlns:a16="http://schemas.microsoft.com/office/drawing/2014/main" id="{EA311E6C-BCE5-4C2A-92F6-AFC2A2770634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1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  <p:grpSp>
            <p:nvGrpSpPr>
              <p:cNvPr id="22" name="Group 36">
                <a:extLst>
                  <a:ext uri="{FF2B5EF4-FFF2-40B4-BE49-F238E27FC236}">
                    <a16:creationId xmlns:a16="http://schemas.microsoft.com/office/drawing/2014/main" id="{1FD2724C-0A9B-453E-B7C8-7ACAB13D14EB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3" name="TextBox 37">
                  <a:extLst>
                    <a:ext uri="{FF2B5EF4-FFF2-40B4-BE49-F238E27FC236}">
                      <a16:creationId xmlns:a16="http://schemas.microsoft.com/office/drawing/2014/main" id="{20B5262F-2C2B-4FD1-94E1-71CC073F2C77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此部分内容作为文字排版占位显示</a:t>
                  </a:r>
                  <a:b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</a:br>
                  <a:r>
                    <a:rPr altLang="en-US" lang="zh-CN" sz="1000"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（建议使用主题字体）</a:t>
                  </a:r>
                </a:p>
              </p:txBody>
            </p:sp>
            <p:sp>
              <p:nvSpPr>
                <p:cNvPr id="24" name="Rectangle 38">
                  <a:extLst>
                    <a:ext uri="{FF2B5EF4-FFF2-40B4-BE49-F238E27FC236}">
                      <a16:creationId xmlns:a16="http://schemas.microsoft.com/office/drawing/2014/main" id="{61C4606B-B409-4D0B-836E-8AEF54C43F3C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5"/>
                      </a:solidFill>
                      <a:latin charset="-122" panose="020b0503020204020204" pitchFamily="34" typeface="微软雅黑"/>
                      <a:ea charset="-122" pitchFamily="34" typeface="微软雅黑"/>
                      <a:sym charset="-122" panose="00000500000000000000" pitchFamily="2" typeface="inpin heiti"/>
                    </a:rPr>
                    <a:t>标题文本预设</a:t>
                  </a:r>
                </a:p>
              </p:txBody>
            </p:sp>
          </p:grpSp>
        </p:grpSp>
      </p:grpSp>
      <p:sp>
        <p:nvSpPr>
          <p:cNvPr id="44" name="TextBox 21">
            <a:extLst>
              <a:ext uri="{FF2B5EF4-FFF2-40B4-BE49-F238E27FC236}">
                <a16:creationId xmlns:a16="http://schemas.microsoft.com/office/drawing/2014/main" id="{E552D91F-9564-4703-9A84-881D603FD3AB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383112675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1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AA735A92-EF83-4773-BAA0-0702A31A6B08}"/>
              </a:ext>
            </a:extLst>
          </p:cNvPr>
          <p:cNvSpPr/>
          <p:nvPr/>
        </p:nvSpPr>
        <p:spPr bwMode="auto">
          <a:xfrm flipV="1">
            <a:off x="4018854" y="2609226"/>
            <a:ext cx="930893" cy="827460"/>
          </a:xfrm>
          <a:custGeom>
            <a:cxnLst>
              <a:cxn ang="0">
                <a:pos x="261" y="232"/>
              </a:cxn>
              <a:cxn ang="0">
                <a:pos x="0" y="232"/>
              </a:cxn>
              <a:cxn ang="0">
                <a:pos x="128" y="0"/>
              </a:cxn>
              <a:cxn ang="0">
                <a:pos x="261" y="232"/>
              </a:cxn>
            </a:cxnLst>
            <a:rect b="b" l="0" r="r" t="0"/>
            <a:pathLst>
              <a:path h="231" w="261">
                <a:moveTo>
                  <a:pt x="261" y="232"/>
                </a:moveTo>
                <a:lnTo>
                  <a:pt x="0" y="232"/>
                </a:lnTo>
                <a:lnTo>
                  <a:pt x="128" y="0"/>
                </a:lnTo>
                <a:lnTo>
                  <a:pt x="261" y="232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E590B14C-847B-4681-8C94-505FA7C46CB4}"/>
              </a:ext>
            </a:extLst>
          </p:cNvPr>
          <p:cNvSpPr/>
          <p:nvPr/>
        </p:nvSpPr>
        <p:spPr bwMode="auto">
          <a:xfrm flipV="1">
            <a:off x="3712123" y="2154144"/>
            <a:ext cx="1558620" cy="417297"/>
          </a:xfrm>
          <a:custGeom>
            <a:cxnLst>
              <a:cxn ang="0">
                <a:pos x="64" y="0"/>
              </a:cxn>
              <a:cxn ang="0">
                <a:pos x="370" y="0"/>
              </a:cxn>
              <a:cxn ang="0">
                <a:pos x="437" y="117"/>
              </a:cxn>
              <a:cxn ang="0">
                <a:pos x="0" y="117"/>
              </a:cxn>
              <a:cxn ang="0">
                <a:pos x="64" y="0"/>
              </a:cxn>
            </a:cxnLst>
            <a:rect b="b" l="0" r="r" t="0"/>
            <a:pathLst>
              <a:path h="117" w="437">
                <a:moveTo>
                  <a:pt x="64" y="0"/>
                </a:moveTo>
                <a:lnTo>
                  <a:pt x="370" y="0"/>
                </a:lnTo>
                <a:lnTo>
                  <a:pt x="437" y="117"/>
                </a:lnTo>
                <a:lnTo>
                  <a:pt x="0" y="117"/>
                </a:lnTo>
                <a:lnTo>
                  <a:pt x="64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E6C9A21-0397-486B-A6DB-9FC9F432BC6C}"/>
              </a:ext>
            </a:extLst>
          </p:cNvPr>
          <p:cNvSpPr/>
          <p:nvPr/>
        </p:nvSpPr>
        <p:spPr bwMode="auto">
          <a:xfrm flipV="1">
            <a:off x="3362593" y="1624164"/>
            <a:ext cx="2268379" cy="492195"/>
          </a:xfrm>
          <a:custGeom>
            <a:cxnLst>
              <a:cxn ang="0">
                <a:pos x="77" y="0"/>
              </a:cxn>
              <a:cxn ang="0">
                <a:pos x="557" y="0"/>
              </a:cxn>
              <a:cxn ang="0">
                <a:pos x="636" y="138"/>
              </a:cxn>
              <a:cxn ang="0">
                <a:pos x="0" y="138"/>
              </a:cxn>
              <a:cxn ang="0">
                <a:pos x="77" y="0"/>
              </a:cxn>
            </a:cxnLst>
            <a:rect b="b" l="0" r="r" t="0"/>
            <a:pathLst>
              <a:path h="138" w="636">
                <a:moveTo>
                  <a:pt x="77" y="0"/>
                </a:moveTo>
                <a:lnTo>
                  <a:pt x="557" y="0"/>
                </a:lnTo>
                <a:lnTo>
                  <a:pt x="636" y="138"/>
                </a:lnTo>
                <a:lnTo>
                  <a:pt x="0" y="138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7541FF0F-ABFD-453F-9B84-E86099093CC2}"/>
              </a:ext>
            </a:extLst>
          </p:cNvPr>
          <p:cNvSpPr/>
          <p:nvPr/>
        </p:nvSpPr>
        <p:spPr bwMode="auto">
          <a:xfrm flipV="1">
            <a:off x="2667097" y="564204"/>
            <a:ext cx="3691467" cy="492195"/>
          </a:xfrm>
          <a:custGeom>
            <a:cxnLst>
              <a:cxn ang="0">
                <a:pos x="1035" y="138"/>
              </a:cxn>
              <a:cxn ang="0">
                <a:pos x="0" y="138"/>
              </a:cxn>
              <a:cxn ang="0">
                <a:pos x="76" y="0"/>
              </a:cxn>
              <a:cxn ang="0">
                <a:pos x="955" y="0"/>
              </a:cxn>
              <a:cxn ang="0">
                <a:pos x="1035" y="138"/>
              </a:cxn>
            </a:cxnLst>
            <a:rect b="b" l="0" r="r" t="0"/>
            <a:pathLst>
              <a:path h="138" w="1035">
                <a:moveTo>
                  <a:pt x="1035" y="138"/>
                </a:moveTo>
                <a:lnTo>
                  <a:pt x="0" y="138"/>
                </a:lnTo>
                <a:lnTo>
                  <a:pt x="76" y="0"/>
                </a:lnTo>
                <a:lnTo>
                  <a:pt x="955" y="0"/>
                </a:lnTo>
                <a:lnTo>
                  <a:pt x="1035" y="138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3A4914B-CAB9-4EF7-99AE-8AF36E0A83E8}"/>
              </a:ext>
            </a:extLst>
          </p:cNvPr>
          <p:cNvSpPr/>
          <p:nvPr/>
        </p:nvSpPr>
        <p:spPr bwMode="auto">
          <a:xfrm flipV="1">
            <a:off x="3034020" y="1094183"/>
            <a:ext cx="2978140" cy="492195"/>
          </a:xfrm>
          <a:custGeom>
            <a:cxnLst>
              <a:cxn ang="0">
                <a:pos x="835" y="138"/>
              </a:cxn>
              <a:cxn ang="0">
                <a:pos x="0" y="138"/>
              </a:cxn>
              <a:cxn ang="0">
                <a:pos x="76" y="0"/>
              </a:cxn>
              <a:cxn ang="0">
                <a:pos x="756" y="0"/>
              </a:cxn>
              <a:cxn ang="0">
                <a:pos x="835" y="138"/>
              </a:cxn>
            </a:cxnLst>
            <a:rect b="b" l="0" r="r" t="0"/>
            <a:pathLst>
              <a:path h="138" w="835">
                <a:moveTo>
                  <a:pt x="835" y="138"/>
                </a:moveTo>
                <a:lnTo>
                  <a:pt x="0" y="138"/>
                </a:lnTo>
                <a:lnTo>
                  <a:pt x="76" y="0"/>
                </a:lnTo>
                <a:lnTo>
                  <a:pt x="756" y="0"/>
                </a:lnTo>
                <a:lnTo>
                  <a:pt x="835" y="138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20" name="文本框 3">
            <a:extLst>
              <a:ext uri="{FF2B5EF4-FFF2-40B4-BE49-F238E27FC236}">
                <a16:creationId xmlns:a16="http://schemas.microsoft.com/office/drawing/2014/main" id="{EF6BDFBE-DD0E-40C9-9248-96FBEBA6B2CF}"/>
              </a:ext>
            </a:extLst>
          </p:cNvPr>
          <p:cNvSpPr txBox="1"/>
          <p:nvPr/>
        </p:nvSpPr>
        <p:spPr>
          <a:xfrm>
            <a:off x="3730718" y="669402"/>
            <a:ext cx="1777386" cy="28180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8CF0F31-4C02-4EE2-A50E-0BDD7085172C}"/>
              </a:ext>
            </a:extLst>
          </p:cNvPr>
          <p:cNvSpPr/>
          <p:nvPr/>
        </p:nvSpPr>
        <p:spPr>
          <a:xfrm flipV="1">
            <a:off x="2573778" y="555526"/>
            <a:ext cx="2034572" cy="3099123"/>
          </a:xfrm>
          <a:custGeom>
            <a:gdLst>
              <a:gd fmla="*/ 0 w 2389941" name="connsiteX0"/>
              <a:gd fmla="*/ 4120588 h 4132162" name="connsiteY0"/>
              <a:gd fmla="*/ 2389941 w 2389941" name="connsiteX1"/>
              <a:gd fmla="*/ 0 h 4132162" name="connsiteY1"/>
              <a:gd fmla="*/ 843344 w 2389941" name="connsiteX2"/>
              <a:gd fmla="*/ 4132162 h 4132162" name="connsiteY2"/>
              <a:gd fmla="*/ 0 w 2389941" name="connsiteX3"/>
              <a:gd fmla="*/ 4120588 h 4132162" name="connsiteY3"/>
              <a:gd fmla="*/ 0 w 4779882" name="connsiteX4"/>
              <a:gd fmla="*/ 4120588 h 4132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132162" w="2389941">
                <a:moveTo>
                  <a:pt x="0" y="4120588"/>
                </a:moveTo>
                <a:lnTo>
                  <a:pt x="2389941" y="0"/>
                </a:lnTo>
                <a:lnTo>
                  <a:pt x="843344" y="4132162"/>
                </a:lnTo>
                <a:lnTo>
                  <a:pt x="0" y="4120588"/>
                </a:ln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7F493F32-3CC1-4DCF-B0C4-C99EB6C8D475}"/>
              </a:ext>
            </a:extLst>
          </p:cNvPr>
          <p:cNvSpPr txBox="1"/>
          <p:nvPr/>
        </p:nvSpPr>
        <p:spPr>
          <a:xfrm>
            <a:off x="3802726" y="1205733"/>
            <a:ext cx="1777386" cy="28180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/>
          <a:p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415A2D70-60E1-4ECE-AF14-E4BC49ADD5F7}"/>
              </a:ext>
            </a:extLst>
          </p:cNvPr>
          <p:cNvSpPr txBox="1"/>
          <p:nvPr/>
        </p:nvSpPr>
        <p:spPr>
          <a:xfrm>
            <a:off x="3802726" y="1724479"/>
            <a:ext cx="1777386" cy="28180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/>
          <a:p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24" name="文本框 7">
            <a:extLst>
              <a:ext uri="{FF2B5EF4-FFF2-40B4-BE49-F238E27FC236}">
                <a16:creationId xmlns:a16="http://schemas.microsoft.com/office/drawing/2014/main" id="{5BFE9754-1BAC-4AC2-8990-CA3595985111}"/>
              </a:ext>
            </a:extLst>
          </p:cNvPr>
          <p:cNvSpPr txBox="1"/>
          <p:nvPr/>
        </p:nvSpPr>
        <p:spPr>
          <a:xfrm>
            <a:off x="3802726" y="2199264"/>
            <a:ext cx="1777386" cy="28180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/>
          <a:p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B019152-06F0-448F-8A0C-EE153931D416}"/>
              </a:ext>
            </a:extLst>
          </p:cNvPr>
          <p:cNvCxnSpPr/>
          <p:nvPr/>
        </p:nvCxnSpPr>
        <p:spPr>
          <a:xfrm>
            <a:off x="5736748" y="1946671"/>
            <a:ext cx="2234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4">
            <a:extLst>
              <a:ext uri="{FF2B5EF4-FFF2-40B4-BE49-F238E27FC236}">
                <a16:creationId xmlns:a16="http://schemas.microsoft.com/office/drawing/2014/main" id="{F6A3E0A0-45B4-49FB-B48F-DBD4D02CB862}"/>
              </a:ext>
            </a:extLst>
          </p:cNvPr>
          <p:cNvSpPr txBox="1"/>
          <p:nvPr/>
        </p:nvSpPr>
        <p:spPr>
          <a:xfrm>
            <a:off x="6193947" y="1665003"/>
            <a:ext cx="1777386" cy="28180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/>
          <a:p>
            <a:pPr algn="r"/>
            <a:r>
              <a:rPr altLang="en-US" b="1" lang="zh-CN" sz="18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1E100E-7E78-478D-B148-16C459661721}"/>
              </a:ext>
            </a:extLst>
          </p:cNvPr>
          <p:cNvSpPr/>
          <p:nvPr/>
        </p:nvSpPr>
        <p:spPr>
          <a:xfrm>
            <a:off x="5628848" y="1989168"/>
            <a:ext cx="234248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26394DA-DDAE-4152-8B29-2946116043EC}"/>
              </a:ext>
            </a:extLst>
          </p:cNvPr>
          <p:cNvCxnSpPr/>
          <p:nvPr/>
        </p:nvCxnSpPr>
        <p:spPr>
          <a:xfrm>
            <a:off x="955760" y="1946671"/>
            <a:ext cx="2234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675350D-63F8-4096-ABE4-2776A52D72EC}"/>
              </a:ext>
            </a:extLst>
          </p:cNvPr>
          <p:cNvSpPr txBox="1"/>
          <p:nvPr/>
        </p:nvSpPr>
        <p:spPr>
          <a:xfrm>
            <a:off x="955760" y="1665003"/>
            <a:ext cx="1777386" cy="28180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/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DA92C4-F3AD-4D26-8C5E-EB74E31F0E26}"/>
              </a:ext>
            </a:extLst>
          </p:cNvPr>
          <p:cNvSpPr/>
          <p:nvPr/>
        </p:nvSpPr>
        <p:spPr>
          <a:xfrm>
            <a:off x="955760" y="1989168"/>
            <a:ext cx="234248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9473835-9671-4018-AFE3-96DDA3C6D3BE}"/>
              </a:ext>
            </a:extLst>
          </p:cNvPr>
          <p:cNvCxnSpPr/>
          <p:nvPr/>
        </p:nvCxnSpPr>
        <p:spPr>
          <a:xfrm>
            <a:off x="5736748" y="3204558"/>
            <a:ext cx="2234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0">
            <a:extLst>
              <a:ext uri="{FF2B5EF4-FFF2-40B4-BE49-F238E27FC236}">
                <a16:creationId xmlns:a16="http://schemas.microsoft.com/office/drawing/2014/main" id="{80503DA2-3ED4-4EF2-B1D7-5684905AD74A}"/>
              </a:ext>
            </a:extLst>
          </p:cNvPr>
          <p:cNvSpPr txBox="1"/>
          <p:nvPr/>
        </p:nvSpPr>
        <p:spPr>
          <a:xfrm>
            <a:off x="6193947" y="2922890"/>
            <a:ext cx="1777386" cy="28180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/>
          <a:p>
            <a:pPr algn="r"/>
            <a:r>
              <a:rPr altLang="en-US" b="1" lang="zh-CN" sz="18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D05283-2797-4AAB-8E31-B0DBCE2742D0}"/>
              </a:ext>
            </a:extLst>
          </p:cNvPr>
          <p:cNvSpPr/>
          <p:nvPr/>
        </p:nvSpPr>
        <p:spPr>
          <a:xfrm>
            <a:off x="5628848" y="3247053"/>
            <a:ext cx="234248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D4BA986-3DE8-489F-BD0A-DB716000229A}"/>
              </a:ext>
            </a:extLst>
          </p:cNvPr>
          <p:cNvCxnSpPr/>
          <p:nvPr/>
        </p:nvCxnSpPr>
        <p:spPr>
          <a:xfrm>
            <a:off x="955760" y="3204558"/>
            <a:ext cx="2234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3">
            <a:extLst>
              <a:ext uri="{FF2B5EF4-FFF2-40B4-BE49-F238E27FC236}">
                <a16:creationId xmlns:a16="http://schemas.microsoft.com/office/drawing/2014/main" id="{ECD4F2C3-8DB6-4D6E-A285-7E4AF63F85FB}"/>
              </a:ext>
            </a:extLst>
          </p:cNvPr>
          <p:cNvSpPr txBox="1"/>
          <p:nvPr/>
        </p:nvSpPr>
        <p:spPr>
          <a:xfrm>
            <a:off x="955760" y="2922890"/>
            <a:ext cx="1777386" cy="28180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/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9ADEB73-0F8D-4E72-8E48-63BB363EE3ED}"/>
              </a:ext>
            </a:extLst>
          </p:cNvPr>
          <p:cNvSpPr/>
          <p:nvPr/>
        </p:nvSpPr>
        <p:spPr>
          <a:xfrm>
            <a:off x="955760" y="3247053"/>
            <a:ext cx="234248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此部分内容作为文字排版占位显示</a:t>
            </a:r>
          </a:p>
          <a:p>
            <a:pPr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（建议使用主题字体）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3C8D7EC-DC0E-4A0C-8777-C7626CA66A4F}"/>
              </a:ext>
            </a:extLst>
          </p:cNvPr>
          <p:cNvSpPr/>
          <p:nvPr/>
        </p:nvSpPr>
        <p:spPr>
          <a:xfrm>
            <a:off x="2988289" y="3540138"/>
            <a:ext cx="2984648" cy="594066"/>
          </a:xfrm>
          <a:prstGeom prst="ellipse">
            <a:avLst/>
          </a:prstGeom>
          <a:solidFill>
            <a:schemeClr val="tx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charset="-122" panose="020b0503020204020204" pitchFamily="34" typeface="微软雅黑"/>
              <a:ea charset="-122" pitchFamily="34" typeface="微软雅黑"/>
              <a:sym charset="-122" panose="00000500000000000000" pitchFamily="2" typeface="inpin heiti"/>
            </a:endParaRPr>
          </a:p>
        </p:txBody>
      </p:sp>
      <p:sp>
        <p:nvSpPr>
          <p:cNvPr id="18" name="文本框 26">
            <a:extLst>
              <a:ext uri="{FF2B5EF4-FFF2-40B4-BE49-F238E27FC236}">
                <a16:creationId xmlns:a16="http://schemas.microsoft.com/office/drawing/2014/main" id="{D5CDDCE4-F22D-4F73-B3A1-AFC21B1E715C}"/>
              </a:ext>
            </a:extLst>
          </p:cNvPr>
          <p:cNvSpPr txBox="1"/>
          <p:nvPr/>
        </p:nvSpPr>
        <p:spPr>
          <a:xfrm>
            <a:off x="3591064" y="3682779"/>
            <a:ext cx="1777386" cy="28180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/>
          <a:p>
            <a:r>
              <a:rPr altLang="en-US" b="1" lang="zh-CN" sz="1800"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DAAF44F3-32F2-4C2C-89E2-13ABFFE83641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</p:spTree>
    <p:extLst>
      <p:ext uri="{BB962C8B-B14F-4D97-AF65-F5344CB8AC3E}">
        <p14:creationId val="298702413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 nodeType="clickPar">
                      <p:stCondLst>
                        <p:cond delay="indefinite"/>
                      </p:stCondLst>
                      <p:childTnLst>
                        <p:par>
                          <p:cTn fill="hold" id="8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" nodeType="clickPar">
                      <p:stCondLst>
                        <p:cond delay="indefinite"/>
                      </p:stCondLst>
                      <p:childTnLst>
                        <p:par>
                          <p:cTn fill="hold" id="10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4" nodeType="clickPar">
                      <p:stCondLst>
                        <p:cond delay="indefinite"/>
                      </p:stCondLst>
                      <p:childTnLst>
                        <p:par>
                          <p:cTn fill="hold" id="1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20"/>
      <p:bldP grpId="0" spid="22"/>
      <p:bldP grpId="0" spid="23"/>
      <p:bldP grpId="0" spid="24"/>
      <p:bldP grpId="0" spid="6"/>
      <p:bldP grpId="0" spid="7"/>
      <p:bldP grpId="0" spid="9"/>
      <p:bldP grpId="0" spid="10"/>
      <p:bldP grpId="0" spid="12"/>
      <p:bldP grpId="0" spid="13"/>
      <p:bldP grpId="0" spid="15"/>
      <p:bldP grpId="0" spid="16"/>
      <p:bldP grpId="0" spid="17"/>
      <p:bldP grpId="0" spid="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164643F-3A99-458C-A0E2-F6BB7BB8DD16}"/>
              </a:ext>
            </a:extLst>
          </p:cNvPr>
          <p:cNvGrpSpPr/>
          <p:nvPr/>
        </p:nvGrpSpPr>
        <p:grpSpPr>
          <a:xfrm>
            <a:off x="1" y="0"/>
            <a:ext cx="9144000" cy="6600752"/>
            <a:chOff x="1" y="0"/>
            <a:chExt cx="9144000" cy="660075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2E53044-0BC5-4AA6-BF93-64CBF809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9144000" cy="5668094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FDF4C45-D15F-4493-A2B1-A92463D6A6FA}"/>
                </a:ext>
              </a:extLst>
            </p:cNvPr>
            <p:cNvGrpSpPr/>
            <p:nvPr/>
          </p:nvGrpSpPr>
          <p:grpSpPr>
            <a:xfrm>
              <a:off x="1" y="1774356"/>
              <a:ext cx="9045530" cy="4826396"/>
              <a:chOff x="1" y="1774356"/>
              <a:chExt cx="9045530" cy="4826396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DD714BC5-4FF3-4202-97AE-DC9DC316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" y="1774356"/>
                <a:ext cx="7226574" cy="4826396"/>
              </a:xfrm>
              <a:prstGeom prst="rect">
                <a:avLst/>
              </a:prstGeom>
            </p:spPr>
          </p:pic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F3D53B1E-C7F9-45E2-BA80-2536F3574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9106" y="4069722"/>
                <a:ext cx="606425" cy="1501775"/>
              </a:xfrm>
              <a:custGeom>
                <a:gdLst>
                  <a:gd fmla="*/ 53 w 96" name="T0"/>
                  <a:gd fmla="*/ 212 h 237" name="T1"/>
                  <a:gd fmla="*/ 54 w 96" name="T2"/>
                  <a:gd fmla="*/ 204 h 237" name="T3"/>
                  <a:gd fmla="*/ 58 w 96" name="T4"/>
                  <a:gd fmla="*/ 188 h 237" name="T5"/>
                  <a:gd fmla="*/ 75 w 96" name="T6"/>
                  <a:gd fmla="*/ 172 h 237" name="T7"/>
                  <a:gd fmla="*/ 95 w 96" name="T8"/>
                  <a:gd fmla="*/ 148 h 237" name="T9"/>
                  <a:gd fmla="*/ 91 w 96" name="T10"/>
                  <a:gd fmla="*/ 132 h 237" name="T11"/>
                  <a:gd fmla="*/ 71 w 96" name="T12"/>
                  <a:gd fmla="*/ 138 h 237" name="T13"/>
                  <a:gd fmla="*/ 56 w 96" name="T14"/>
                  <a:gd fmla="*/ 166 h 237" name="T15"/>
                  <a:gd fmla="*/ 52 w 96" name="T16"/>
                  <a:gd fmla="*/ 151 h 237" name="T17"/>
                  <a:gd fmla="*/ 51 w 96" name="T18"/>
                  <a:gd fmla="*/ 131 h 237" name="T19"/>
                  <a:gd fmla="*/ 58 w 96" name="T20"/>
                  <a:gd fmla="*/ 118 h 237" name="T21"/>
                  <a:gd fmla="*/ 70 w 96" name="T22"/>
                  <a:gd fmla="*/ 89 h 237" name="T23"/>
                  <a:gd fmla="*/ 70 w 96" name="T24"/>
                  <a:gd fmla="*/ 84 h 237" name="T25"/>
                  <a:gd fmla="*/ 64 w 96" name="T26"/>
                  <a:gd fmla="*/ 64 h 237" name="T27"/>
                  <a:gd fmla="*/ 54 w 96" name="T28"/>
                  <a:gd fmla="*/ 70 h 237" name="T29"/>
                  <a:gd fmla="*/ 41 w 96" name="T30"/>
                  <a:gd fmla="*/ 86 h 237" name="T31"/>
                  <a:gd fmla="*/ 32 w 96" name="T32"/>
                  <a:gd fmla="*/ 55 h 237" name="T33"/>
                  <a:gd fmla="*/ 30 w 96" name="T34"/>
                  <a:gd fmla="*/ 38 h 237" name="T35"/>
                  <a:gd fmla="*/ 16 w 96" name="T36"/>
                  <a:gd fmla="*/ 1 h 237" name="T37"/>
                  <a:gd fmla="*/ 4 w 96" name="T38"/>
                  <a:gd fmla="*/ 29 h 237" name="T39"/>
                  <a:gd fmla="*/ 18 w 96" name="T40"/>
                  <a:gd fmla="*/ 51 h 237" name="T41"/>
                  <a:gd fmla="*/ 26 w 96" name="T42"/>
                  <a:gd fmla="*/ 57 h 237" name="T43"/>
                  <a:gd fmla="*/ 28 w 96" name="T44"/>
                  <a:gd fmla="*/ 61 h 237" name="T45"/>
                  <a:gd fmla="*/ 34 w 96" name="T46"/>
                  <a:gd fmla="*/ 84 h 237" name="T47"/>
                  <a:gd fmla="*/ 41 w 96" name="T48"/>
                  <a:gd fmla="*/ 113 h 237" name="T49"/>
                  <a:gd fmla="*/ 40 w 96" name="T50"/>
                  <a:gd fmla="*/ 118 h 237" name="T51"/>
                  <a:gd fmla="*/ 31 w 96" name="T52"/>
                  <a:gd fmla="*/ 97 h 237" name="T53"/>
                  <a:gd fmla="*/ 9 w 96" name="T54"/>
                  <a:gd fmla="*/ 83 h 237" name="T55"/>
                  <a:gd fmla="*/ 18 w 96" name="T56"/>
                  <a:gd fmla="*/ 116 h 237" name="T57"/>
                  <a:gd fmla="*/ 44 w 96" name="T58"/>
                  <a:gd fmla="*/ 138 h 237" name="T59"/>
                  <a:gd fmla="*/ 45 w 96" name="T60"/>
                  <a:gd fmla="*/ 151 h 237" name="T61"/>
                  <a:gd fmla="*/ 39 w 96" name="T62"/>
                  <a:gd fmla="*/ 153 h 237" name="T63"/>
                  <a:gd fmla="*/ 20 w 96" name="T64"/>
                  <a:gd fmla="*/ 147 h 237" name="T65"/>
                  <a:gd fmla="*/ 20 w 96" name="T66"/>
                  <a:gd fmla="*/ 168 h 237" name="T67"/>
                  <a:gd fmla="*/ 39 w 96" name="T68"/>
                  <a:gd fmla="*/ 191 h 237" name="T69"/>
                  <a:gd fmla="*/ 46 w 96" name="T70"/>
                  <a:gd fmla="*/ 207 h 237" name="T71"/>
                  <a:gd fmla="*/ 46 w 96" name="T72"/>
                  <a:gd fmla="*/ 226 h 237" name="T73"/>
                  <a:gd fmla="*/ 42 w 96" name="T74"/>
                  <a:gd fmla="*/ 220 h 237" name="T75"/>
                  <a:gd fmla="*/ 37 w 96" name="T76"/>
                  <a:gd fmla="*/ 208 h 237" name="T77"/>
                  <a:gd fmla="*/ 16 w 96" name="T78"/>
                  <a:gd fmla="*/ 200 h 237" name="T79"/>
                  <a:gd fmla="*/ 13 w 96" name="T80"/>
                  <a:gd fmla="*/ 230 h 237" name="T81"/>
                  <a:gd fmla="*/ 34 w 96" name="T82"/>
                  <a:gd fmla="*/ 229 h 237" name="T83"/>
                  <a:gd fmla="*/ 54 w 96" name="T84"/>
                  <a:gd fmla="*/ 227 h 237" name="T85"/>
                  <a:gd fmla="*/ 80 w 96" name="T86"/>
                  <a:gd fmla="*/ 162 h 237" name="T87"/>
                  <a:gd fmla="*/ 79 w 96" name="T88"/>
                  <a:gd fmla="*/ 149 h 237" name="T89"/>
                  <a:gd fmla="*/ 64 w 96" name="T90"/>
                  <a:gd fmla="*/ 83 h 237" name="T91"/>
                  <a:gd fmla="*/ 60 w 96" name="T92"/>
                  <a:gd fmla="*/ 80 h 237" name="T93"/>
                  <a:gd fmla="*/ 60 w 96" name="T94"/>
                  <a:gd fmla="*/ 80 h 237" name="T95"/>
                  <a:gd fmla="*/ 60 w 96" name="T96"/>
                  <a:gd fmla="*/ 99 h 237" name="T97"/>
                  <a:gd fmla="*/ 52 w 96" name="T98"/>
                  <a:gd fmla="*/ 103 h 237" name="T99"/>
                  <a:gd fmla="*/ 52 w 96" name="T100"/>
                  <a:gd fmla="*/ 103 h 237" name="T101"/>
                  <a:gd fmla="*/ 11 w 96" name="T102"/>
                  <a:gd fmla="*/ 17 h 237" name="T103"/>
                  <a:gd fmla="*/ 17 w 96" name="T104"/>
                  <a:gd fmla="*/ 46 h 237" name="T105"/>
                  <a:gd fmla="*/ 17 w 96" name="T106"/>
                  <a:gd fmla="*/ 47 h 237" name="T107"/>
                  <a:gd fmla="*/ 12 w 96" name="T108"/>
                  <a:gd fmla="*/ 22 h 237" name="T109"/>
                  <a:gd fmla="*/ 19 w 96" name="T110"/>
                  <a:gd fmla="*/ 39 h 237" name="T111"/>
                  <a:gd fmla="*/ 29 w 96" name="T112"/>
                  <a:gd fmla="*/ 50 h 237" name="T113"/>
                  <a:gd fmla="*/ 17 w 96" name="T114"/>
                  <a:gd fmla="*/ 224 h 237" name="T115"/>
                  <a:gd fmla="*/ 23 w 96" name="T116"/>
                  <a:gd fmla="*/ 222 h 237" name="T117"/>
                  <a:gd fmla="*/ 19 w 96" name="T118"/>
                  <a:gd fmla="*/ 230 h 237" name="T119"/>
                  <a:gd fmla="*/ 48 w 96" name="T120"/>
                  <a:gd fmla="*/ 225 h 237" name="T121"/>
                  <a:gd fmla="*/ 46 w 96" name="T122"/>
                  <a:gd fmla="*/ 181 h 237" name="T123"/>
                  <a:gd fmla="*/ 52 w 96" name="T124"/>
                  <a:gd fmla="*/ 182 h 237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36" w="96">
                    <a:moveTo>
                      <a:pt x="53" y="219"/>
                    </a:moveTo>
                    <a:cubicBezTo>
                      <a:pt x="53" y="217"/>
                      <a:pt x="52" y="215"/>
                      <a:pt x="53" y="214"/>
                    </a:cubicBezTo>
                    <a:cubicBezTo>
                      <a:pt x="53" y="213"/>
                      <a:pt x="53" y="213"/>
                      <a:pt x="53" y="213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3" y="212"/>
                      <a:pt x="52" y="212"/>
                      <a:pt x="52" y="212"/>
                    </a:cubicBezTo>
                    <a:cubicBezTo>
                      <a:pt x="52" y="212"/>
                      <a:pt x="53" y="212"/>
                      <a:pt x="53" y="212"/>
                    </a:cubicBezTo>
                    <a:cubicBezTo>
                      <a:pt x="53" y="210"/>
                      <a:pt x="53" y="209"/>
                      <a:pt x="53" y="207"/>
                    </a:cubicBezTo>
                    <a:cubicBezTo>
                      <a:pt x="53" y="206"/>
                      <a:pt x="54" y="205"/>
                      <a:pt x="54" y="204"/>
                    </a:cubicBezTo>
                    <a:cubicBezTo>
                      <a:pt x="53" y="202"/>
                      <a:pt x="53" y="200"/>
                      <a:pt x="55" y="198"/>
                    </a:cubicBezTo>
                    <a:cubicBezTo>
                      <a:pt x="55" y="197"/>
                      <a:pt x="56" y="195"/>
                      <a:pt x="56" y="194"/>
                    </a:cubicBezTo>
                    <a:cubicBezTo>
                      <a:pt x="56" y="194"/>
                      <a:pt x="56" y="194"/>
                      <a:pt x="56" y="193"/>
                    </a:cubicBezTo>
                    <a:cubicBezTo>
                      <a:pt x="57" y="192"/>
                      <a:pt x="58" y="190"/>
                      <a:pt x="58" y="188"/>
                    </a:cubicBezTo>
                    <a:cubicBezTo>
                      <a:pt x="59" y="187"/>
                      <a:pt x="60" y="186"/>
                      <a:pt x="62" y="184"/>
                    </a:cubicBezTo>
                    <a:cubicBezTo>
                      <a:pt x="63" y="182"/>
                      <a:pt x="64" y="181"/>
                      <a:pt x="66" y="180"/>
                    </a:cubicBezTo>
                    <a:cubicBezTo>
                      <a:pt x="68" y="179"/>
                      <a:pt x="69" y="178"/>
                      <a:pt x="70" y="177"/>
                    </a:cubicBezTo>
                    <a:cubicBezTo>
                      <a:pt x="72" y="175"/>
                      <a:pt x="74" y="174"/>
                      <a:pt x="75" y="172"/>
                    </a:cubicBezTo>
                    <a:cubicBezTo>
                      <a:pt x="79" y="170"/>
                      <a:pt x="82" y="167"/>
                      <a:pt x="83" y="164"/>
                    </a:cubicBezTo>
                    <a:cubicBezTo>
                      <a:pt x="84" y="163"/>
                      <a:pt x="85" y="163"/>
                      <a:pt x="85" y="162"/>
                    </a:cubicBezTo>
                    <a:cubicBezTo>
                      <a:pt x="86" y="162"/>
                      <a:pt x="88" y="161"/>
                      <a:pt x="89" y="161"/>
                    </a:cubicBezTo>
                    <a:cubicBezTo>
                      <a:pt x="93" y="157"/>
                      <a:pt x="94" y="153"/>
                      <a:pt x="95" y="148"/>
                    </a:cubicBezTo>
                    <a:cubicBezTo>
                      <a:pt x="95" y="147"/>
                      <a:pt x="95" y="147"/>
                      <a:pt x="95" y="146"/>
                    </a:cubicBezTo>
                    <a:cubicBezTo>
                      <a:pt x="95" y="146"/>
                      <a:pt x="96" y="145"/>
                      <a:pt x="96" y="144"/>
                    </a:cubicBezTo>
                    <a:cubicBezTo>
                      <a:pt x="95" y="142"/>
                      <a:pt x="95" y="139"/>
                      <a:pt x="95" y="137"/>
                    </a:cubicBezTo>
                    <a:cubicBezTo>
                      <a:pt x="93" y="135"/>
                      <a:pt x="92" y="134"/>
                      <a:pt x="91" y="132"/>
                    </a:cubicBezTo>
                    <a:cubicBezTo>
                      <a:pt x="91" y="130"/>
                      <a:pt x="89" y="131"/>
                      <a:pt x="88" y="130"/>
                    </a:cubicBezTo>
                    <a:cubicBezTo>
                      <a:pt x="86" y="129"/>
                      <a:pt x="84" y="129"/>
                      <a:pt x="82" y="130"/>
                    </a:cubicBezTo>
                    <a:cubicBezTo>
                      <a:pt x="78" y="131"/>
                      <a:pt x="75" y="133"/>
                      <a:pt x="73" y="136"/>
                    </a:cubicBezTo>
                    <a:cubicBezTo>
                      <a:pt x="72" y="137"/>
                      <a:pt x="71" y="138"/>
                      <a:pt x="71" y="138"/>
                    </a:cubicBezTo>
                    <a:cubicBezTo>
                      <a:pt x="70" y="139"/>
                      <a:pt x="69" y="139"/>
                      <a:pt x="69" y="140"/>
                    </a:cubicBezTo>
                    <a:cubicBezTo>
                      <a:pt x="67" y="143"/>
                      <a:pt x="65" y="147"/>
                      <a:pt x="63" y="151"/>
                    </a:cubicBezTo>
                    <a:cubicBezTo>
                      <a:pt x="62" y="153"/>
                      <a:pt x="60" y="156"/>
                      <a:pt x="59" y="159"/>
                    </a:cubicBezTo>
                    <a:cubicBezTo>
                      <a:pt x="58" y="161"/>
                      <a:pt x="57" y="164"/>
                      <a:pt x="56" y="166"/>
                    </a:cubicBezTo>
                    <a:cubicBezTo>
                      <a:pt x="56" y="166"/>
                      <a:pt x="55" y="166"/>
                      <a:pt x="54" y="166"/>
                    </a:cubicBezTo>
                    <a:cubicBezTo>
                      <a:pt x="54" y="164"/>
                      <a:pt x="54" y="161"/>
                      <a:pt x="54" y="159"/>
                    </a:cubicBezTo>
                    <a:cubicBezTo>
                      <a:pt x="53" y="157"/>
                      <a:pt x="53" y="155"/>
                      <a:pt x="53" y="153"/>
                    </a:cubicBezTo>
                    <a:cubicBezTo>
                      <a:pt x="53" y="153"/>
                      <a:pt x="53" y="152"/>
                      <a:pt x="52" y="151"/>
                    </a:cubicBezTo>
                    <a:cubicBezTo>
                      <a:pt x="52" y="148"/>
                      <a:pt x="52" y="145"/>
                      <a:pt x="51" y="142"/>
                    </a:cubicBezTo>
                    <a:cubicBezTo>
                      <a:pt x="52" y="141"/>
                      <a:pt x="52" y="141"/>
                      <a:pt x="52" y="140"/>
                    </a:cubicBezTo>
                    <a:cubicBezTo>
                      <a:pt x="52" y="138"/>
                      <a:pt x="51" y="137"/>
                      <a:pt x="51" y="135"/>
                    </a:cubicBezTo>
                    <a:cubicBezTo>
                      <a:pt x="51" y="134"/>
                      <a:pt x="51" y="132"/>
                      <a:pt x="51" y="131"/>
                    </a:cubicBezTo>
                    <a:cubicBezTo>
                      <a:pt x="51" y="130"/>
                      <a:pt x="52" y="129"/>
                      <a:pt x="53" y="128"/>
                    </a:cubicBezTo>
                    <a:cubicBezTo>
                      <a:pt x="53" y="126"/>
                      <a:pt x="54" y="125"/>
                      <a:pt x="55" y="123"/>
                    </a:cubicBezTo>
                    <a:cubicBezTo>
                      <a:pt x="56" y="122"/>
                      <a:pt x="56" y="121"/>
                      <a:pt x="57" y="121"/>
                    </a:cubicBezTo>
                    <a:cubicBezTo>
                      <a:pt x="57" y="120"/>
                      <a:pt x="57" y="119"/>
                      <a:pt x="58" y="118"/>
                    </a:cubicBezTo>
                    <a:cubicBezTo>
                      <a:pt x="61" y="115"/>
                      <a:pt x="63" y="111"/>
                      <a:pt x="64" y="107"/>
                    </a:cubicBezTo>
                    <a:cubicBezTo>
                      <a:pt x="65" y="106"/>
                      <a:pt x="65" y="105"/>
                      <a:pt x="65" y="105"/>
                    </a:cubicBezTo>
                    <a:cubicBezTo>
                      <a:pt x="66" y="103"/>
                      <a:pt x="67" y="101"/>
                      <a:pt x="67" y="100"/>
                    </a:cubicBezTo>
                    <a:cubicBezTo>
                      <a:pt x="68" y="96"/>
                      <a:pt x="69" y="93"/>
                      <a:pt x="70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5"/>
                      <a:pt x="70" y="84"/>
                      <a:pt x="70" y="84"/>
                    </a:cubicBezTo>
                    <a:cubicBezTo>
                      <a:pt x="69" y="84"/>
                      <a:pt x="68" y="84"/>
                      <a:pt x="68" y="84"/>
                    </a:cubicBezTo>
                    <a:cubicBezTo>
                      <a:pt x="68" y="84"/>
                      <a:pt x="69" y="84"/>
                      <a:pt x="70" y="84"/>
                    </a:cubicBezTo>
                    <a:cubicBezTo>
                      <a:pt x="70" y="84"/>
                      <a:pt x="71" y="85"/>
                      <a:pt x="71" y="85"/>
                    </a:cubicBezTo>
                    <a:cubicBezTo>
                      <a:pt x="72" y="82"/>
                      <a:pt x="73" y="79"/>
                      <a:pt x="74" y="75"/>
                    </a:cubicBezTo>
                    <a:cubicBezTo>
                      <a:pt x="74" y="74"/>
                      <a:pt x="74" y="72"/>
                      <a:pt x="74" y="71"/>
                    </a:cubicBezTo>
                    <a:cubicBezTo>
                      <a:pt x="74" y="66"/>
                      <a:pt x="69" y="62"/>
                      <a:pt x="64" y="64"/>
                    </a:cubicBezTo>
                    <a:cubicBezTo>
                      <a:pt x="63" y="64"/>
                      <a:pt x="61" y="64"/>
                      <a:pt x="60" y="64"/>
                    </a:cubicBezTo>
                    <a:cubicBezTo>
                      <a:pt x="58" y="66"/>
                      <a:pt x="57" y="68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0"/>
                      <a:pt x="54" y="70"/>
                    </a:cubicBezTo>
                    <a:cubicBezTo>
                      <a:pt x="54" y="71"/>
                      <a:pt x="53" y="73"/>
                      <a:pt x="52" y="74"/>
                    </a:cubicBezTo>
                    <a:cubicBezTo>
                      <a:pt x="51" y="77"/>
                      <a:pt x="50" y="81"/>
                      <a:pt x="49" y="84"/>
                    </a:cubicBezTo>
                    <a:cubicBezTo>
                      <a:pt x="47" y="88"/>
                      <a:pt x="46" y="93"/>
                      <a:pt x="45" y="96"/>
                    </a:cubicBezTo>
                    <a:cubicBezTo>
                      <a:pt x="44" y="94"/>
                      <a:pt x="43" y="90"/>
                      <a:pt x="41" y="86"/>
                    </a:cubicBezTo>
                    <a:cubicBezTo>
                      <a:pt x="40" y="79"/>
                      <a:pt x="38" y="73"/>
                      <a:pt x="37" y="66"/>
                    </a:cubicBezTo>
                    <a:cubicBezTo>
                      <a:pt x="36" y="65"/>
                      <a:pt x="36" y="64"/>
                      <a:pt x="36" y="63"/>
                    </a:cubicBezTo>
                    <a:cubicBezTo>
                      <a:pt x="35" y="60"/>
                      <a:pt x="34" y="56"/>
                      <a:pt x="33" y="53"/>
                    </a:cubicBezTo>
                    <a:cubicBezTo>
                      <a:pt x="33" y="54"/>
                      <a:pt x="32" y="54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4"/>
                      <a:pt x="33" y="54"/>
                      <a:pt x="33" y="53"/>
                    </a:cubicBezTo>
                    <a:cubicBezTo>
                      <a:pt x="32" y="49"/>
                      <a:pt x="31" y="46"/>
                      <a:pt x="30" y="42"/>
                    </a:cubicBezTo>
                    <a:cubicBezTo>
                      <a:pt x="30" y="41"/>
                      <a:pt x="29" y="39"/>
                      <a:pt x="30" y="38"/>
                    </a:cubicBezTo>
                    <a:cubicBezTo>
                      <a:pt x="30" y="32"/>
                      <a:pt x="29" y="27"/>
                      <a:pt x="27" y="22"/>
                    </a:cubicBezTo>
                    <a:cubicBezTo>
                      <a:pt x="26" y="18"/>
                      <a:pt x="25" y="14"/>
                      <a:pt x="24" y="10"/>
                    </a:cubicBezTo>
                    <a:cubicBezTo>
                      <a:pt x="22" y="8"/>
                      <a:pt x="21" y="6"/>
                      <a:pt x="20" y="4"/>
                    </a:cubicBezTo>
                    <a:cubicBezTo>
                      <a:pt x="19" y="2"/>
                      <a:pt x="18" y="2"/>
                      <a:pt x="16" y="1"/>
                    </a:cubicBez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6" y="2"/>
                      <a:pt x="5" y="4"/>
                    </a:cubicBezTo>
                    <a:cubicBezTo>
                      <a:pt x="2" y="10"/>
                      <a:pt x="3" y="16"/>
                      <a:pt x="3" y="22"/>
                    </a:cubicBezTo>
                    <a:cubicBezTo>
                      <a:pt x="3" y="24"/>
                      <a:pt x="4" y="27"/>
                      <a:pt x="4" y="29"/>
                    </a:cubicBezTo>
                    <a:cubicBezTo>
                      <a:pt x="5" y="31"/>
                      <a:pt x="6" y="33"/>
                      <a:pt x="6" y="35"/>
                    </a:cubicBezTo>
                    <a:cubicBezTo>
                      <a:pt x="7" y="39"/>
                      <a:pt x="8" y="42"/>
                      <a:pt x="11" y="44"/>
                    </a:cubicBezTo>
                    <a:cubicBezTo>
                      <a:pt x="12" y="46"/>
                      <a:pt x="14" y="48"/>
                      <a:pt x="15" y="49"/>
                    </a:cubicBezTo>
                    <a:cubicBezTo>
                      <a:pt x="16" y="50"/>
                      <a:pt x="17" y="51"/>
                      <a:pt x="18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20" y="51"/>
                      <a:pt x="20" y="51"/>
                    </a:cubicBezTo>
                    <a:cubicBezTo>
                      <a:pt x="20" y="50"/>
                      <a:pt x="21" y="50"/>
                      <a:pt x="21" y="50"/>
                    </a:cubicBezTo>
                    <a:cubicBezTo>
                      <a:pt x="22" y="53"/>
                      <a:pt x="24" y="55"/>
                      <a:pt x="26" y="57"/>
                    </a:cubicBezTo>
                    <a:cubicBezTo>
                      <a:pt x="26" y="57"/>
                      <a:pt x="26" y="58"/>
                      <a:pt x="27" y="59"/>
                    </a:cubicBezTo>
                    <a:cubicBezTo>
                      <a:pt x="27" y="59"/>
                      <a:pt x="27" y="60"/>
                      <a:pt x="27" y="60"/>
                    </a:cubicBezTo>
                    <a:cubicBezTo>
                      <a:pt x="27" y="60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9" y="63"/>
                      <a:pt x="29" y="64"/>
                      <a:pt x="29" y="66"/>
                    </a:cubicBezTo>
                    <a:cubicBezTo>
                      <a:pt x="29" y="69"/>
                      <a:pt x="31" y="71"/>
                      <a:pt x="31" y="74"/>
                    </a:cubicBezTo>
                    <a:cubicBezTo>
                      <a:pt x="32" y="77"/>
                      <a:pt x="33" y="81"/>
                      <a:pt x="34" y="84"/>
                    </a:cubicBezTo>
                    <a:cubicBezTo>
                      <a:pt x="35" y="86"/>
                      <a:pt x="35" y="88"/>
                      <a:pt x="36" y="90"/>
                    </a:cubicBezTo>
                    <a:cubicBezTo>
                      <a:pt x="36" y="92"/>
                      <a:pt x="37" y="94"/>
                      <a:pt x="37" y="96"/>
                    </a:cubicBezTo>
                    <a:cubicBezTo>
                      <a:pt x="38" y="99"/>
                      <a:pt x="39" y="102"/>
                      <a:pt x="40" y="105"/>
                    </a:cubicBezTo>
                    <a:cubicBezTo>
                      <a:pt x="40" y="108"/>
                      <a:pt x="40" y="110"/>
                      <a:pt x="41" y="113"/>
                    </a:cubicBezTo>
                    <a:cubicBezTo>
                      <a:pt x="42" y="117"/>
                      <a:pt x="42" y="122"/>
                      <a:pt x="43" y="126"/>
                    </a:cubicBezTo>
                    <a:cubicBezTo>
                      <a:pt x="43" y="126"/>
                      <a:pt x="43" y="127"/>
                      <a:pt x="43" y="127"/>
                    </a:cubicBezTo>
                    <a:cubicBezTo>
                      <a:pt x="42" y="127"/>
                      <a:pt x="41" y="126"/>
                      <a:pt x="41" y="125"/>
                    </a:cubicBezTo>
                    <a:cubicBezTo>
                      <a:pt x="42" y="122"/>
                      <a:pt x="40" y="121"/>
                      <a:pt x="40" y="118"/>
                    </a:cubicBezTo>
                    <a:cubicBezTo>
                      <a:pt x="38" y="116"/>
                      <a:pt x="37" y="114"/>
                      <a:pt x="35" y="111"/>
                    </a:cubicBezTo>
                    <a:cubicBezTo>
                      <a:pt x="35" y="111"/>
                      <a:pt x="35" y="109"/>
                      <a:pt x="35" y="108"/>
                    </a:cubicBezTo>
                    <a:cubicBezTo>
                      <a:pt x="34" y="106"/>
                      <a:pt x="34" y="104"/>
                      <a:pt x="34" y="102"/>
                    </a:cubicBezTo>
                    <a:cubicBezTo>
                      <a:pt x="33" y="100"/>
                      <a:pt x="32" y="99"/>
                      <a:pt x="31" y="97"/>
                    </a:cubicBezTo>
                    <a:cubicBezTo>
                      <a:pt x="30" y="94"/>
                      <a:pt x="28" y="92"/>
                      <a:pt x="26" y="91"/>
                    </a:cubicBezTo>
                    <a:cubicBezTo>
                      <a:pt x="25" y="90"/>
                      <a:pt x="24" y="90"/>
                      <a:pt x="24" y="90"/>
                    </a:cubicBezTo>
                    <a:cubicBezTo>
                      <a:pt x="22" y="87"/>
                      <a:pt x="20" y="85"/>
                      <a:pt x="18" y="82"/>
                    </a:cubicBezTo>
                    <a:cubicBezTo>
                      <a:pt x="15" y="80"/>
                      <a:pt x="12" y="80"/>
                      <a:pt x="9" y="83"/>
                    </a:cubicBezTo>
                    <a:cubicBezTo>
                      <a:pt x="9" y="83"/>
                      <a:pt x="8" y="84"/>
                      <a:pt x="8" y="84"/>
                    </a:cubicBezTo>
                    <a:cubicBezTo>
                      <a:pt x="3" y="87"/>
                      <a:pt x="0" y="93"/>
                      <a:pt x="3" y="98"/>
                    </a:cubicBezTo>
                    <a:cubicBezTo>
                      <a:pt x="5" y="102"/>
                      <a:pt x="6" y="105"/>
                      <a:pt x="8" y="107"/>
                    </a:cubicBezTo>
                    <a:cubicBezTo>
                      <a:pt x="11" y="111"/>
                      <a:pt x="14" y="114"/>
                      <a:pt x="18" y="116"/>
                    </a:cubicBezTo>
                    <a:cubicBezTo>
                      <a:pt x="20" y="116"/>
                      <a:pt x="22" y="117"/>
                      <a:pt x="24" y="119"/>
                    </a:cubicBezTo>
                    <a:cubicBezTo>
                      <a:pt x="30" y="123"/>
                      <a:pt x="35" y="128"/>
                      <a:pt x="39" y="134"/>
                    </a:cubicBezTo>
                    <a:cubicBezTo>
                      <a:pt x="40" y="135"/>
                      <a:pt x="41" y="138"/>
                      <a:pt x="44" y="137"/>
                    </a:cubicBezTo>
                    <a:cubicBezTo>
                      <a:pt x="44" y="137"/>
                      <a:pt x="44" y="138"/>
                      <a:pt x="44" y="138"/>
                    </a:cubicBezTo>
                    <a:cubicBezTo>
                      <a:pt x="44" y="139"/>
                      <a:pt x="45" y="141"/>
                      <a:pt x="45" y="142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4" y="142"/>
                      <a:pt x="44" y="143"/>
                    </a:cubicBezTo>
                    <a:cubicBezTo>
                      <a:pt x="45" y="145"/>
                      <a:pt x="45" y="148"/>
                      <a:pt x="45" y="151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5" y="153"/>
                      <a:pt x="45" y="154"/>
                      <a:pt x="45" y="155"/>
                    </a:cubicBezTo>
                    <a:cubicBezTo>
                      <a:pt x="45" y="155"/>
                      <a:pt x="46" y="157"/>
                      <a:pt x="45" y="157"/>
                    </a:cubicBezTo>
                    <a:cubicBezTo>
                      <a:pt x="43" y="155"/>
                      <a:pt x="42" y="153"/>
                      <a:pt x="39" y="153"/>
                    </a:cubicBezTo>
                    <a:cubicBezTo>
                      <a:pt x="38" y="153"/>
                      <a:pt x="37" y="152"/>
                      <a:pt x="36" y="152"/>
                    </a:cubicBezTo>
                    <a:cubicBezTo>
                      <a:pt x="35" y="151"/>
                      <a:pt x="34" y="151"/>
                      <a:pt x="32" y="150"/>
                    </a:cubicBezTo>
                    <a:cubicBezTo>
                      <a:pt x="31" y="149"/>
                      <a:pt x="30" y="147"/>
                      <a:pt x="28" y="147"/>
                    </a:cubicBezTo>
                    <a:cubicBezTo>
                      <a:pt x="25" y="145"/>
                      <a:pt x="23" y="147"/>
                      <a:pt x="20" y="147"/>
                    </a:cubicBezTo>
                    <a:cubicBezTo>
                      <a:pt x="18" y="148"/>
                      <a:pt x="17" y="150"/>
                      <a:pt x="15" y="152"/>
                    </a:cubicBezTo>
                    <a:cubicBezTo>
                      <a:pt x="12" y="156"/>
                      <a:pt x="14" y="162"/>
                      <a:pt x="17" y="165"/>
                    </a:cubicBezTo>
                    <a:cubicBezTo>
                      <a:pt x="17" y="165"/>
                      <a:pt x="18" y="165"/>
                      <a:pt x="18" y="165"/>
                    </a:cubicBezTo>
                    <a:cubicBezTo>
                      <a:pt x="18" y="166"/>
                      <a:pt x="19" y="167"/>
                      <a:pt x="20" y="168"/>
                    </a:cubicBezTo>
                    <a:cubicBezTo>
                      <a:pt x="20" y="169"/>
                      <a:pt x="20" y="169"/>
                      <a:pt x="21" y="170"/>
                    </a:cubicBezTo>
                    <a:cubicBezTo>
                      <a:pt x="22" y="171"/>
                      <a:pt x="24" y="173"/>
                      <a:pt x="25" y="175"/>
                    </a:cubicBezTo>
                    <a:cubicBezTo>
                      <a:pt x="27" y="177"/>
                      <a:pt x="29" y="179"/>
                      <a:pt x="31" y="182"/>
                    </a:cubicBezTo>
                    <a:cubicBezTo>
                      <a:pt x="34" y="185"/>
                      <a:pt x="36" y="188"/>
                      <a:pt x="39" y="191"/>
                    </a:cubicBezTo>
                    <a:cubicBezTo>
                      <a:pt x="40" y="193"/>
                      <a:pt x="41" y="194"/>
                      <a:pt x="42" y="196"/>
                    </a:cubicBezTo>
                    <a:cubicBezTo>
                      <a:pt x="43" y="197"/>
                      <a:pt x="44" y="199"/>
                      <a:pt x="44" y="200"/>
                    </a:cubicBezTo>
                    <a:cubicBezTo>
                      <a:pt x="45" y="202"/>
                      <a:pt x="45" y="203"/>
                      <a:pt x="46" y="204"/>
                    </a:cubicBezTo>
                    <a:cubicBezTo>
                      <a:pt x="46" y="205"/>
                      <a:pt x="46" y="206"/>
                      <a:pt x="46" y="207"/>
                    </a:cubicBezTo>
                    <a:cubicBezTo>
                      <a:pt x="46" y="209"/>
                      <a:pt x="46" y="211"/>
                      <a:pt x="46" y="213"/>
                    </a:cubicBezTo>
                    <a:cubicBezTo>
                      <a:pt x="46" y="214"/>
                      <a:pt x="46" y="214"/>
                      <a:pt x="46" y="214"/>
                    </a:cubicBezTo>
                    <a:cubicBezTo>
                      <a:pt x="46" y="216"/>
                      <a:pt x="46" y="219"/>
                      <a:pt x="46" y="221"/>
                    </a:cubicBezTo>
                    <a:cubicBezTo>
                      <a:pt x="46" y="223"/>
                      <a:pt x="46" y="225"/>
                      <a:pt x="46" y="226"/>
                    </a:cubicBezTo>
                    <a:cubicBezTo>
                      <a:pt x="46" y="227"/>
                      <a:pt x="45" y="227"/>
                      <a:pt x="45" y="228"/>
                    </a:cubicBezTo>
                    <a:cubicBezTo>
                      <a:pt x="45" y="228"/>
                      <a:pt x="45" y="228"/>
                      <a:pt x="45" y="228"/>
                    </a:cubicBezTo>
                    <a:cubicBezTo>
                      <a:pt x="45" y="226"/>
                      <a:pt x="44" y="225"/>
                      <a:pt x="44" y="224"/>
                    </a:cubicBezTo>
                    <a:cubicBezTo>
                      <a:pt x="44" y="222"/>
                      <a:pt x="43" y="221"/>
                      <a:pt x="42" y="220"/>
                    </a:cubicBezTo>
                    <a:cubicBezTo>
                      <a:pt x="42" y="216"/>
                      <a:pt x="40" y="214"/>
                      <a:pt x="38" y="211"/>
                    </a:cubicBezTo>
                    <a:cubicBezTo>
                      <a:pt x="38" y="211"/>
                      <a:pt x="37" y="211"/>
                      <a:pt x="37" y="211"/>
                    </a:cubicBezTo>
                    <a:cubicBezTo>
                      <a:pt x="37" y="211"/>
                      <a:pt x="38" y="211"/>
                      <a:pt x="38" y="211"/>
                    </a:cubicBezTo>
                    <a:cubicBezTo>
                      <a:pt x="38" y="210"/>
                      <a:pt x="37" y="209"/>
                      <a:pt x="37" y="208"/>
                    </a:cubicBezTo>
                    <a:cubicBezTo>
                      <a:pt x="35" y="208"/>
                      <a:pt x="34" y="207"/>
                      <a:pt x="33" y="206"/>
                    </a:cubicBezTo>
                    <a:cubicBezTo>
                      <a:pt x="32" y="203"/>
                      <a:pt x="30" y="202"/>
                      <a:pt x="28" y="201"/>
                    </a:cubicBezTo>
                    <a:cubicBezTo>
                      <a:pt x="26" y="198"/>
                      <a:pt x="22" y="198"/>
                      <a:pt x="19" y="198"/>
                    </a:cubicBezTo>
                    <a:cubicBezTo>
                      <a:pt x="18" y="198"/>
                      <a:pt x="17" y="199"/>
                      <a:pt x="16" y="200"/>
                    </a:cubicBezTo>
                    <a:cubicBezTo>
                      <a:pt x="15" y="201"/>
                      <a:pt x="15" y="201"/>
                      <a:pt x="14" y="202"/>
                    </a:cubicBezTo>
                    <a:cubicBezTo>
                      <a:pt x="12" y="205"/>
                      <a:pt x="10" y="208"/>
                      <a:pt x="8" y="211"/>
                    </a:cubicBezTo>
                    <a:cubicBezTo>
                      <a:pt x="7" y="214"/>
                      <a:pt x="6" y="217"/>
                      <a:pt x="8" y="220"/>
                    </a:cubicBezTo>
                    <a:cubicBezTo>
                      <a:pt x="10" y="223"/>
                      <a:pt x="10" y="227"/>
                      <a:pt x="13" y="230"/>
                    </a:cubicBezTo>
                    <a:cubicBezTo>
                      <a:pt x="14" y="232"/>
                      <a:pt x="15" y="233"/>
                      <a:pt x="16" y="235"/>
                    </a:cubicBezTo>
                    <a:cubicBezTo>
                      <a:pt x="16" y="236"/>
                      <a:pt x="17" y="237"/>
                      <a:pt x="17" y="237"/>
                    </a:cubicBezTo>
                    <a:cubicBezTo>
                      <a:pt x="38" y="237"/>
                      <a:pt x="38" y="237"/>
                      <a:pt x="38" y="237"/>
                    </a:cubicBezTo>
                    <a:cubicBezTo>
                      <a:pt x="37" y="234"/>
                      <a:pt x="35" y="232"/>
                      <a:pt x="34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32"/>
                      <a:pt x="37" y="234"/>
                      <a:pt x="38" y="237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3" y="234"/>
                      <a:pt x="54" y="230"/>
                      <a:pt x="54" y="227"/>
                    </a:cubicBezTo>
                    <a:cubicBezTo>
                      <a:pt x="54" y="224"/>
                      <a:pt x="53" y="221"/>
                      <a:pt x="53" y="219"/>
                    </a:cubicBezTo>
                    <a:close/>
                    <a:moveTo>
                      <a:pt x="80" y="162"/>
                    </a:move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ubicBezTo>
                      <a:pt x="80" y="162"/>
                      <a:pt x="80" y="162"/>
                      <a:pt x="80" y="162"/>
                    </a:cubicBezTo>
                    <a:close/>
                    <a:moveTo>
                      <a:pt x="79" y="149"/>
                    </a:moveTo>
                    <a:cubicBezTo>
                      <a:pt x="79" y="149"/>
                      <a:pt x="79" y="149"/>
                      <a:pt x="79" y="148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8" y="150"/>
                      <a:pt x="77" y="151"/>
                      <a:pt x="77" y="152"/>
                    </a:cubicBezTo>
                    <a:cubicBezTo>
                      <a:pt x="77" y="151"/>
                      <a:pt x="78" y="150"/>
                      <a:pt x="79" y="149"/>
                    </a:cubicBezTo>
                    <a:close/>
                    <a:moveTo>
                      <a:pt x="63" y="79"/>
                    </a:moveTo>
                    <a:cubicBezTo>
                      <a:pt x="63" y="80"/>
                      <a:pt x="64" y="82"/>
                      <a:pt x="64" y="83"/>
                    </a:cubicBezTo>
                    <a:cubicBezTo>
                      <a:pt x="63" y="84"/>
                      <a:pt x="63" y="85"/>
                      <a:pt x="63" y="86"/>
                    </a:cubicBezTo>
                    <a:cubicBezTo>
                      <a:pt x="63" y="85"/>
                      <a:pt x="63" y="84"/>
                      <a:pt x="64" y="83"/>
                    </a:cubicBezTo>
                    <a:cubicBezTo>
                      <a:pt x="64" y="82"/>
                      <a:pt x="63" y="80"/>
                      <a:pt x="63" y="79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1" y="80"/>
                      <a:pt x="61" y="79"/>
                    </a:cubicBezTo>
                    <a:cubicBezTo>
                      <a:pt x="61" y="80"/>
                      <a:pt x="60" y="80"/>
                      <a:pt x="60" y="80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60" y="81"/>
                      <a:pt x="60" y="80"/>
                    </a:cubicBezTo>
                    <a:close/>
                    <a:moveTo>
                      <a:pt x="60" y="99"/>
                    </a:moveTo>
                    <a:cubicBezTo>
                      <a:pt x="60" y="99"/>
                      <a:pt x="60" y="99"/>
                      <a:pt x="60" y="99"/>
                    </a:cubicBezTo>
                    <a:cubicBezTo>
                      <a:pt x="60" y="96"/>
                      <a:pt x="61" y="93"/>
                      <a:pt x="62" y="91"/>
                    </a:cubicBezTo>
                    <a:cubicBezTo>
                      <a:pt x="61" y="93"/>
                      <a:pt x="60" y="96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58" y="101"/>
                      <a:pt x="57" y="104"/>
                      <a:pt x="56" y="107"/>
                    </a:cubicBezTo>
                    <a:cubicBezTo>
                      <a:pt x="57" y="104"/>
                      <a:pt x="58" y="101"/>
                      <a:pt x="60" y="99"/>
                    </a:cubicBezTo>
                    <a:close/>
                    <a:moveTo>
                      <a:pt x="52" y="103"/>
                    </a:moveTo>
                    <a:cubicBezTo>
                      <a:pt x="52" y="103"/>
                      <a:pt x="52" y="102"/>
                      <a:pt x="52" y="102"/>
                    </a:cubicBezTo>
                    <a:cubicBezTo>
                      <a:pt x="52" y="102"/>
                      <a:pt x="52" y="103"/>
                      <a:pt x="52" y="103"/>
                    </a:cubicBezTo>
                    <a:cubicBezTo>
                      <a:pt x="52" y="103"/>
                      <a:pt x="52" y="104"/>
                      <a:pt x="52" y="104"/>
                    </a:cubicBezTo>
                    <a:cubicBezTo>
                      <a:pt x="52" y="104"/>
                      <a:pt x="52" y="103"/>
                      <a:pt x="52" y="103"/>
                    </a:cubicBezTo>
                    <a:close/>
                    <a:moveTo>
                      <a:pt x="13" y="16"/>
                    </a:moveTo>
                    <a:cubicBezTo>
                      <a:pt x="13" y="16"/>
                      <a:pt x="13" y="16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11" y="17"/>
                      <a:pt x="12" y="16"/>
                      <a:pt x="13" y="16"/>
                    </a:cubicBezTo>
                    <a:close/>
                    <a:moveTo>
                      <a:pt x="17" y="46"/>
                    </a:move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5"/>
                      <a:pt x="16" y="44"/>
                      <a:pt x="16" y="43"/>
                    </a:cubicBezTo>
                    <a:cubicBezTo>
                      <a:pt x="16" y="44"/>
                      <a:pt x="16" y="45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7" y="46"/>
                      <a:pt x="17" y="46"/>
                      <a:pt x="17" y="46"/>
                    </a:cubicBezTo>
                    <a:close/>
                    <a:moveTo>
                      <a:pt x="19" y="39"/>
                    </a:moveTo>
                    <a:cubicBezTo>
                      <a:pt x="18" y="36"/>
                      <a:pt x="16" y="32"/>
                      <a:pt x="15" y="28"/>
                    </a:cubicBezTo>
                    <a:cubicBezTo>
                      <a:pt x="14" y="26"/>
                      <a:pt x="13" y="24"/>
                      <a:pt x="12" y="22"/>
                    </a:cubicBezTo>
                    <a:cubicBezTo>
                      <a:pt x="11" y="22"/>
                      <a:pt x="10" y="21"/>
                      <a:pt x="9" y="21"/>
                    </a:cubicBezTo>
                    <a:cubicBezTo>
                      <a:pt x="10" y="21"/>
                      <a:pt x="11" y="22"/>
                      <a:pt x="12" y="22"/>
                    </a:cubicBezTo>
                    <a:cubicBezTo>
                      <a:pt x="13" y="24"/>
                      <a:pt x="14" y="26"/>
                      <a:pt x="15" y="28"/>
                    </a:cubicBezTo>
                    <a:cubicBezTo>
                      <a:pt x="16" y="32"/>
                      <a:pt x="18" y="36"/>
                      <a:pt x="19" y="39"/>
                    </a:cubicBezTo>
                    <a:cubicBezTo>
                      <a:pt x="20" y="41"/>
                      <a:pt x="21" y="43"/>
                      <a:pt x="22" y="45"/>
                    </a:cubicBezTo>
                    <a:cubicBezTo>
                      <a:pt x="21" y="43"/>
                      <a:pt x="20" y="41"/>
                      <a:pt x="19" y="39"/>
                    </a:cubicBezTo>
                    <a:close/>
                    <a:moveTo>
                      <a:pt x="28" y="51"/>
                    </a:moveTo>
                    <a:cubicBezTo>
                      <a:pt x="28" y="50"/>
                      <a:pt x="28" y="50"/>
                      <a:pt x="29" y="50"/>
                    </a:cubicBezTo>
                    <a:cubicBezTo>
                      <a:pt x="28" y="50"/>
                      <a:pt x="28" y="50"/>
                      <a:pt x="28" y="51"/>
                    </a:cubicBezTo>
                    <a:cubicBezTo>
                      <a:pt x="29" y="52"/>
                      <a:pt x="29" y="53"/>
                      <a:pt x="30" y="55"/>
                    </a:cubicBezTo>
                    <a:cubicBezTo>
                      <a:pt x="29" y="53"/>
                      <a:pt x="29" y="52"/>
                      <a:pt x="28" y="51"/>
                    </a:cubicBezTo>
                    <a:close/>
                    <a:moveTo>
                      <a:pt x="17" y="224"/>
                    </a:moveTo>
                    <a:cubicBezTo>
                      <a:pt x="17" y="224"/>
                      <a:pt x="16" y="223"/>
                      <a:pt x="16" y="223"/>
                    </a:cubicBezTo>
                    <a:cubicBezTo>
                      <a:pt x="16" y="223"/>
                      <a:pt x="17" y="224"/>
                      <a:pt x="17" y="224"/>
                    </a:cubicBezTo>
                    <a:close/>
                    <a:moveTo>
                      <a:pt x="23" y="222"/>
                    </a:moveTo>
                    <a:cubicBezTo>
                      <a:pt x="23" y="222"/>
                      <a:pt x="23" y="222"/>
                      <a:pt x="23" y="222"/>
                    </a:cubicBezTo>
                    <a:cubicBezTo>
                      <a:pt x="23" y="222"/>
                      <a:pt x="23" y="221"/>
                      <a:pt x="23" y="221"/>
                    </a:cubicBezTo>
                    <a:cubicBezTo>
                      <a:pt x="23" y="221"/>
                      <a:pt x="23" y="222"/>
                      <a:pt x="23" y="222"/>
                    </a:cubicBezTo>
                    <a:close/>
                    <a:moveTo>
                      <a:pt x="27" y="227"/>
                    </a:moveTo>
                    <a:cubicBezTo>
                      <a:pt x="24" y="228"/>
                      <a:pt x="22" y="229"/>
                      <a:pt x="19" y="230"/>
                    </a:cubicBezTo>
                    <a:cubicBezTo>
                      <a:pt x="22" y="229"/>
                      <a:pt x="24" y="228"/>
                      <a:pt x="27" y="227"/>
                    </a:cubicBezTo>
                    <a:close/>
                    <a:moveTo>
                      <a:pt x="48" y="225"/>
                    </a:moveTo>
                    <a:cubicBezTo>
                      <a:pt x="48" y="225"/>
                      <a:pt x="47" y="225"/>
                      <a:pt x="47" y="225"/>
                    </a:cubicBezTo>
                    <a:cubicBezTo>
                      <a:pt x="47" y="225"/>
                      <a:pt x="48" y="225"/>
                      <a:pt x="48" y="225"/>
                    </a:cubicBezTo>
                    <a:close/>
                    <a:moveTo>
                      <a:pt x="46" y="181"/>
                    </a:moveTo>
                    <a:cubicBezTo>
                      <a:pt x="46" y="181"/>
                      <a:pt x="46" y="181"/>
                      <a:pt x="46" y="181"/>
                    </a:cubicBezTo>
                    <a:cubicBezTo>
                      <a:pt x="47" y="181"/>
                      <a:pt x="48" y="181"/>
                      <a:pt x="49" y="181"/>
                    </a:cubicBezTo>
                    <a:cubicBezTo>
                      <a:pt x="48" y="181"/>
                      <a:pt x="47" y="181"/>
                      <a:pt x="46" y="181"/>
                    </a:cubicBezTo>
                    <a:close/>
                    <a:moveTo>
                      <a:pt x="52" y="182"/>
                    </a:moveTo>
                    <a:cubicBezTo>
                      <a:pt x="52" y="182"/>
                      <a:pt x="52" y="182"/>
                      <a:pt x="52" y="182"/>
                    </a:cubicBezTo>
                    <a:cubicBezTo>
                      <a:pt x="52" y="182"/>
                      <a:pt x="51" y="181"/>
                      <a:pt x="50" y="181"/>
                    </a:cubicBezTo>
                    <a:cubicBezTo>
                      <a:pt x="51" y="181"/>
                      <a:pt x="52" y="182"/>
                      <a:pt x="52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0A59DC5D-55B5-4E2E-9F51-8D3203286D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639" y="4028609"/>
                <a:ext cx="542925" cy="1368425"/>
              </a:xfrm>
              <a:custGeom>
                <a:gdLst>
                  <a:gd fmla="*/ 74 w 86" name="T0"/>
                  <a:gd fmla="*/ 76 h 216" name="T1"/>
                  <a:gd fmla="*/ 51 w 86" name="T2"/>
                  <a:gd fmla="*/ 65 h 216" name="T3"/>
                  <a:gd fmla="*/ 34 w 86" name="T4"/>
                  <a:gd fmla="*/ 33 h 216" name="T5"/>
                  <a:gd fmla="*/ 28 w 86" name="T6"/>
                  <a:gd fmla="*/ 24 h 216" name="T7"/>
                  <a:gd fmla="*/ 21 w 86" name="T8"/>
                  <a:gd fmla="*/ 14 h 216" name="T9"/>
                  <a:gd fmla="*/ 11 w 86" name="T10"/>
                  <a:gd fmla="*/ 5 h 216" name="T11"/>
                  <a:gd fmla="*/ 1 w 86" name="T12"/>
                  <a:gd fmla="*/ 1 h 216" name="T13"/>
                  <a:gd fmla="*/ 12 w 86" name="T14"/>
                  <a:gd fmla="*/ 14 h 216" name="T15"/>
                  <a:gd fmla="*/ 32 w 86" name="T16"/>
                  <a:gd fmla="*/ 36 h 216" name="T17"/>
                  <a:gd fmla="*/ 49 w 86" name="T18"/>
                  <a:gd fmla="*/ 66 h 216" name="T19"/>
                  <a:gd fmla="*/ 47 w 86" name="T20"/>
                  <a:gd fmla="*/ 72 h 216" name="T21"/>
                  <a:gd fmla="*/ 30 w 86" name="T22"/>
                  <a:gd fmla="*/ 91 h 216" name="T23"/>
                  <a:gd fmla="*/ 37 w 86" name="T24"/>
                  <a:gd fmla="*/ 106 h 216" name="T25"/>
                  <a:gd fmla="*/ 48 w 86" name="T26"/>
                  <a:gd fmla="*/ 90 h 216" name="T27"/>
                  <a:gd fmla="*/ 52 w 86" name="T28"/>
                  <a:gd fmla="*/ 79 h 216" name="T29"/>
                  <a:gd fmla="*/ 55 w 86" name="T30"/>
                  <a:gd fmla="*/ 93 h 216" name="T31"/>
                  <a:gd fmla="*/ 47 w 86" name="T32"/>
                  <a:gd fmla="*/ 110 h 216" name="T33"/>
                  <a:gd fmla="*/ 44 w 86" name="T34"/>
                  <a:gd fmla="*/ 130 h 216" name="T35"/>
                  <a:gd fmla="*/ 56 w 86" name="T36"/>
                  <a:gd fmla="*/ 118 h 216" name="T37"/>
                  <a:gd fmla="*/ 54 w 86" name="T38"/>
                  <a:gd fmla="*/ 132 h 216" name="T39"/>
                  <a:gd fmla="*/ 40 w 86" name="T40"/>
                  <a:gd fmla="*/ 150 h 216" name="T41"/>
                  <a:gd fmla="*/ 53 w 86" name="T42"/>
                  <a:gd fmla="*/ 151 h 216" name="T43"/>
                  <a:gd fmla="*/ 40 w 86" name="T44"/>
                  <a:gd fmla="*/ 166 h 216" name="T45"/>
                  <a:gd fmla="*/ 45 w 86" name="T46"/>
                  <a:gd fmla="*/ 174 h 216" name="T47"/>
                  <a:gd fmla="*/ 50 w 86" name="T48"/>
                  <a:gd fmla="*/ 168 h 216" name="T49"/>
                  <a:gd fmla="*/ 43 w 86" name="T50"/>
                  <a:gd fmla="*/ 190 h 216" name="T51"/>
                  <a:gd fmla="*/ 38 w 86" name="T52"/>
                  <a:gd fmla="*/ 194 h 216" name="T53"/>
                  <a:gd fmla="*/ 35 w 86" name="T54"/>
                  <a:gd fmla="*/ 215 h 216" name="T55"/>
                  <a:gd fmla="*/ 46 w 86" name="T56"/>
                  <a:gd fmla="*/ 188 h 216" name="T57"/>
                  <a:gd fmla="*/ 58 w 86" name="T58"/>
                  <a:gd fmla="*/ 190 h 216" name="T59"/>
                  <a:gd fmla="*/ 62 w 86" name="T60"/>
                  <a:gd fmla="*/ 179 h 216" name="T61"/>
                  <a:gd fmla="*/ 55 w 86" name="T62"/>
                  <a:gd fmla="*/ 160 h 216" name="T63"/>
                  <a:gd fmla="*/ 58 w 86" name="T64"/>
                  <a:gd fmla="*/ 145 h 216" name="T65"/>
                  <a:gd fmla="*/ 72 w 86" name="T66"/>
                  <a:gd fmla="*/ 161 h 216" name="T67"/>
                  <a:gd fmla="*/ 67 w 86" name="T68"/>
                  <a:gd fmla="*/ 143 h 216" name="T69"/>
                  <a:gd fmla="*/ 59 w 86" name="T70"/>
                  <a:gd fmla="*/ 128 h 216" name="T71"/>
                  <a:gd fmla="*/ 60 w 86" name="T72"/>
                  <a:gd fmla="*/ 108 h 216" name="T73"/>
                  <a:gd fmla="*/ 63 w 86" name="T74"/>
                  <a:gd fmla="*/ 114 h 216" name="T75"/>
                  <a:gd fmla="*/ 79 w 86" name="T76"/>
                  <a:gd fmla="*/ 131 h 216" name="T77"/>
                  <a:gd fmla="*/ 77 w 86" name="T78"/>
                  <a:gd fmla="*/ 113 h 216" name="T79"/>
                  <a:gd fmla="*/ 60 w 86" name="T80"/>
                  <a:gd fmla="*/ 99 h 216" name="T81"/>
                  <a:gd fmla="*/ 57 w 86" name="T82"/>
                  <a:gd fmla="*/ 82 h 216" name="T83"/>
                  <a:gd fmla="*/ 64 w 86" name="T84"/>
                  <a:gd fmla="*/ 88 h 216" name="T85"/>
                  <a:gd fmla="*/ 81 w 86" name="T86"/>
                  <a:gd fmla="*/ 99 h 216" name="T87"/>
                  <a:gd fmla="*/ 32 w 86" name="T88"/>
                  <a:gd fmla="*/ 101 h 216" name="T89"/>
                  <a:gd fmla="*/ 37 w 86" name="T90"/>
                  <a:gd fmla="*/ 96 h 216" name="T91"/>
                  <a:gd fmla="*/ 38 w 86" name="T92"/>
                  <a:gd fmla="*/ 104 h 216" name="T93"/>
                  <a:gd fmla="*/ 48 w 86" name="T94"/>
                  <a:gd fmla="*/ 90 h 216" name="T95"/>
                  <a:gd fmla="*/ 44 w 86" name="T96"/>
                  <a:gd fmla="*/ 119 h 216" name="T97"/>
                  <a:gd fmla="*/ 36 w 86" name="T98"/>
                  <a:gd fmla="*/ 197 h 216" name="T99"/>
                  <a:gd fmla="*/ 37 w 86" name="T100"/>
                  <a:gd fmla="*/ 196 h 216" name="T101"/>
                  <a:gd fmla="*/ 43 w 86" name="T102"/>
                  <a:gd fmla="*/ 193 h 216" name="T103"/>
                  <a:gd fmla="*/ 58 w 86" name="T104"/>
                  <a:gd fmla="*/ 183 h 216" name="T105"/>
                  <a:gd fmla="*/ 69 w 86" name="T106"/>
                  <a:gd fmla="*/ 113 h 216" name="T107"/>
                  <a:gd fmla="*/ 71 w 86" name="T108"/>
                  <a:gd fmla="*/ 120 h 216" name="T109"/>
                  <a:gd fmla="*/ 74 w 86" name="T110"/>
                  <a:gd fmla="*/ 94 h 21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16" w="86">
                    <a:moveTo>
                      <a:pt x="85" y="93"/>
                    </a:moveTo>
                    <a:cubicBezTo>
                      <a:pt x="85" y="92"/>
                      <a:pt x="84" y="90"/>
                      <a:pt x="84" y="89"/>
                    </a:cubicBezTo>
                    <a:cubicBezTo>
                      <a:pt x="84" y="89"/>
                      <a:pt x="84" y="88"/>
                      <a:pt x="83" y="87"/>
                    </a:cubicBezTo>
                    <a:cubicBezTo>
                      <a:pt x="83" y="86"/>
                      <a:pt x="82" y="85"/>
                      <a:pt x="82" y="84"/>
                    </a:cubicBezTo>
                    <a:cubicBezTo>
                      <a:pt x="81" y="83"/>
                      <a:pt x="80" y="82"/>
                      <a:pt x="80" y="81"/>
                    </a:cubicBezTo>
                    <a:cubicBezTo>
                      <a:pt x="78" y="81"/>
                      <a:pt x="77" y="80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5" y="77"/>
                      <a:pt x="75" y="77"/>
                      <a:pt x="74" y="76"/>
                    </a:cubicBezTo>
                    <a:cubicBezTo>
                      <a:pt x="73" y="75"/>
                      <a:pt x="72" y="75"/>
                      <a:pt x="70" y="74"/>
                    </a:cubicBezTo>
                    <a:cubicBezTo>
                      <a:pt x="68" y="73"/>
                      <a:pt x="67" y="72"/>
                      <a:pt x="65" y="72"/>
                    </a:cubicBezTo>
                    <a:cubicBezTo>
                      <a:pt x="62" y="71"/>
                      <a:pt x="60" y="70"/>
                      <a:pt x="58" y="70"/>
                    </a:cubicBezTo>
                    <a:cubicBezTo>
                      <a:pt x="57" y="69"/>
                      <a:pt x="56" y="69"/>
                      <a:pt x="55" y="69"/>
                    </a:cubicBezTo>
                    <a:cubicBezTo>
                      <a:pt x="54" y="68"/>
                      <a:pt x="53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7"/>
                      <a:pt x="52" y="67"/>
                      <a:pt x="51" y="67"/>
                    </a:cubicBezTo>
                    <a:cubicBezTo>
                      <a:pt x="51" y="66"/>
                      <a:pt x="51" y="66"/>
                      <a:pt x="51" y="65"/>
                    </a:cubicBezTo>
                    <a:cubicBezTo>
                      <a:pt x="50" y="64"/>
                      <a:pt x="50" y="62"/>
                      <a:pt x="49" y="61"/>
                    </a:cubicBezTo>
                    <a:cubicBezTo>
                      <a:pt x="49" y="61"/>
                      <a:pt x="49" y="60"/>
                      <a:pt x="49" y="60"/>
                    </a:cubicBezTo>
                    <a:cubicBezTo>
                      <a:pt x="48" y="58"/>
                      <a:pt x="47" y="55"/>
                      <a:pt x="46" y="53"/>
                    </a:cubicBezTo>
                    <a:cubicBezTo>
                      <a:pt x="44" y="50"/>
                      <a:pt x="43" y="47"/>
                      <a:pt x="41" y="44"/>
                    </a:cubicBezTo>
                    <a:cubicBezTo>
                      <a:pt x="40" y="42"/>
                      <a:pt x="39" y="41"/>
                      <a:pt x="38" y="39"/>
                    </a:cubicBezTo>
                    <a:cubicBezTo>
                      <a:pt x="38" y="38"/>
                      <a:pt x="37" y="37"/>
                      <a:pt x="37" y="37"/>
                    </a:cubicBezTo>
                    <a:cubicBezTo>
                      <a:pt x="36" y="36"/>
                      <a:pt x="35" y="35"/>
                      <a:pt x="35" y="34"/>
                    </a:cubicBezTo>
                    <a:cubicBezTo>
                      <a:pt x="35" y="33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3" y="32"/>
                    </a:cubicBezTo>
                    <a:cubicBezTo>
                      <a:pt x="33" y="32"/>
                      <a:pt x="33" y="31"/>
                      <a:pt x="33" y="31"/>
                    </a:cubicBezTo>
                    <a:cubicBezTo>
                      <a:pt x="32" y="30"/>
                      <a:pt x="32" y="30"/>
                      <a:pt x="32" y="29"/>
                    </a:cubicBezTo>
                    <a:cubicBezTo>
                      <a:pt x="32" y="29"/>
                      <a:pt x="31" y="29"/>
                      <a:pt x="31" y="29"/>
                    </a:cubicBezTo>
                    <a:cubicBezTo>
                      <a:pt x="32" y="28"/>
                      <a:pt x="31" y="27"/>
                      <a:pt x="30" y="27"/>
                    </a:cubicBezTo>
                    <a:cubicBezTo>
                      <a:pt x="30" y="26"/>
                      <a:pt x="29" y="26"/>
                      <a:pt x="29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7" y="23"/>
                      <a:pt x="27" y="22"/>
                      <a:pt x="26" y="21"/>
                    </a:cubicBezTo>
                    <a:cubicBezTo>
                      <a:pt x="26" y="21"/>
                      <a:pt x="26" y="21"/>
                      <a:pt x="26" y="20"/>
                    </a:cubicBezTo>
                    <a:cubicBezTo>
                      <a:pt x="26" y="20"/>
                      <a:pt x="25" y="20"/>
                      <a:pt x="25" y="19"/>
                    </a:cubicBezTo>
                    <a:cubicBezTo>
                      <a:pt x="25" y="19"/>
                      <a:pt x="25" y="19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7"/>
                      <a:pt x="23" y="17"/>
                    </a:cubicBezTo>
                    <a:cubicBezTo>
                      <a:pt x="23" y="16"/>
                      <a:pt x="22" y="15"/>
                      <a:pt x="21" y="14"/>
                    </a:cubicBezTo>
                    <a:cubicBezTo>
                      <a:pt x="21" y="14"/>
                      <a:pt x="21" y="14"/>
                      <a:pt x="20" y="14"/>
                    </a:cubicBezTo>
                    <a:cubicBezTo>
                      <a:pt x="20" y="13"/>
                      <a:pt x="19" y="11"/>
                      <a:pt x="18" y="10"/>
                    </a:cubicBezTo>
                    <a:cubicBezTo>
                      <a:pt x="17" y="10"/>
                      <a:pt x="16" y="9"/>
                      <a:pt x="16" y="9"/>
                    </a:cubicBezTo>
                    <a:cubicBezTo>
                      <a:pt x="15" y="8"/>
                      <a:pt x="14" y="8"/>
                      <a:pt x="14" y="7"/>
                    </a:cubicBezTo>
                    <a:cubicBezTo>
                      <a:pt x="14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4"/>
                      <a:pt x="3" y="5"/>
                      <a:pt x="5" y="6"/>
                    </a:cubicBezTo>
                    <a:cubicBezTo>
                      <a:pt x="5" y="7"/>
                      <a:pt x="6" y="7"/>
                      <a:pt x="7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1" y="12"/>
                      <a:pt x="12" y="14"/>
                    </a:cubicBezTo>
                    <a:cubicBezTo>
                      <a:pt x="14" y="15"/>
                      <a:pt x="15" y="17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9"/>
                      <a:pt x="18" y="20"/>
                      <a:pt x="19" y="21"/>
                    </a:cubicBezTo>
                    <a:cubicBezTo>
                      <a:pt x="19" y="21"/>
                      <a:pt x="19" y="22"/>
                      <a:pt x="20" y="22"/>
                    </a:cubicBezTo>
                    <a:cubicBezTo>
                      <a:pt x="20" y="22"/>
                      <a:pt x="20" y="23"/>
                      <a:pt x="21" y="23"/>
                    </a:cubicBezTo>
                    <a:cubicBezTo>
                      <a:pt x="21" y="24"/>
                      <a:pt x="22" y="25"/>
                      <a:pt x="23" y="26"/>
                    </a:cubicBezTo>
                    <a:cubicBezTo>
                      <a:pt x="24" y="27"/>
                      <a:pt x="25" y="28"/>
                      <a:pt x="26" y="29"/>
                    </a:cubicBezTo>
                    <a:cubicBezTo>
                      <a:pt x="28" y="31"/>
                      <a:pt x="30" y="34"/>
                      <a:pt x="32" y="36"/>
                    </a:cubicBezTo>
                    <a:cubicBezTo>
                      <a:pt x="33" y="37"/>
                      <a:pt x="34" y="38"/>
                      <a:pt x="35" y="39"/>
                    </a:cubicBezTo>
                    <a:cubicBezTo>
                      <a:pt x="36" y="40"/>
                      <a:pt x="37" y="42"/>
                      <a:pt x="38" y="43"/>
                    </a:cubicBezTo>
                    <a:cubicBezTo>
                      <a:pt x="38" y="43"/>
                      <a:pt x="38" y="43"/>
                      <a:pt x="38" y="44"/>
                    </a:cubicBezTo>
                    <a:cubicBezTo>
                      <a:pt x="39" y="46"/>
                      <a:pt x="41" y="47"/>
                      <a:pt x="41" y="49"/>
                    </a:cubicBezTo>
                    <a:cubicBezTo>
                      <a:pt x="43" y="52"/>
                      <a:pt x="44" y="55"/>
                      <a:pt x="45" y="58"/>
                    </a:cubicBezTo>
                    <a:cubicBezTo>
                      <a:pt x="46" y="59"/>
                      <a:pt x="46" y="60"/>
                      <a:pt x="47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8" y="64"/>
                      <a:pt x="48" y="65"/>
                      <a:pt x="49" y="66"/>
                    </a:cubicBezTo>
                    <a:cubicBezTo>
                      <a:pt x="49" y="67"/>
                      <a:pt x="49" y="67"/>
                      <a:pt x="49" y="68"/>
                    </a:cubicBezTo>
                    <a:cubicBezTo>
                      <a:pt x="49" y="68"/>
                      <a:pt x="49" y="68"/>
                      <a:pt x="49" y="69"/>
                    </a:cubicBezTo>
                    <a:cubicBezTo>
                      <a:pt x="50" y="70"/>
                      <a:pt x="50" y="70"/>
                      <a:pt x="49" y="70"/>
                    </a:cubicBezTo>
                    <a:cubicBezTo>
                      <a:pt x="49" y="70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0"/>
                      <a:pt x="49" y="70"/>
                    </a:cubicBezTo>
                    <a:cubicBezTo>
                      <a:pt x="47" y="70"/>
                      <a:pt x="46" y="71"/>
                      <a:pt x="47" y="72"/>
                    </a:cubicBezTo>
                    <a:cubicBezTo>
                      <a:pt x="46" y="73"/>
                      <a:pt x="46" y="74"/>
                      <a:pt x="46" y="74"/>
                    </a:cubicBezTo>
                    <a:cubicBezTo>
                      <a:pt x="45" y="75"/>
                      <a:pt x="45" y="76"/>
                      <a:pt x="44" y="77"/>
                    </a:cubicBezTo>
                    <a:cubicBezTo>
                      <a:pt x="44" y="77"/>
                      <a:pt x="44" y="77"/>
                      <a:pt x="44" y="78"/>
                    </a:cubicBezTo>
                    <a:cubicBezTo>
                      <a:pt x="42" y="79"/>
                      <a:pt x="41" y="80"/>
                      <a:pt x="40" y="82"/>
                    </a:cubicBezTo>
                    <a:cubicBezTo>
                      <a:pt x="39" y="83"/>
                      <a:pt x="37" y="84"/>
                      <a:pt x="36" y="85"/>
                    </a:cubicBezTo>
                    <a:cubicBezTo>
                      <a:pt x="36" y="85"/>
                      <a:pt x="35" y="86"/>
                      <a:pt x="34" y="86"/>
                    </a:cubicBezTo>
                    <a:cubicBezTo>
                      <a:pt x="34" y="87"/>
                      <a:pt x="33" y="87"/>
                      <a:pt x="32" y="88"/>
                    </a:cubicBezTo>
                    <a:cubicBezTo>
                      <a:pt x="31" y="89"/>
                      <a:pt x="30" y="90"/>
                      <a:pt x="30" y="91"/>
                    </a:cubicBezTo>
                    <a:cubicBezTo>
                      <a:pt x="29" y="93"/>
                      <a:pt x="28" y="94"/>
                      <a:pt x="28" y="96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9"/>
                      <a:pt x="26" y="100"/>
                      <a:pt x="27" y="102"/>
                    </a:cubicBezTo>
                    <a:cubicBezTo>
                      <a:pt x="27" y="103"/>
                      <a:pt x="27" y="104"/>
                      <a:pt x="27" y="106"/>
                    </a:cubicBezTo>
                    <a:cubicBezTo>
                      <a:pt x="27" y="106"/>
                      <a:pt x="28" y="106"/>
                      <a:pt x="28" y="107"/>
                    </a:cubicBezTo>
                    <a:cubicBezTo>
                      <a:pt x="28" y="108"/>
                      <a:pt x="30" y="109"/>
                      <a:pt x="32" y="109"/>
                    </a:cubicBezTo>
                    <a:cubicBezTo>
                      <a:pt x="33" y="109"/>
                      <a:pt x="34" y="108"/>
                      <a:pt x="34" y="108"/>
                    </a:cubicBezTo>
                    <a:cubicBezTo>
                      <a:pt x="35" y="108"/>
                      <a:pt x="36" y="107"/>
                      <a:pt x="37" y="106"/>
                    </a:cubicBezTo>
                    <a:cubicBezTo>
                      <a:pt x="38" y="106"/>
                      <a:pt x="38" y="106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0" y="104"/>
                      <a:pt x="40" y="104"/>
                      <a:pt x="41" y="103"/>
                    </a:cubicBezTo>
                    <a:cubicBezTo>
                      <a:pt x="42" y="102"/>
                      <a:pt x="43" y="101"/>
                      <a:pt x="44" y="100"/>
                    </a:cubicBezTo>
                    <a:cubicBezTo>
                      <a:pt x="44" y="99"/>
                      <a:pt x="45" y="98"/>
                      <a:pt x="45" y="96"/>
                    </a:cubicBezTo>
                    <a:cubicBezTo>
                      <a:pt x="46" y="96"/>
                      <a:pt x="46" y="96"/>
                      <a:pt x="46" y="95"/>
                    </a:cubicBezTo>
                    <a:cubicBezTo>
                      <a:pt x="46" y="95"/>
                      <a:pt x="47" y="95"/>
                      <a:pt x="47" y="94"/>
                    </a:cubicBezTo>
                    <a:cubicBezTo>
                      <a:pt x="47" y="93"/>
                      <a:pt x="48" y="92"/>
                      <a:pt x="48" y="90"/>
                    </a:cubicBezTo>
                    <a:cubicBezTo>
                      <a:pt x="49" y="90"/>
                      <a:pt x="49" y="89"/>
                      <a:pt x="49" y="89"/>
                    </a:cubicBezTo>
                    <a:cubicBezTo>
                      <a:pt x="49" y="88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4"/>
                      <a:pt x="50" y="82"/>
                      <a:pt x="51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9"/>
                      <a:pt x="51" y="78"/>
                      <a:pt x="51" y="76"/>
                    </a:cubicBezTo>
                    <a:cubicBezTo>
                      <a:pt x="51" y="76"/>
                      <a:pt x="51" y="75"/>
                      <a:pt x="51" y="74"/>
                    </a:cubicBezTo>
                    <a:cubicBezTo>
                      <a:pt x="52" y="76"/>
                      <a:pt x="52" y="77"/>
                      <a:pt x="52" y="79"/>
                    </a:cubicBezTo>
                    <a:cubicBezTo>
                      <a:pt x="53" y="81"/>
                      <a:pt x="53" y="83"/>
                      <a:pt x="54" y="84"/>
                    </a:cubicBezTo>
                    <a:cubicBezTo>
                      <a:pt x="54" y="85"/>
                      <a:pt x="54" y="85"/>
                      <a:pt x="54" y="86"/>
                    </a:cubicBezTo>
                    <a:cubicBezTo>
                      <a:pt x="54" y="86"/>
                      <a:pt x="54" y="87"/>
                      <a:pt x="54" y="87"/>
                    </a:cubicBezTo>
                    <a:cubicBezTo>
                      <a:pt x="54" y="89"/>
                      <a:pt x="54" y="90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55" y="92"/>
                      <a:pt x="55" y="92"/>
                      <a:pt x="55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5" y="94"/>
                      <a:pt x="55" y="95"/>
                      <a:pt x="55" y="96"/>
                    </a:cubicBezTo>
                    <a:cubicBezTo>
                      <a:pt x="55" y="96"/>
                      <a:pt x="55" y="96"/>
                      <a:pt x="55" y="97"/>
                    </a:cubicBezTo>
                    <a:cubicBezTo>
                      <a:pt x="55" y="98"/>
                      <a:pt x="54" y="99"/>
                      <a:pt x="54" y="100"/>
                    </a:cubicBezTo>
                    <a:cubicBezTo>
                      <a:pt x="54" y="101"/>
                      <a:pt x="53" y="102"/>
                      <a:pt x="52" y="103"/>
                    </a:cubicBezTo>
                    <a:cubicBezTo>
                      <a:pt x="52" y="103"/>
                      <a:pt x="51" y="104"/>
                      <a:pt x="51" y="105"/>
                    </a:cubicBezTo>
                    <a:cubicBezTo>
                      <a:pt x="50" y="106"/>
                      <a:pt x="49" y="107"/>
                      <a:pt x="48" y="108"/>
                    </a:cubicBezTo>
                    <a:cubicBezTo>
                      <a:pt x="48" y="109"/>
                      <a:pt x="47" y="109"/>
                      <a:pt x="47" y="110"/>
                    </a:cubicBezTo>
                    <a:cubicBezTo>
                      <a:pt x="47" y="110"/>
                      <a:pt x="46" y="111"/>
                      <a:pt x="45" y="112"/>
                    </a:cubicBezTo>
                    <a:cubicBezTo>
                      <a:pt x="44" y="112"/>
                      <a:pt x="44" y="113"/>
                      <a:pt x="44" y="114"/>
                    </a:cubicBezTo>
                    <a:cubicBezTo>
                      <a:pt x="43" y="114"/>
                      <a:pt x="43" y="115"/>
                      <a:pt x="42" y="116"/>
                    </a:cubicBezTo>
                    <a:cubicBezTo>
                      <a:pt x="41" y="117"/>
                      <a:pt x="41" y="119"/>
                      <a:pt x="40" y="120"/>
                    </a:cubicBezTo>
                    <a:cubicBezTo>
                      <a:pt x="39" y="121"/>
                      <a:pt x="39" y="123"/>
                      <a:pt x="39" y="124"/>
                    </a:cubicBezTo>
                    <a:cubicBezTo>
                      <a:pt x="40" y="125"/>
                      <a:pt x="41" y="126"/>
                      <a:pt x="42" y="128"/>
                    </a:cubicBezTo>
                    <a:cubicBezTo>
                      <a:pt x="42" y="128"/>
                      <a:pt x="42" y="129"/>
                      <a:pt x="42" y="129"/>
                    </a:cubicBezTo>
                    <a:cubicBezTo>
                      <a:pt x="43" y="129"/>
                      <a:pt x="43" y="130"/>
                      <a:pt x="44" y="130"/>
                    </a:cubicBezTo>
                    <a:cubicBezTo>
                      <a:pt x="45" y="130"/>
                      <a:pt x="47" y="130"/>
                      <a:pt x="48" y="129"/>
                    </a:cubicBezTo>
                    <a:cubicBezTo>
                      <a:pt x="48" y="128"/>
                      <a:pt x="50" y="128"/>
                      <a:pt x="50" y="127"/>
                    </a:cubicBezTo>
                    <a:cubicBezTo>
                      <a:pt x="50" y="127"/>
                      <a:pt x="51" y="126"/>
                      <a:pt x="52" y="126"/>
                    </a:cubicBezTo>
                    <a:cubicBezTo>
                      <a:pt x="52" y="126"/>
                      <a:pt x="52" y="125"/>
                      <a:pt x="52" y="125"/>
                    </a:cubicBezTo>
                    <a:cubicBezTo>
                      <a:pt x="53" y="124"/>
                      <a:pt x="54" y="123"/>
                      <a:pt x="55" y="121"/>
                    </a:cubicBezTo>
                    <a:cubicBezTo>
                      <a:pt x="55" y="121"/>
                      <a:pt x="55" y="120"/>
                      <a:pt x="56" y="120"/>
                    </a:cubicBezTo>
                    <a:cubicBezTo>
                      <a:pt x="56" y="119"/>
                      <a:pt x="56" y="119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9"/>
                    </a:cubicBezTo>
                    <a:cubicBezTo>
                      <a:pt x="56" y="119"/>
                      <a:pt x="56" y="120"/>
                      <a:pt x="56" y="121"/>
                    </a:cubicBezTo>
                    <a:cubicBezTo>
                      <a:pt x="56" y="122"/>
                      <a:pt x="56" y="123"/>
                      <a:pt x="56" y="124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25"/>
                      <a:pt x="56" y="126"/>
                      <a:pt x="56" y="127"/>
                    </a:cubicBezTo>
                    <a:cubicBezTo>
                      <a:pt x="55" y="128"/>
                      <a:pt x="55" y="128"/>
                      <a:pt x="55" y="128"/>
                    </a:cubicBezTo>
                    <a:cubicBezTo>
                      <a:pt x="55" y="129"/>
                      <a:pt x="55" y="129"/>
                      <a:pt x="55" y="130"/>
                    </a:cubicBezTo>
                    <a:cubicBezTo>
                      <a:pt x="54" y="131"/>
                      <a:pt x="54" y="131"/>
                      <a:pt x="54" y="132"/>
                    </a:cubicBezTo>
                    <a:cubicBezTo>
                      <a:pt x="53" y="132"/>
                      <a:pt x="53" y="133"/>
                      <a:pt x="52" y="134"/>
                    </a:cubicBezTo>
                    <a:cubicBezTo>
                      <a:pt x="51" y="135"/>
                      <a:pt x="49" y="136"/>
                      <a:pt x="48" y="137"/>
                    </a:cubicBezTo>
                    <a:cubicBezTo>
                      <a:pt x="47" y="138"/>
                      <a:pt x="46" y="139"/>
                      <a:pt x="45" y="140"/>
                    </a:cubicBezTo>
                    <a:cubicBezTo>
                      <a:pt x="45" y="141"/>
                      <a:pt x="44" y="142"/>
                      <a:pt x="43" y="142"/>
                    </a:cubicBezTo>
                    <a:cubicBezTo>
                      <a:pt x="43" y="142"/>
                      <a:pt x="43" y="143"/>
                      <a:pt x="43" y="143"/>
                    </a:cubicBezTo>
                    <a:cubicBezTo>
                      <a:pt x="43" y="143"/>
                      <a:pt x="42" y="144"/>
                      <a:pt x="42" y="144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0" y="145"/>
                      <a:pt x="39" y="148"/>
                      <a:pt x="40" y="150"/>
                    </a:cubicBezTo>
                    <a:cubicBezTo>
                      <a:pt x="41" y="151"/>
                      <a:pt x="41" y="151"/>
                      <a:pt x="42" y="152"/>
                    </a:cubicBezTo>
                    <a:cubicBezTo>
                      <a:pt x="43" y="152"/>
                      <a:pt x="44" y="153"/>
                      <a:pt x="46" y="152"/>
                    </a:cubicBezTo>
                    <a:cubicBezTo>
                      <a:pt x="47" y="152"/>
                      <a:pt x="47" y="152"/>
                      <a:pt x="48" y="151"/>
                    </a:cubicBezTo>
                    <a:cubicBezTo>
                      <a:pt x="48" y="151"/>
                      <a:pt x="49" y="151"/>
                      <a:pt x="49" y="151"/>
                    </a:cubicBezTo>
                    <a:cubicBezTo>
                      <a:pt x="50" y="150"/>
                      <a:pt x="50" y="150"/>
                      <a:pt x="51" y="150"/>
                    </a:cubicBezTo>
                    <a:cubicBezTo>
                      <a:pt x="52" y="150"/>
                      <a:pt x="53" y="150"/>
                      <a:pt x="53" y="149"/>
                    </a:cubicBezTo>
                    <a:cubicBezTo>
                      <a:pt x="54" y="149"/>
                      <a:pt x="53" y="149"/>
                      <a:pt x="54" y="149"/>
                    </a:cubicBezTo>
                    <a:cubicBezTo>
                      <a:pt x="53" y="150"/>
                      <a:pt x="53" y="151"/>
                      <a:pt x="53" y="151"/>
                    </a:cubicBezTo>
                    <a:cubicBezTo>
                      <a:pt x="53" y="152"/>
                      <a:pt x="53" y="154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3" y="156"/>
                      <a:pt x="52" y="156"/>
                      <a:pt x="52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7"/>
                      <a:pt x="50" y="158"/>
                      <a:pt x="50" y="159"/>
                    </a:cubicBezTo>
                    <a:cubicBezTo>
                      <a:pt x="48" y="161"/>
                      <a:pt x="45" y="163"/>
                      <a:pt x="43" y="164"/>
                    </a:cubicBezTo>
                    <a:cubicBezTo>
                      <a:pt x="42" y="165"/>
                      <a:pt x="41" y="165"/>
                      <a:pt x="40" y="166"/>
                    </a:cubicBezTo>
                    <a:cubicBezTo>
                      <a:pt x="38" y="166"/>
                      <a:pt x="37" y="167"/>
                      <a:pt x="36" y="169"/>
                    </a:cubicBezTo>
                    <a:cubicBezTo>
                      <a:pt x="35" y="170"/>
                      <a:pt x="34" y="171"/>
                      <a:pt x="33" y="172"/>
                    </a:cubicBezTo>
                    <a:cubicBezTo>
                      <a:pt x="32" y="175"/>
                      <a:pt x="33" y="177"/>
                      <a:pt x="35" y="179"/>
                    </a:cubicBezTo>
                    <a:cubicBezTo>
                      <a:pt x="35" y="179"/>
                      <a:pt x="35" y="179"/>
                      <a:pt x="35" y="180"/>
                    </a:cubicBezTo>
                    <a:cubicBezTo>
                      <a:pt x="36" y="181"/>
                      <a:pt x="38" y="181"/>
                      <a:pt x="39" y="180"/>
                    </a:cubicBezTo>
                    <a:cubicBezTo>
                      <a:pt x="40" y="179"/>
                      <a:pt x="41" y="178"/>
                      <a:pt x="42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4" y="176"/>
                      <a:pt x="45" y="175"/>
                      <a:pt x="45" y="174"/>
                    </a:cubicBezTo>
                    <a:cubicBezTo>
                      <a:pt x="46" y="173"/>
                      <a:pt x="46" y="173"/>
                      <a:pt x="47" y="172"/>
                    </a:cubicBezTo>
                    <a:cubicBezTo>
                      <a:pt x="47" y="171"/>
                      <a:pt x="47" y="170"/>
                      <a:pt x="47" y="169"/>
                    </a:cubicBezTo>
                    <a:cubicBezTo>
                      <a:pt x="47" y="169"/>
                      <a:pt x="47" y="168"/>
                      <a:pt x="47" y="168"/>
                    </a:cubicBezTo>
                    <a:cubicBezTo>
                      <a:pt x="48" y="167"/>
                      <a:pt x="49" y="166"/>
                      <a:pt x="50" y="165"/>
                    </a:cubicBezTo>
                    <a:cubicBezTo>
                      <a:pt x="50" y="164"/>
                      <a:pt x="51" y="164"/>
                      <a:pt x="51" y="162"/>
                    </a:cubicBezTo>
                    <a:cubicBezTo>
                      <a:pt x="50" y="162"/>
                      <a:pt x="51" y="162"/>
                      <a:pt x="51" y="161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51" y="164"/>
                      <a:pt x="50" y="166"/>
                      <a:pt x="50" y="168"/>
                    </a:cubicBezTo>
                    <a:cubicBezTo>
                      <a:pt x="50" y="169"/>
                      <a:pt x="49" y="170"/>
                      <a:pt x="49" y="171"/>
                    </a:cubicBezTo>
                    <a:cubicBezTo>
                      <a:pt x="49" y="172"/>
                      <a:pt x="48" y="173"/>
                      <a:pt x="48" y="175"/>
                    </a:cubicBezTo>
                    <a:cubicBezTo>
                      <a:pt x="47" y="176"/>
                      <a:pt x="47" y="177"/>
                      <a:pt x="47" y="177"/>
                    </a:cubicBezTo>
                    <a:cubicBezTo>
                      <a:pt x="47" y="178"/>
                      <a:pt x="46" y="179"/>
                      <a:pt x="46" y="180"/>
                    </a:cubicBezTo>
                    <a:cubicBezTo>
                      <a:pt x="45" y="181"/>
                      <a:pt x="45" y="183"/>
                      <a:pt x="44" y="184"/>
                    </a:cubicBezTo>
                    <a:cubicBezTo>
                      <a:pt x="44" y="185"/>
                      <a:pt x="43" y="186"/>
                      <a:pt x="43" y="188"/>
                    </a:cubicBezTo>
                    <a:cubicBezTo>
                      <a:pt x="43" y="188"/>
                      <a:pt x="43" y="189"/>
                      <a:pt x="43" y="189"/>
                    </a:cubicBezTo>
                    <a:cubicBezTo>
                      <a:pt x="43" y="189"/>
                      <a:pt x="43" y="190"/>
                      <a:pt x="43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0"/>
                      <a:pt x="42" y="190"/>
                      <a:pt x="42" y="191"/>
                    </a:cubicBezTo>
                    <a:cubicBezTo>
                      <a:pt x="42" y="191"/>
                      <a:pt x="41" y="191"/>
                      <a:pt x="41" y="191"/>
                    </a:cubicBezTo>
                    <a:cubicBezTo>
                      <a:pt x="40" y="192"/>
                      <a:pt x="40" y="193"/>
                      <a:pt x="39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8" y="194"/>
                      <a:pt x="38" y="194"/>
                      <a:pt x="38" y="194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6" y="195"/>
                      <a:pt x="35" y="196"/>
                      <a:pt x="34" y="196"/>
                    </a:cubicBezTo>
                    <a:cubicBezTo>
                      <a:pt x="33" y="197"/>
                      <a:pt x="33" y="198"/>
                      <a:pt x="32" y="200"/>
                    </a:cubicBezTo>
                    <a:cubicBezTo>
                      <a:pt x="32" y="201"/>
                      <a:pt x="31" y="202"/>
                      <a:pt x="31" y="203"/>
                    </a:cubicBezTo>
                    <a:cubicBezTo>
                      <a:pt x="31" y="204"/>
                      <a:pt x="30" y="205"/>
                      <a:pt x="30" y="206"/>
                    </a:cubicBezTo>
                    <a:cubicBezTo>
                      <a:pt x="30" y="208"/>
                      <a:pt x="29" y="211"/>
                      <a:pt x="30" y="214"/>
                    </a:cubicBezTo>
                    <a:cubicBezTo>
                      <a:pt x="31" y="215"/>
                      <a:pt x="32" y="215"/>
                      <a:pt x="33" y="215"/>
                    </a:cubicBezTo>
                    <a:cubicBezTo>
                      <a:pt x="34" y="215"/>
                      <a:pt x="34" y="216"/>
                      <a:pt x="35" y="215"/>
                    </a:cubicBezTo>
                    <a:cubicBezTo>
                      <a:pt x="36" y="215"/>
                      <a:pt x="36" y="215"/>
                      <a:pt x="37" y="214"/>
                    </a:cubicBezTo>
                    <a:cubicBezTo>
                      <a:pt x="37" y="213"/>
                      <a:pt x="38" y="212"/>
                      <a:pt x="39" y="212"/>
                    </a:cubicBezTo>
                    <a:cubicBezTo>
                      <a:pt x="39" y="210"/>
                      <a:pt x="40" y="208"/>
                      <a:pt x="41" y="207"/>
                    </a:cubicBezTo>
                    <a:cubicBezTo>
                      <a:pt x="42" y="204"/>
                      <a:pt x="42" y="202"/>
                      <a:pt x="42" y="200"/>
                    </a:cubicBezTo>
                    <a:cubicBezTo>
                      <a:pt x="42" y="199"/>
                      <a:pt x="42" y="199"/>
                      <a:pt x="42" y="198"/>
                    </a:cubicBezTo>
                    <a:cubicBezTo>
                      <a:pt x="43" y="196"/>
                      <a:pt x="44" y="195"/>
                      <a:pt x="44" y="193"/>
                    </a:cubicBezTo>
                    <a:cubicBezTo>
                      <a:pt x="45" y="192"/>
                      <a:pt x="45" y="190"/>
                      <a:pt x="46" y="189"/>
                    </a:cubicBezTo>
                    <a:cubicBezTo>
                      <a:pt x="46" y="189"/>
                      <a:pt x="46" y="188"/>
                      <a:pt x="46" y="188"/>
                    </a:cubicBezTo>
                    <a:cubicBezTo>
                      <a:pt x="47" y="185"/>
                      <a:pt x="48" y="182"/>
                      <a:pt x="49" y="179"/>
                    </a:cubicBezTo>
                    <a:cubicBezTo>
                      <a:pt x="50" y="178"/>
                      <a:pt x="51" y="176"/>
                      <a:pt x="51" y="175"/>
                    </a:cubicBezTo>
                    <a:cubicBezTo>
                      <a:pt x="51" y="176"/>
                      <a:pt x="52" y="179"/>
                      <a:pt x="52" y="181"/>
                    </a:cubicBezTo>
                    <a:cubicBezTo>
                      <a:pt x="53" y="182"/>
                      <a:pt x="53" y="183"/>
                      <a:pt x="53" y="185"/>
                    </a:cubicBezTo>
                    <a:cubicBezTo>
                      <a:pt x="54" y="185"/>
                      <a:pt x="54" y="186"/>
                      <a:pt x="54" y="187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55" y="188"/>
                      <a:pt x="56" y="189"/>
                      <a:pt x="57" y="189"/>
                    </a:cubicBezTo>
                    <a:cubicBezTo>
                      <a:pt x="57" y="190"/>
                      <a:pt x="58" y="190"/>
                      <a:pt x="58" y="190"/>
                    </a:cubicBezTo>
                    <a:cubicBezTo>
                      <a:pt x="60" y="191"/>
                      <a:pt x="63" y="189"/>
                      <a:pt x="63" y="187"/>
                    </a:cubicBezTo>
                    <a:cubicBezTo>
                      <a:pt x="63" y="187"/>
                      <a:pt x="63" y="186"/>
                      <a:pt x="63" y="185"/>
                    </a:cubicBezTo>
                    <a:cubicBezTo>
                      <a:pt x="63" y="184"/>
                      <a:pt x="62" y="182"/>
                      <a:pt x="62" y="181"/>
                    </a:cubicBezTo>
                    <a:cubicBezTo>
                      <a:pt x="62" y="181"/>
                      <a:pt x="62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1" y="181"/>
                      <a:pt x="61" y="181"/>
                      <a:pt x="61" y="181"/>
                    </a:cubicBezTo>
                    <a:cubicBezTo>
                      <a:pt x="62" y="181"/>
                      <a:pt x="62" y="181"/>
                      <a:pt x="62" y="181"/>
                    </a:cubicBezTo>
                    <a:cubicBezTo>
                      <a:pt x="62" y="180"/>
                      <a:pt x="62" y="180"/>
                      <a:pt x="62" y="179"/>
                    </a:cubicBezTo>
                    <a:cubicBezTo>
                      <a:pt x="62" y="177"/>
                      <a:pt x="61" y="176"/>
                      <a:pt x="61" y="174"/>
                    </a:cubicBezTo>
                    <a:cubicBezTo>
                      <a:pt x="61" y="174"/>
                      <a:pt x="60" y="173"/>
                      <a:pt x="60" y="172"/>
                    </a:cubicBezTo>
                    <a:cubicBezTo>
                      <a:pt x="60" y="172"/>
                      <a:pt x="60" y="172"/>
                      <a:pt x="60" y="171"/>
                    </a:cubicBezTo>
                    <a:cubicBezTo>
                      <a:pt x="59" y="169"/>
                      <a:pt x="59" y="167"/>
                      <a:pt x="58" y="166"/>
                    </a:cubicBezTo>
                    <a:cubicBezTo>
                      <a:pt x="57" y="166"/>
                      <a:pt x="57" y="165"/>
                      <a:pt x="57" y="165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6" y="163"/>
                      <a:pt x="56" y="162"/>
                      <a:pt x="56" y="162"/>
                    </a:cubicBezTo>
                    <a:cubicBezTo>
                      <a:pt x="55" y="161"/>
                      <a:pt x="55" y="161"/>
                      <a:pt x="55" y="160"/>
                    </a:cubicBezTo>
                    <a:cubicBezTo>
                      <a:pt x="55" y="160"/>
                      <a:pt x="55" y="159"/>
                      <a:pt x="55" y="158"/>
                    </a:cubicBezTo>
                    <a:cubicBezTo>
                      <a:pt x="55" y="158"/>
                      <a:pt x="56" y="157"/>
                      <a:pt x="56" y="156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6" y="154"/>
                      <a:pt x="56" y="153"/>
                      <a:pt x="56" y="151"/>
                    </a:cubicBezTo>
                    <a:cubicBezTo>
                      <a:pt x="56" y="151"/>
                      <a:pt x="57" y="151"/>
                      <a:pt x="57" y="150"/>
                    </a:cubicBezTo>
                    <a:cubicBezTo>
                      <a:pt x="57" y="150"/>
                      <a:pt x="57" y="149"/>
                      <a:pt x="57" y="148"/>
                    </a:cubicBezTo>
                    <a:cubicBezTo>
                      <a:pt x="57" y="147"/>
                      <a:pt x="58" y="146"/>
                      <a:pt x="58" y="145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9" y="146"/>
                      <a:pt x="59" y="147"/>
                      <a:pt x="60" y="149"/>
                    </a:cubicBezTo>
                    <a:cubicBezTo>
                      <a:pt x="60" y="150"/>
                      <a:pt x="61" y="151"/>
                      <a:pt x="61" y="152"/>
                    </a:cubicBezTo>
                    <a:cubicBezTo>
                      <a:pt x="62" y="154"/>
                      <a:pt x="62" y="155"/>
                      <a:pt x="63" y="157"/>
                    </a:cubicBezTo>
                    <a:cubicBezTo>
                      <a:pt x="63" y="157"/>
                      <a:pt x="64" y="157"/>
                      <a:pt x="64" y="158"/>
                    </a:cubicBezTo>
                    <a:cubicBezTo>
                      <a:pt x="64" y="158"/>
                      <a:pt x="64" y="158"/>
                      <a:pt x="65" y="159"/>
                    </a:cubicBezTo>
                    <a:cubicBezTo>
                      <a:pt x="66" y="160"/>
                      <a:pt x="67" y="161"/>
                      <a:pt x="69" y="162"/>
                    </a:cubicBezTo>
                    <a:cubicBezTo>
                      <a:pt x="69" y="162"/>
                      <a:pt x="70" y="162"/>
                      <a:pt x="71" y="162"/>
                    </a:cubicBezTo>
                    <a:cubicBezTo>
                      <a:pt x="71" y="162"/>
                      <a:pt x="72" y="162"/>
                      <a:pt x="72" y="161"/>
                    </a:cubicBezTo>
                    <a:cubicBezTo>
                      <a:pt x="73" y="160"/>
                      <a:pt x="74" y="160"/>
                      <a:pt x="74" y="159"/>
                    </a:cubicBezTo>
                    <a:cubicBezTo>
                      <a:pt x="74" y="158"/>
                      <a:pt x="75" y="157"/>
                      <a:pt x="75" y="156"/>
                    </a:cubicBezTo>
                    <a:cubicBezTo>
                      <a:pt x="75" y="156"/>
                      <a:pt x="75" y="155"/>
                      <a:pt x="75" y="155"/>
                    </a:cubicBezTo>
                    <a:cubicBezTo>
                      <a:pt x="75" y="155"/>
                      <a:pt x="75" y="155"/>
                      <a:pt x="75" y="154"/>
                    </a:cubicBezTo>
                    <a:cubicBezTo>
                      <a:pt x="74" y="152"/>
                      <a:pt x="74" y="150"/>
                      <a:pt x="72" y="149"/>
                    </a:cubicBezTo>
                    <a:cubicBezTo>
                      <a:pt x="72" y="148"/>
                      <a:pt x="71" y="148"/>
                      <a:pt x="71" y="148"/>
                    </a:cubicBezTo>
                    <a:cubicBezTo>
                      <a:pt x="71" y="148"/>
                      <a:pt x="71" y="147"/>
                      <a:pt x="70" y="147"/>
                    </a:cubicBezTo>
                    <a:cubicBezTo>
                      <a:pt x="70" y="146"/>
                      <a:pt x="69" y="144"/>
                      <a:pt x="67" y="143"/>
                    </a:cubicBezTo>
                    <a:cubicBezTo>
                      <a:pt x="66" y="142"/>
                      <a:pt x="66" y="142"/>
                      <a:pt x="65" y="141"/>
                    </a:cubicBezTo>
                    <a:cubicBezTo>
                      <a:pt x="65" y="140"/>
                      <a:pt x="64" y="140"/>
                      <a:pt x="63" y="139"/>
                    </a:cubicBezTo>
                    <a:cubicBezTo>
                      <a:pt x="63" y="139"/>
                      <a:pt x="62" y="138"/>
                      <a:pt x="62" y="138"/>
                    </a:cubicBezTo>
                    <a:cubicBezTo>
                      <a:pt x="61" y="137"/>
                      <a:pt x="61" y="136"/>
                      <a:pt x="60" y="136"/>
                    </a:cubicBezTo>
                    <a:cubicBezTo>
                      <a:pt x="60" y="135"/>
                      <a:pt x="60" y="134"/>
                      <a:pt x="60" y="133"/>
                    </a:cubicBezTo>
                    <a:cubicBezTo>
                      <a:pt x="60" y="133"/>
                      <a:pt x="60" y="133"/>
                      <a:pt x="59" y="133"/>
                    </a:cubicBezTo>
                    <a:cubicBezTo>
                      <a:pt x="59" y="132"/>
                      <a:pt x="59" y="132"/>
                      <a:pt x="59" y="131"/>
                    </a:cubicBezTo>
                    <a:cubicBezTo>
                      <a:pt x="58" y="130"/>
                      <a:pt x="59" y="129"/>
                      <a:pt x="59" y="128"/>
                    </a:cubicBezTo>
                    <a:cubicBezTo>
                      <a:pt x="59" y="128"/>
                      <a:pt x="59" y="128"/>
                      <a:pt x="59" y="127"/>
                    </a:cubicBezTo>
                    <a:cubicBezTo>
                      <a:pt x="59" y="127"/>
                      <a:pt x="59" y="126"/>
                      <a:pt x="59" y="125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9" y="125"/>
                      <a:pt x="59" y="125"/>
                      <a:pt x="59" y="124"/>
                    </a:cubicBezTo>
                    <a:cubicBezTo>
                      <a:pt x="59" y="124"/>
                      <a:pt x="59" y="123"/>
                      <a:pt x="59" y="122"/>
                    </a:cubicBezTo>
                    <a:cubicBezTo>
                      <a:pt x="59" y="121"/>
                      <a:pt x="60" y="120"/>
                      <a:pt x="60" y="119"/>
                    </a:cubicBezTo>
                    <a:cubicBezTo>
                      <a:pt x="60" y="116"/>
                      <a:pt x="60" y="114"/>
                      <a:pt x="60" y="112"/>
                    </a:cubicBezTo>
                    <a:cubicBezTo>
                      <a:pt x="60" y="110"/>
                      <a:pt x="60" y="109"/>
                      <a:pt x="60" y="108"/>
                    </a:cubicBezTo>
                    <a:cubicBezTo>
                      <a:pt x="60" y="108"/>
                      <a:pt x="60" y="108"/>
                      <a:pt x="61" y="108"/>
                    </a:cubicBezTo>
                    <a:cubicBezTo>
                      <a:pt x="60" y="106"/>
                      <a:pt x="59" y="105"/>
                      <a:pt x="58" y="104"/>
                    </a:cubicBezTo>
                    <a:cubicBezTo>
                      <a:pt x="58" y="104"/>
                      <a:pt x="58" y="104"/>
                      <a:pt x="58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5"/>
                      <a:pt x="60" y="106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8"/>
                      <a:pt x="61" y="109"/>
                      <a:pt x="61" y="109"/>
                    </a:cubicBezTo>
                    <a:cubicBezTo>
                      <a:pt x="62" y="110"/>
                      <a:pt x="62" y="112"/>
                      <a:pt x="63" y="114"/>
                    </a:cubicBezTo>
                    <a:cubicBezTo>
                      <a:pt x="64" y="116"/>
                      <a:pt x="64" y="118"/>
                      <a:pt x="65" y="120"/>
                    </a:cubicBezTo>
                    <a:cubicBezTo>
                      <a:pt x="65" y="121"/>
                      <a:pt x="66" y="122"/>
                      <a:pt x="66" y="123"/>
                    </a:cubicBezTo>
                    <a:cubicBezTo>
                      <a:pt x="67" y="124"/>
                      <a:pt x="67" y="125"/>
                      <a:pt x="68" y="126"/>
                    </a:cubicBezTo>
                    <a:cubicBezTo>
                      <a:pt x="69" y="128"/>
                      <a:pt x="71" y="129"/>
                      <a:pt x="72" y="131"/>
                    </a:cubicBezTo>
                    <a:cubicBezTo>
                      <a:pt x="72" y="132"/>
                      <a:pt x="73" y="132"/>
                      <a:pt x="73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5" y="134"/>
                      <a:pt x="77" y="134"/>
                      <a:pt x="78" y="133"/>
                    </a:cubicBezTo>
                    <a:cubicBezTo>
                      <a:pt x="79" y="132"/>
                      <a:pt x="79" y="132"/>
                      <a:pt x="79" y="131"/>
                    </a:cubicBezTo>
                    <a:cubicBezTo>
                      <a:pt x="79" y="131"/>
                      <a:pt x="80" y="130"/>
                      <a:pt x="80" y="130"/>
                    </a:cubicBezTo>
                    <a:cubicBezTo>
                      <a:pt x="80" y="129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1" y="125"/>
                      <a:pt x="82" y="124"/>
                      <a:pt x="82" y="122"/>
                    </a:cubicBezTo>
                    <a:cubicBezTo>
                      <a:pt x="82" y="121"/>
                      <a:pt x="81" y="120"/>
                      <a:pt x="81" y="119"/>
                    </a:cubicBezTo>
                    <a:cubicBezTo>
                      <a:pt x="80" y="118"/>
                      <a:pt x="80" y="118"/>
                      <a:pt x="80" y="117"/>
                    </a:cubicBezTo>
                    <a:cubicBezTo>
                      <a:pt x="80" y="117"/>
                      <a:pt x="80" y="117"/>
                      <a:pt x="79" y="116"/>
                    </a:cubicBezTo>
                    <a:cubicBezTo>
                      <a:pt x="78" y="115"/>
                      <a:pt x="78" y="114"/>
                      <a:pt x="77" y="113"/>
                    </a:cubicBezTo>
                    <a:cubicBezTo>
                      <a:pt x="75" y="111"/>
                      <a:pt x="73" y="109"/>
                      <a:pt x="71" y="108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0" y="108"/>
                      <a:pt x="70" y="107"/>
                      <a:pt x="70" y="107"/>
                    </a:cubicBezTo>
                    <a:cubicBezTo>
                      <a:pt x="69" y="107"/>
                      <a:pt x="68" y="106"/>
                      <a:pt x="67" y="105"/>
                    </a:cubicBezTo>
                    <a:cubicBezTo>
                      <a:pt x="66" y="105"/>
                      <a:pt x="65" y="105"/>
                      <a:pt x="64" y="104"/>
                    </a:cubicBezTo>
                    <a:cubicBezTo>
                      <a:pt x="63" y="103"/>
                      <a:pt x="62" y="103"/>
                      <a:pt x="62" y="102"/>
                    </a:cubicBezTo>
                    <a:cubicBezTo>
                      <a:pt x="61" y="102"/>
                      <a:pt x="61" y="101"/>
                      <a:pt x="61" y="101"/>
                    </a:cubicBezTo>
                    <a:cubicBezTo>
                      <a:pt x="60" y="100"/>
                      <a:pt x="60" y="100"/>
                      <a:pt x="60" y="99"/>
                    </a:cubicBezTo>
                    <a:cubicBezTo>
                      <a:pt x="60" y="98"/>
                      <a:pt x="60" y="98"/>
                      <a:pt x="60" y="97"/>
                    </a:cubicBezTo>
                    <a:cubicBezTo>
                      <a:pt x="58" y="97"/>
                      <a:pt x="57" y="96"/>
                      <a:pt x="56" y="96"/>
                    </a:cubicBezTo>
                    <a:cubicBezTo>
                      <a:pt x="57" y="96"/>
                      <a:pt x="58" y="97"/>
                      <a:pt x="60" y="97"/>
                    </a:cubicBezTo>
                    <a:cubicBezTo>
                      <a:pt x="60" y="96"/>
                      <a:pt x="60" y="94"/>
                      <a:pt x="59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9" y="91"/>
                      <a:pt x="59" y="90"/>
                      <a:pt x="59" y="88"/>
                    </a:cubicBezTo>
                    <a:cubicBezTo>
                      <a:pt x="58" y="88"/>
                      <a:pt x="59" y="87"/>
                      <a:pt x="58" y="86"/>
                    </a:cubicBezTo>
                    <a:cubicBezTo>
                      <a:pt x="58" y="85"/>
                      <a:pt x="58" y="84"/>
                      <a:pt x="57" y="82"/>
                    </a:cubicBezTo>
                    <a:cubicBezTo>
                      <a:pt x="57" y="81"/>
                      <a:pt x="57" y="81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80"/>
                      <a:pt x="57" y="80"/>
                      <a:pt x="58" y="80"/>
                    </a:cubicBezTo>
                    <a:cubicBezTo>
                      <a:pt x="58" y="80"/>
                      <a:pt x="58" y="80"/>
                      <a:pt x="58" y="81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9" y="82"/>
                      <a:pt x="59" y="83"/>
                      <a:pt x="60" y="83"/>
                    </a:cubicBezTo>
                    <a:cubicBezTo>
                      <a:pt x="60" y="84"/>
                      <a:pt x="60" y="84"/>
                      <a:pt x="61" y="84"/>
                    </a:cubicBezTo>
                    <a:cubicBezTo>
                      <a:pt x="62" y="85"/>
                      <a:pt x="63" y="87"/>
                      <a:pt x="64" y="88"/>
                    </a:cubicBezTo>
                    <a:cubicBezTo>
                      <a:pt x="65" y="89"/>
                      <a:pt x="66" y="90"/>
                      <a:pt x="67" y="92"/>
                    </a:cubicBezTo>
                    <a:cubicBezTo>
                      <a:pt x="68" y="92"/>
                      <a:pt x="69" y="93"/>
                      <a:pt x="69" y="94"/>
                    </a:cubicBezTo>
                    <a:cubicBezTo>
                      <a:pt x="70" y="94"/>
                      <a:pt x="71" y="95"/>
                      <a:pt x="71" y="95"/>
                    </a:cubicBezTo>
                    <a:cubicBezTo>
                      <a:pt x="72" y="95"/>
                      <a:pt x="72" y="96"/>
                      <a:pt x="73" y="96"/>
                    </a:cubicBezTo>
                    <a:cubicBezTo>
                      <a:pt x="73" y="97"/>
                      <a:pt x="74" y="97"/>
                      <a:pt x="74" y="97"/>
                    </a:cubicBezTo>
                    <a:cubicBezTo>
                      <a:pt x="75" y="98"/>
                      <a:pt x="76" y="99"/>
                      <a:pt x="78" y="99"/>
                    </a:cubicBezTo>
                    <a:cubicBezTo>
                      <a:pt x="78" y="99"/>
                      <a:pt x="79" y="99"/>
                      <a:pt x="80" y="99"/>
                    </a:cubicBezTo>
                    <a:cubicBezTo>
                      <a:pt x="80" y="99"/>
                      <a:pt x="81" y="99"/>
                      <a:pt x="81" y="99"/>
                    </a:cubicBezTo>
                    <a:cubicBezTo>
                      <a:pt x="81" y="100"/>
                      <a:pt x="82" y="100"/>
                      <a:pt x="82" y="100"/>
                    </a:cubicBezTo>
                    <a:cubicBezTo>
                      <a:pt x="83" y="100"/>
                      <a:pt x="85" y="99"/>
                      <a:pt x="85" y="98"/>
                    </a:cubicBezTo>
                    <a:cubicBezTo>
                      <a:pt x="85" y="97"/>
                      <a:pt x="85" y="97"/>
                      <a:pt x="86" y="96"/>
                    </a:cubicBezTo>
                    <a:cubicBezTo>
                      <a:pt x="86" y="96"/>
                      <a:pt x="85" y="95"/>
                      <a:pt x="85" y="95"/>
                    </a:cubicBezTo>
                    <a:cubicBezTo>
                      <a:pt x="85" y="94"/>
                      <a:pt x="85" y="93"/>
                      <a:pt x="85" y="93"/>
                    </a:cubicBezTo>
                    <a:close/>
                    <a:moveTo>
                      <a:pt x="32" y="101"/>
                    </a:moveTo>
                    <a:cubicBezTo>
                      <a:pt x="32" y="101"/>
                      <a:pt x="32" y="101"/>
                      <a:pt x="32" y="100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3" y="102"/>
                      <a:pt x="33" y="102"/>
                      <a:pt x="32" y="101"/>
                    </a:cubicBezTo>
                    <a:close/>
                    <a:moveTo>
                      <a:pt x="38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7" y="95"/>
                      <a:pt x="37" y="95"/>
                      <a:pt x="36" y="95"/>
                    </a:cubicBezTo>
                    <a:cubicBezTo>
                      <a:pt x="37" y="95"/>
                      <a:pt x="37" y="95"/>
                      <a:pt x="38" y="95"/>
                    </a:cubicBezTo>
                    <a:close/>
                    <a:moveTo>
                      <a:pt x="37" y="97"/>
                    </a:moveTo>
                    <a:cubicBezTo>
                      <a:pt x="37" y="97"/>
                      <a:pt x="37" y="96"/>
                      <a:pt x="37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7" y="96"/>
                      <a:pt x="37" y="97"/>
                      <a:pt x="37" y="97"/>
                    </a:cubicBezTo>
                    <a:close/>
                    <a:moveTo>
                      <a:pt x="38" y="104"/>
                    </a:moveTo>
                    <a:cubicBezTo>
                      <a:pt x="38" y="104"/>
                      <a:pt x="38" y="104"/>
                      <a:pt x="37" y="104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104"/>
                      <a:pt x="38" y="105"/>
                      <a:pt x="38" y="105"/>
                    </a:cubicBezTo>
                    <a:cubicBezTo>
                      <a:pt x="38" y="105"/>
                      <a:pt x="38" y="104"/>
                      <a:pt x="38" y="104"/>
                    </a:cubicBezTo>
                    <a:close/>
                    <a:moveTo>
                      <a:pt x="40" y="86"/>
                    </a:move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lose/>
                    <a:moveTo>
                      <a:pt x="48" y="90"/>
                    </a:move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lose/>
                    <a:moveTo>
                      <a:pt x="48" y="77"/>
                    </a:moveTo>
                    <a:cubicBezTo>
                      <a:pt x="48" y="78"/>
                      <a:pt x="48" y="78"/>
                      <a:pt x="47" y="79"/>
                    </a:cubicBezTo>
                    <a:cubicBezTo>
                      <a:pt x="48" y="78"/>
                      <a:pt x="48" y="78"/>
                      <a:pt x="48" y="77"/>
                    </a:cubicBezTo>
                    <a:cubicBezTo>
                      <a:pt x="49" y="76"/>
                      <a:pt x="49" y="75"/>
                      <a:pt x="50" y="73"/>
                    </a:cubicBezTo>
                    <a:cubicBezTo>
                      <a:pt x="49" y="75"/>
                      <a:pt x="49" y="76"/>
                      <a:pt x="48" y="77"/>
                    </a:cubicBezTo>
                    <a:close/>
                    <a:moveTo>
                      <a:pt x="43" y="119"/>
                    </a:moveTo>
                    <a:cubicBezTo>
                      <a:pt x="43" y="119"/>
                      <a:pt x="44" y="119"/>
                      <a:pt x="44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9"/>
                      <a:pt x="43" y="119"/>
                      <a:pt x="43" y="119"/>
                    </a:cubicBezTo>
                    <a:close/>
                    <a:moveTo>
                      <a:pt x="34" y="206"/>
                    </a:moveTo>
                    <a:cubicBezTo>
                      <a:pt x="34" y="206"/>
                      <a:pt x="33" y="206"/>
                      <a:pt x="33" y="206"/>
                    </a:cubicBezTo>
                    <a:cubicBezTo>
                      <a:pt x="33" y="206"/>
                      <a:pt x="34" y="206"/>
                      <a:pt x="34" y="206"/>
                    </a:cubicBezTo>
                    <a:cubicBezTo>
                      <a:pt x="35" y="205"/>
                      <a:pt x="35" y="204"/>
                      <a:pt x="35" y="204"/>
                    </a:cubicBezTo>
                    <a:cubicBezTo>
                      <a:pt x="35" y="204"/>
                      <a:pt x="35" y="205"/>
                      <a:pt x="34" y="206"/>
                    </a:cubicBezTo>
                    <a:close/>
                    <a:moveTo>
                      <a:pt x="36" y="197"/>
                    </a:move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lose/>
                    <a:moveTo>
                      <a:pt x="37" y="196"/>
                    </a:move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7"/>
                      <a:pt x="37" y="197"/>
                    </a:cubicBezTo>
                    <a:cubicBezTo>
                      <a:pt x="37" y="197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37" y="196"/>
                      <a:pt x="37" y="196"/>
                      <a:pt x="37" y="196"/>
                    </a:cubicBezTo>
                    <a:close/>
                    <a:moveTo>
                      <a:pt x="42" y="194"/>
                    </a:moveTo>
                    <a:cubicBezTo>
                      <a:pt x="42" y="194"/>
                      <a:pt x="42" y="195"/>
                      <a:pt x="42" y="195"/>
                    </a:cubicBezTo>
                    <a:cubicBezTo>
                      <a:pt x="42" y="195"/>
                      <a:pt x="42" y="194"/>
                      <a:pt x="42" y="194"/>
                    </a:cubicBezTo>
                    <a:cubicBezTo>
                      <a:pt x="42" y="194"/>
                      <a:pt x="43" y="193"/>
                      <a:pt x="43" y="193"/>
                    </a:cubicBezTo>
                    <a:cubicBezTo>
                      <a:pt x="43" y="193"/>
                      <a:pt x="42" y="194"/>
                      <a:pt x="42" y="194"/>
                    </a:cubicBezTo>
                    <a:close/>
                    <a:moveTo>
                      <a:pt x="51" y="161"/>
                    </a:moveTo>
                    <a:cubicBezTo>
                      <a:pt x="51" y="160"/>
                      <a:pt x="51" y="160"/>
                      <a:pt x="51" y="160"/>
                    </a:cubicBezTo>
                    <a:cubicBezTo>
                      <a:pt x="51" y="160"/>
                      <a:pt x="51" y="160"/>
                      <a:pt x="51" y="161"/>
                    </a:cubicBezTo>
                    <a:cubicBezTo>
                      <a:pt x="51" y="161"/>
                      <a:pt x="51" y="161"/>
                      <a:pt x="52" y="161"/>
                    </a:cubicBezTo>
                    <a:cubicBezTo>
                      <a:pt x="51" y="161"/>
                      <a:pt x="51" y="161"/>
                      <a:pt x="51" y="161"/>
                    </a:cubicBezTo>
                    <a:close/>
                    <a:moveTo>
                      <a:pt x="58" y="183"/>
                    </a:moveTo>
                    <a:cubicBezTo>
                      <a:pt x="58" y="183"/>
                      <a:pt x="58" y="183"/>
                      <a:pt x="58" y="183"/>
                    </a:cubicBezTo>
                    <a:cubicBezTo>
                      <a:pt x="58" y="183"/>
                      <a:pt x="57" y="183"/>
                      <a:pt x="57" y="182"/>
                    </a:cubicBezTo>
                    <a:cubicBezTo>
                      <a:pt x="57" y="183"/>
                      <a:pt x="58" y="183"/>
                      <a:pt x="58" y="183"/>
                    </a:cubicBezTo>
                    <a:close/>
                    <a:moveTo>
                      <a:pt x="69" y="148"/>
                    </a:move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8"/>
                      <a:pt x="69" y="148"/>
                      <a:pt x="69" y="148"/>
                    </a:cubicBezTo>
                    <a:close/>
                    <a:moveTo>
                      <a:pt x="69" y="113"/>
                    </a:move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2"/>
                      <a:pt x="68" y="111"/>
                      <a:pt x="67" y="110"/>
                    </a:cubicBezTo>
                    <a:cubicBezTo>
                      <a:pt x="68" y="111"/>
                      <a:pt x="69" y="112"/>
                      <a:pt x="69" y="113"/>
                    </a:cubicBezTo>
                    <a:close/>
                    <a:moveTo>
                      <a:pt x="71" y="120"/>
                    </a:moveTo>
                    <a:cubicBezTo>
                      <a:pt x="71" y="120"/>
                      <a:pt x="72" y="120"/>
                      <a:pt x="72" y="120"/>
                    </a:cubicBezTo>
                    <a:cubicBezTo>
                      <a:pt x="72" y="120"/>
                      <a:pt x="71" y="120"/>
                      <a:pt x="71" y="120"/>
                    </a:cubicBezTo>
                    <a:cubicBezTo>
                      <a:pt x="70" y="118"/>
                      <a:pt x="68" y="116"/>
                      <a:pt x="67" y="115"/>
                    </a:cubicBezTo>
                    <a:cubicBezTo>
                      <a:pt x="68" y="116"/>
                      <a:pt x="70" y="118"/>
                      <a:pt x="71" y="120"/>
                    </a:cubicBezTo>
                    <a:close/>
                    <a:moveTo>
                      <a:pt x="56" y="79"/>
                    </a:move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9"/>
                      <a:pt x="56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6" y="79"/>
                      <a:pt x="56" y="79"/>
                    </a:cubicBezTo>
                    <a:close/>
                    <a:moveTo>
                      <a:pt x="73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4" y="93"/>
                      <a:pt x="74" y="93"/>
                      <a:pt x="74" y="94"/>
                    </a:cubicBezTo>
                    <a:cubicBezTo>
                      <a:pt x="74" y="93"/>
                      <a:pt x="74" y="93"/>
                      <a:pt x="73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:a16="http://schemas.microsoft.com/office/drawing/2014/main" id="{39B5F2AC-C333-470F-81EC-155D14FD8E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2094" y="2940747"/>
                <a:ext cx="1636713" cy="962025"/>
              </a:xfrm>
              <a:custGeom>
                <a:gdLst>
                  <a:gd fmla="*/ 224 w 259" name="T0"/>
                  <a:gd fmla="*/ 105 h 152" name="T1"/>
                  <a:gd fmla="*/ 208 w 259" name="T2"/>
                  <a:gd fmla="*/ 78 h 152" name="T3"/>
                  <a:gd fmla="*/ 178 w 259" name="T4"/>
                  <a:gd fmla="*/ 53 h 152" name="T5"/>
                  <a:gd fmla="*/ 176 w 259" name="T6"/>
                  <a:gd fmla="*/ 70 h 152" name="T7"/>
                  <a:gd fmla="*/ 193 w 259" name="T8"/>
                  <a:gd fmla="*/ 94 h 152" name="T9"/>
                  <a:gd fmla="*/ 209 w 259" name="T10"/>
                  <a:gd fmla="*/ 106 h 152" name="T11"/>
                  <a:gd fmla="*/ 188 w 259" name="T12"/>
                  <a:gd fmla="*/ 104 h 152" name="T13"/>
                  <a:gd fmla="*/ 174 w 259" name="T14"/>
                  <a:gd fmla="*/ 98 h 152" name="T15"/>
                  <a:gd fmla="*/ 150 w 259" name="T16"/>
                  <a:gd fmla="*/ 64 h 152" name="T17"/>
                  <a:gd fmla="*/ 135 w 259" name="T18"/>
                  <a:gd fmla="*/ 82 h 152" name="T19"/>
                  <a:gd fmla="*/ 140 w 259" name="T20"/>
                  <a:gd fmla="*/ 90 h 152" name="T21"/>
                  <a:gd fmla="*/ 118 w 259" name="T22"/>
                  <a:gd fmla="*/ 69 h 152" name="T23"/>
                  <a:gd fmla="*/ 95 w 259" name="T24"/>
                  <a:gd fmla="*/ 57 h 152" name="T25"/>
                  <a:gd fmla="*/ 88 w 259" name="T26"/>
                  <a:gd fmla="*/ 67 h 152" name="T27"/>
                  <a:gd fmla="*/ 74 w 259" name="T28"/>
                  <a:gd fmla="*/ 32 h 152" name="T29"/>
                  <a:gd fmla="*/ 64 w 259" name="T30"/>
                  <a:gd fmla="*/ 48 h 152" name="T31"/>
                  <a:gd fmla="*/ 64 w 259" name="T32"/>
                  <a:gd fmla="*/ 53 h 152" name="T33"/>
                  <a:gd fmla="*/ 37 w 259" name="T34"/>
                  <a:gd fmla="*/ 32 h 152" name="T35"/>
                  <a:gd fmla="*/ 33 w 259" name="T36"/>
                  <a:gd fmla="*/ 20 h 152" name="T37"/>
                  <a:gd fmla="*/ 2 w 259" name="T38"/>
                  <a:gd fmla="*/ 10 h 152" name="T39"/>
                  <a:gd fmla="*/ 31 w 259" name="T40"/>
                  <a:gd fmla="*/ 33 h 152" name="T41"/>
                  <a:gd fmla="*/ 35 w 259" name="T42"/>
                  <a:gd fmla="*/ 53 h 152" name="T43"/>
                  <a:gd fmla="*/ 42 w 259" name="T44"/>
                  <a:gd fmla="*/ 66 h 152" name="T45"/>
                  <a:gd fmla="*/ 69 w 259" name="T46"/>
                  <a:gd fmla="*/ 69 h 152" name="T47"/>
                  <a:gd fmla="*/ 92 w 259" name="T48"/>
                  <a:gd fmla="*/ 75 h 152" name="T49"/>
                  <a:gd fmla="*/ 75 w 259" name="T50"/>
                  <a:gd fmla="*/ 84 h 152" name="T51"/>
                  <a:gd fmla="*/ 87 w 259" name="T52"/>
                  <a:gd fmla="*/ 102 h 152" name="T53"/>
                  <a:gd fmla="*/ 118 w 259" name="T54"/>
                  <a:gd fmla="*/ 89 h 152" name="T55"/>
                  <a:gd fmla="*/ 132 w 259" name="T56"/>
                  <a:gd fmla="*/ 93 h 152" name="T57"/>
                  <a:gd fmla="*/ 157 w 259" name="T58"/>
                  <a:gd fmla="*/ 105 h 152" name="T59"/>
                  <a:gd fmla="*/ 110 w 259" name="T60"/>
                  <a:gd fmla="*/ 119 h 152" name="T61"/>
                  <a:gd fmla="*/ 135 w 259" name="T62"/>
                  <a:gd fmla="*/ 130 h 152" name="T63"/>
                  <a:gd fmla="*/ 169 w 259" name="T64"/>
                  <a:gd fmla="*/ 109 h 152" name="T65"/>
                  <a:gd fmla="*/ 201 w 259" name="T66"/>
                  <a:gd fmla="*/ 113 h 152" name="T67"/>
                  <a:gd fmla="*/ 204 w 259" name="T68"/>
                  <a:gd fmla="*/ 117 h 152" name="T69"/>
                  <a:gd fmla="*/ 177 w 259" name="T70"/>
                  <a:gd fmla="*/ 126 h 152" name="T71"/>
                  <a:gd fmla="*/ 161 w 259" name="T72"/>
                  <a:gd fmla="*/ 148 h 152" name="T73"/>
                  <a:gd fmla="*/ 197 w 259" name="T74"/>
                  <a:gd fmla="*/ 145 h 152" name="T75"/>
                  <a:gd fmla="*/ 227 w 259" name="T76"/>
                  <a:gd fmla="*/ 112 h 152" name="T77"/>
                  <a:gd fmla="*/ 259 w 259" name="T78"/>
                  <a:gd fmla="*/ 105 h 152" name="T79"/>
                  <a:gd fmla="*/ 188 w 259" name="T80"/>
                  <a:gd fmla="*/ 72 h 152" name="T81"/>
                  <a:gd fmla="*/ 193 w 259" name="T82"/>
                  <a:gd fmla="*/ 73 h 152" name="T83"/>
                  <a:gd fmla="*/ 31 w 259" name="T84"/>
                  <a:gd fmla="*/ 20 h 152" name="T85"/>
                  <a:gd fmla="*/ 19 w 259" name="T86"/>
                  <a:gd fmla="*/ 14 h 152" name="T87"/>
                  <a:gd fmla="*/ 31 w 259" name="T88"/>
                  <a:gd fmla="*/ 29 h 152" name="T89"/>
                  <a:gd fmla="*/ 40 w 259" name="T90"/>
                  <a:gd fmla="*/ 60 h 152" name="T91"/>
                  <a:gd fmla="*/ 59 w 259" name="T92"/>
                  <a:gd fmla="*/ 60 h 152" name="T93"/>
                  <a:gd fmla="*/ 54 w 259" name="T94"/>
                  <a:gd fmla="*/ 64 h 152" name="T95"/>
                  <a:gd fmla="*/ 90 w 259" name="T96"/>
                  <a:gd fmla="*/ 96 h 152" name="T97"/>
                  <a:gd fmla="*/ 142 w 259" name="T98"/>
                  <a:gd fmla="*/ 93 h 152" name="T99"/>
                  <a:gd fmla="*/ 150 w 259" name="T100"/>
                  <a:gd fmla="*/ 79 h 152" name="T101"/>
                  <a:gd fmla="*/ 127 w 259" name="T102"/>
                  <a:gd fmla="*/ 120 h 152" name="T103"/>
                  <a:gd fmla="*/ 144 w 259" name="T104"/>
                  <a:gd fmla="*/ 110 h 152" name="T105"/>
                  <a:gd fmla="*/ 174 w 259" name="T106"/>
                  <a:gd fmla="*/ 134 h 152" name="T107"/>
                  <a:gd fmla="*/ 207 w 259" name="T108"/>
                  <a:gd fmla="*/ 113 h 152" name="T109"/>
                  <a:gd fmla="*/ 219 w 259" name="T110"/>
                  <a:gd fmla="*/ 106 h 152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52" w="259">
                    <a:moveTo>
                      <a:pt x="240" y="107"/>
                    </a:moveTo>
                    <a:cubicBezTo>
                      <a:pt x="240" y="107"/>
                      <a:pt x="239" y="107"/>
                      <a:pt x="239" y="107"/>
                    </a:cubicBezTo>
                    <a:cubicBezTo>
                      <a:pt x="236" y="107"/>
                      <a:pt x="233" y="107"/>
                      <a:pt x="231" y="108"/>
                    </a:cubicBezTo>
                    <a:cubicBezTo>
                      <a:pt x="230" y="108"/>
                      <a:pt x="229" y="107"/>
                      <a:pt x="228" y="107"/>
                    </a:cubicBezTo>
                    <a:cubicBezTo>
                      <a:pt x="228" y="107"/>
                      <a:pt x="227" y="107"/>
                      <a:pt x="227" y="107"/>
                    </a:cubicBezTo>
                    <a:cubicBezTo>
                      <a:pt x="225" y="107"/>
                      <a:pt x="225" y="107"/>
                      <a:pt x="226" y="105"/>
                    </a:cubicBezTo>
                    <a:cubicBezTo>
                      <a:pt x="225" y="105"/>
                      <a:pt x="224" y="105"/>
                      <a:pt x="224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224" y="105"/>
                      <a:pt x="225" y="105"/>
                      <a:pt x="226" y="105"/>
                    </a:cubicBezTo>
                    <a:cubicBezTo>
                      <a:pt x="226" y="103"/>
                      <a:pt x="225" y="101"/>
                      <a:pt x="223" y="101"/>
                    </a:cubicBezTo>
                    <a:cubicBezTo>
                      <a:pt x="223" y="101"/>
                      <a:pt x="223" y="101"/>
                      <a:pt x="223" y="101"/>
                    </a:cubicBezTo>
                    <a:cubicBezTo>
                      <a:pt x="222" y="100"/>
                      <a:pt x="221" y="100"/>
                      <a:pt x="219" y="99"/>
                    </a:cubicBezTo>
                    <a:cubicBezTo>
                      <a:pt x="219" y="98"/>
                      <a:pt x="218" y="96"/>
                      <a:pt x="217" y="95"/>
                    </a:cubicBezTo>
                    <a:cubicBezTo>
                      <a:pt x="217" y="94"/>
                      <a:pt x="216" y="94"/>
                      <a:pt x="216" y="93"/>
                    </a:cubicBezTo>
                    <a:cubicBezTo>
                      <a:pt x="214" y="90"/>
                      <a:pt x="213" y="88"/>
                      <a:pt x="211" y="85"/>
                    </a:cubicBezTo>
                    <a:cubicBezTo>
                      <a:pt x="210" y="82"/>
                      <a:pt x="209" y="80"/>
                      <a:pt x="208" y="78"/>
                    </a:cubicBezTo>
                    <a:cubicBezTo>
                      <a:pt x="208" y="76"/>
                      <a:pt x="207" y="75"/>
                      <a:pt x="207" y="74"/>
                    </a:cubicBezTo>
                    <a:cubicBezTo>
                      <a:pt x="206" y="73"/>
                      <a:pt x="206" y="71"/>
                      <a:pt x="205" y="70"/>
                    </a:cubicBezTo>
                    <a:cubicBezTo>
                      <a:pt x="204" y="68"/>
                      <a:pt x="203" y="66"/>
                      <a:pt x="201" y="64"/>
                    </a:cubicBezTo>
                    <a:cubicBezTo>
                      <a:pt x="199" y="62"/>
                      <a:pt x="197" y="60"/>
                      <a:pt x="195" y="58"/>
                    </a:cubicBezTo>
                    <a:cubicBezTo>
                      <a:pt x="194" y="57"/>
                      <a:pt x="193" y="56"/>
                      <a:pt x="192" y="55"/>
                    </a:cubicBezTo>
                    <a:cubicBezTo>
                      <a:pt x="190" y="54"/>
                      <a:pt x="188" y="53"/>
                      <a:pt x="186" y="53"/>
                    </a:cubicBezTo>
                    <a:cubicBezTo>
                      <a:pt x="184" y="53"/>
                      <a:pt x="182" y="52"/>
                      <a:pt x="179" y="52"/>
                    </a:cubicBezTo>
                    <a:cubicBezTo>
                      <a:pt x="179" y="52"/>
                      <a:pt x="178" y="52"/>
                      <a:pt x="178" y="53"/>
                    </a:cubicBezTo>
                    <a:cubicBezTo>
                      <a:pt x="175" y="53"/>
                      <a:pt x="173" y="54"/>
                      <a:pt x="172" y="58"/>
                    </a:cubicBezTo>
                    <a:cubicBezTo>
                      <a:pt x="172" y="59"/>
                      <a:pt x="172" y="61"/>
                      <a:pt x="172" y="62"/>
                    </a:cubicBezTo>
                    <a:cubicBezTo>
                      <a:pt x="172" y="64"/>
                      <a:pt x="173" y="66"/>
                      <a:pt x="173" y="68"/>
                    </a:cubicBezTo>
                    <a:cubicBezTo>
                      <a:pt x="173" y="69"/>
                      <a:pt x="174" y="70"/>
                      <a:pt x="174" y="71"/>
                    </a:cubicBezTo>
                    <a:cubicBezTo>
                      <a:pt x="175" y="71"/>
                      <a:pt x="175" y="70"/>
                      <a:pt x="175" y="70"/>
                    </a:cubicBezTo>
                    <a:cubicBezTo>
                      <a:pt x="175" y="70"/>
                      <a:pt x="176" y="70"/>
                      <a:pt x="176" y="70"/>
                    </a:cubicBezTo>
                    <a:cubicBezTo>
                      <a:pt x="177" y="70"/>
                      <a:pt x="177" y="70"/>
                      <a:pt x="178" y="70"/>
                    </a:cubicBezTo>
                    <a:cubicBezTo>
                      <a:pt x="177" y="70"/>
                      <a:pt x="177" y="70"/>
                      <a:pt x="176" y="70"/>
                    </a:cubicBezTo>
                    <a:cubicBezTo>
                      <a:pt x="176" y="70"/>
                      <a:pt x="175" y="70"/>
                      <a:pt x="175" y="70"/>
                    </a:cubicBezTo>
                    <a:cubicBezTo>
                      <a:pt x="175" y="70"/>
                      <a:pt x="175" y="71"/>
                      <a:pt x="174" y="71"/>
                    </a:cubicBezTo>
                    <a:cubicBezTo>
                      <a:pt x="175" y="73"/>
                      <a:pt x="176" y="74"/>
                      <a:pt x="176" y="76"/>
                    </a:cubicBezTo>
                    <a:cubicBezTo>
                      <a:pt x="177" y="78"/>
                      <a:pt x="178" y="80"/>
                      <a:pt x="180" y="82"/>
                    </a:cubicBezTo>
                    <a:cubicBezTo>
                      <a:pt x="182" y="83"/>
                      <a:pt x="183" y="85"/>
                      <a:pt x="185" y="86"/>
                    </a:cubicBezTo>
                    <a:cubicBezTo>
                      <a:pt x="185" y="87"/>
                      <a:pt x="186" y="87"/>
                      <a:pt x="186" y="88"/>
                    </a:cubicBezTo>
                    <a:cubicBezTo>
                      <a:pt x="187" y="88"/>
                      <a:pt x="187" y="89"/>
                      <a:pt x="187" y="89"/>
                    </a:cubicBezTo>
                    <a:cubicBezTo>
                      <a:pt x="189" y="91"/>
                      <a:pt x="191" y="93"/>
                      <a:pt x="193" y="94"/>
                    </a:cubicBezTo>
                    <a:cubicBezTo>
                      <a:pt x="194" y="95"/>
                      <a:pt x="194" y="95"/>
                      <a:pt x="195" y="96"/>
                    </a:cubicBezTo>
                    <a:cubicBezTo>
                      <a:pt x="196" y="97"/>
                      <a:pt x="197" y="98"/>
                      <a:pt x="198" y="98"/>
                    </a:cubicBezTo>
                    <a:cubicBezTo>
                      <a:pt x="199" y="98"/>
                      <a:pt x="199" y="98"/>
                      <a:pt x="199" y="98"/>
                    </a:cubicBezTo>
                    <a:cubicBezTo>
                      <a:pt x="202" y="100"/>
                      <a:pt x="205" y="101"/>
                      <a:pt x="207" y="103"/>
                    </a:cubicBezTo>
                    <a:cubicBezTo>
                      <a:pt x="207" y="103"/>
                      <a:pt x="207" y="103"/>
                      <a:pt x="207" y="103"/>
                    </a:cubicBezTo>
                    <a:cubicBezTo>
                      <a:pt x="210" y="104"/>
                      <a:pt x="212" y="105"/>
                      <a:pt x="214" y="106"/>
                    </a:cubicBezTo>
                    <a:cubicBezTo>
                      <a:pt x="215" y="106"/>
                      <a:pt x="216" y="107"/>
                      <a:pt x="217" y="107"/>
                    </a:cubicBezTo>
                    <a:cubicBezTo>
                      <a:pt x="214" y="107"/>
                      <a:pt x="211" y="107"/>
                      <a:pt x="209" y="106"/>
                    </a:cubicBezTo>
                    <a:cubicBezTo>
                      <a:pt x="206" y="106"/>
                      <a:pt x="203" y="106"/>
                      <a:pt x="200" y="105"/>
                    </a:cubicBezTo>
                    <a:cubicBezTo>
                      <a:pt x="199" y="106"/>
                      <a:pt x="198" y="106"/>
                      <a:pt x="197" y="106"/>
                    </a:cubicBezTo>
                    <a:cubicBezTo>
                      <a:pt x="197" y="106"/>
                      <a:pt x="197" y="107"/>
                      <a:pt x="197" y="107"/>
                    </a:cubicBezTo>
                    <a:cubicBezTo>
                      <a:pt x="197" y="107"/>
                      <a:pt x="198" y="108"/>
                      <a:pt x="199" y="108"/>
                    </a:cubicBezTo>
                    <a:cubicBezTo>
                      <a:pt x="198" y="108"/>
                      <a:pt x="197" y="107"/>
                      <a:pt x="197" y="107"/>
                    </a:cubicBezTo>
                    <a:cubicBezTo>
                      <a:pt x="197" y="107"/>
                      <a:pt x="197" y="106"/>
                      <a:pt x="197" y="106"/>
                    </a:cubicBezTo>
                    <a:cubicBezTo>
                      <a:pt x="196" y="106"/>
                      <a:pt x="195" y="105"/>
                      <a:pt x="195" y="105"/>
                    </a:cubicBezTo>
                    <a:cubicBezTo>
                      <a:pt x="192" y="104"/>
                      <a:pt x="190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7" y="103"/>
                      <a:pt x="186" y="103"/>
                      <a:pt x="186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3" y="102"/>
                      <a:pt x="182" y="102"/>
                      <a:pt x="181" y="102"/>
                    </a:cubicBezTo>
                    <a:cubicBezTo>
                      <a:pt x="180" y="102"/>
                      <a:pt x="180" y="101"/>
                      <a:pt x="179" y="101"/>
                    </a:cubicBezTo>
                    <a:cubicBezTo>
                      <a:pt x="178" y="100"/>
                      <a:pt x="176" y="99"/>
                      <a:pt x="174" y="98"/>
                    </a:cubicBezTo>
                    <a:cubicBezTo>
                      <a:pt x="173" y="97"/>
                      <a:pt x="172" y="95"/>
                      <a:pt x="171" y="94"/>
                    </a:cubicBezTo>
                    <a:cubicBezTo>
                      <a:pt x="170" y="93"/>
                      <a:pt x="169" y="91"/>
                      <a:pt x="169" y="90"/>
                    </a:cubicBezTo>
                    <a:cubicBezTo>
                      <a:pt x="167" y="88"/>
                      <a:pt x="166" y="86"/>
                      <a:pt x="164" y="84"/>
                    </a:cubicBezTo>
                    <a:cubicBezTo>
                      <a:pt x="164" y="83"/>
                      <a:pt x="163" y="82"/>
                      <a:pt x="163" y="82"/>
                    </a:cubicBezTo>
                    <a:cubicBezTo>
                      <a:pt x="162" y="81"/>
                      <a:pt x="161" y="79"/>
                      <a:pt x="160" y="77"/>
                    </a:cubicBezTo>
                    <a:cubicBezTo>
                      <a:pt x="160" y="76"/>
                      <a:pt x="159" y="75"/>
                      <a:pt x="158" y="74"/>
                    </a:cubicBezTo>
                    <a:cubicBezTo>
                      <a:pt x="157" y="73"/>
                      <a:pt x="156" y="72"/>
                      <a:pt x="155" y="71"/>
                    </a:cubicBezTo>
                    <a:cubicBezTo>
                      <a:pt x="154" y="68"/>
                      <a:pt x="152" y="67"/>
                      <a:pt x="150" y="64"/>
                    </a:cubicBezTo>
                    <a:cubicBezTo>
                      <a:pt x="149" y="63"/>
                      <a:pt x="147" y="62"/>
                      <a:pt x="144" y="62"/>
                    </a:cubicBezTo>
                    <a:cubicBezTo>
                      <a:pt x="142" y="62"/>
                      <a:pt x="139" y="63"/>
                      <a:pt x="137" y="63"/>
                    </a:cubicBezTo>
                    <a:cubicBezTo>
                      <a:pt x="136" y="64"/>
                      <a:pt x="135" y="64"/>
                      <a:pt x="134" y="64"/>
                    </a:cubicBezTo>
                    <a:cubicBezTo>
                      <a:pt x="134" y="65"/>
                      <a:pt x="132" y="65"/>
                      <a:pt x="132" y="66"/>
                    </a:cubicBezTo>
                    <a:cubicBezTo>
                      <a:pt x="131" y="68"/>
                      <a:pt x="131" y="70"/>
                      <a:pt x="132" y="72"/>
                    </a:cubicBezTo>
                    <a:cubicBezTo>
                      <a:pt x="132" y="74"/>
                      <a:pt x="132" y="76"/>
                      <a:pt x="133" y="77"/>
                    </a:cubicBezTo>
                    <a:cubicBezTo>
                      <a:pt x="134" y="78"/>
                      <a:pt x="134" y="79"/>
                      <a:pt x="134" y="80"/>
                    </a:cubicBezTo>
                    <a:cubicBezTo>
                      <a:pt x="134" y="81"/>
                      <a:pt x="135" y="82"/>
                      <a:pt x="135" y="82"/>
                    </a:cubicBezTo>
                    <a:cubicBezTo>
                      <a:pt x="135" y="82"/>
                      <a:pt x="136" y="82"/>
                      <a:pt x="136" y="82"/>
                    </a:cubicBezTo>
                    <a:cubicBezTo>
                      <a:pt x="136" y="82"/>
                      <a:pt x="135" y="82"/>
                      <a:pt x="135" y="82"/>
                    </a:cubicBezTo>
                    <a:cubicBezTo>
                      <a:pt x="137" y="84"/>
                      <a:pt x="138" y="86"/>
                      <a:pt x="140" y="88"/>
                    </a:cubicBezTo>
                    <a:cubicBezTo>
                      <a:pt x="141" y="88"/>
                      <a:pt x="141" y="89"/>
                      <a:pt x="142" y="90"/>
                    </a:cubicBezTo>
                    <a:cubicBezTo>
                      <a:pt x="143" y="91"/>
                      <a:pt x="144" y="91"/>
                      <a:pt x="145" y="92"/>
                    </a:cubicBezTo>
                    <a:cubicBezTo>
                      <a:pt x="145" y="92"/>
                      <a:pt x="144" y="92"/>
                      <a:pt x="144" y="92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2" y="91"/>
                      <a:pt x="141" y="91"/>
                      <a:pt x="140" y="90"/>
                    </a:cubicBezTo>
                    <a:cubicBezTo>
                      <a:pt x="138" y="90"/>
                      <a:pt x="137" y="89"/>
                      <a:pt x="135" y="89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3" y="87"/>
                      <a:pt x="132" y="87"/>
                      <a:pt x="130" y="86"/>
                    </a:cubicBezTo>
                    <a:cubicBezTo>
                      <a:pt x="130" y="86"/>
                      <a:pt x="129" y="86"/>
                      <a:pt x="129" y="85"/>
                    </a:cubicBezTo>
                    <a:cubicBezTo>
                      <a:pt x="128" y="85"/>
                      <a:pt x="127" y="84"/>
                      <a:pt x="126" y="83"/>
                    </a:cubicBezTo>
                    <a:cubicBezTo>
                      <a:pt x="126" y="82"/>
                      <a:pt x="125" y="82"/>
                      <a:pt x="124" y="81"/>
                    </a:cubicBezTo>
                    <a:cubicBezTo>
                      <a:pt x="123" y="80"/>
                      <a:pt x="122" y="78"/>
                      <a:pt x="122" y="77"/>
                    </a:cubicBezTo>
                    <a:cubicBezTo>
                      <a:pt x="120" y="74"/>
                      <a:pt x="119" y="72"/>
                      <a:pt x="118" y="69"/>
                    </a:cubicBezTo>
                    <a:cubicBezTo>
                      <a:pt x="117" y="67"/>
                      <a:pt x="116" y="65"/>
                      <a:pt x="115" y="63"/>
                    </a:cubicBezTo>
                    <a:cubicBezTo>
                      <a:pt x="114" y="62"/>
                      <a:pt x="113" y="60"/>
                      <a:pt x="113" y="59"/>
                    </a:cubicBezTo>
                    <a:cubicBezTo>
                      <a:pt x="113" y="58"/>
                      <a:pt x="112" y="58"/>
                      <a:pt x="112" y="58"/>
                    </a:cubicBezTo>
                    <a:cubicBezTo>
                      <a:pt x="112" y="57"/>
                      <a:pt x="111" y="56"/>
                      <a:pt x="111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09" y="52"/>
                      <a:pt x="106" y="48"/>
                      <a:pt x="102" y="50"/>
                    </a:cubicBezTo>
                    <a:cubicBezTo>
                      <a:pt x="101" y="50"/>
                      <a:pt x="99" y="50"/>
                      <a:pt x="98" y="52"/>
                    </a:cubicBezTo>
                    <a:cubicBezTo>
                      <a:pt x="97" y="53"/>
                      <a:pt x="95" y="55"/>
                      <a:pt x="95" y="57"/>
                    </a:cubicBezTo>
                    <a:cubicBezTo>
                      <a:pt x="95" y="58"/>
                      <a:pt x="96" y="60"/>
                      <a:pt x="96" y="61"/>
                    </a:cubicBezTo>
                    <a:cubicBezTo>
                      <a:pt x="96" y="62"/>
                      <a:pt x="96" y="63"/>
                      <a:pt x="96" y="64"/>
                    </a:cubicBezTo>
                    <a:cubicBezTo>
                      <a:pt x="96" y="64"/>
                      <a:pt x="96" y="65"/>
                      <a:pt x="96" y="66"/>
                    </a:cubicBezTo>
                    <a:cubicBezTo>
                      <a:pt x="96" y="68"/>
                      <a:pt x="96" y="69"/>
                      <a:pt x="97" y="71"/>
                    </a:cubicBezTo>
                    <a:cubicBezTo>
                      <a:pt x="97" y="72"/>
                      <a:pt x="96" y="71"/>
                      <a:pt x="96" y="71"/>
                    </a:cubicBezTo>
                    <a:cubicBezTo>
                      <a:pt x="95" y="71"/>
                      <a:pt x="94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1" y="69"/>
                      <a:pt x="89" y="68"/>
                      <a:pt x="88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6" y="66"/>
                      <a:pt x="85" y="66"/>
                      <a:pt x="85" y="65"/>
                    </a:cubicBezTo>
                    <a:cubicBezTo>
                      <a:pt x="84" y="65"/>
                      <a:pt x="84" y="65"/>
                      <a:pt x="84" y="64"/>
                    </a:cubicBezTo>
                    <a:cubicBezTo>
                      <a:pt x="85" y="63"/>
                      <a:pt x="84" y="62"/>
                      <a:pt x="83" y="60"/>
                    </a:cubicBezTo>
                    <a:cubicBezTo>
                      <a:pt x="81" y="56"/>
                      <a:pt x="79" y="51"/>
                      <a:pt x="77" y="46"/>
                    </a:cubicBezTo>
                    <a:cubicBezTo>
                      <a:pt x="77" y="44"/>
                      <a:pt x="77" y="43"/>
                      <a:pt x="77" y="41"/>
                    </a:cubicBezTo>
                    <a:cubicBezTo>
                      <a:pt x="77" y="38"/>
                      <a:pt x="76" y="35"/>
                      <a:pt x="74" y="32"/>
                    </a:cubicBezTo>
                    <a:cubicBezTo>
                      <a:pt x="73" y="30"/>
                      <a:pt x="71" y="28"/>
                      <a:pt x="70" y="26"/>
                    </a:cubicBezTo>
                    <a:cubicBezTo>
                      <a:pt x="67" y="23"/>
                      <a:pt x="62" y="23"/>
                      <a:pt x="59" y="25"/>
                    </a:cubicBezTo>
                    <a:cubicBezTo>
                      <a:pt x="58" y="25"/>
                      <a:pt x="58" y="25"/>
                      <a:pt x="57" y="26"/>
                    </a:cubicBezTo>
                    <a:cubicBezTo>
                      <a:pt x="55" y="26"/>
                      <a:pt x="54" y="29"/>
                      <a:pt x="55" y="31"/>
                    </a:cubicBezTo>
                    <a:cubicBezTo>
                      <a:pt x="56" y="33"/>
                      <a:pt x="57" y="35"/>
                      <a:pt x="58" y="38"/>
                    </a:cubicBezTo>
                    <a:cubicBezTo>
                      <a:pt x="58" y="38"/>
                      <a:pt x="58" y="39"/>
                      <a:pt x="58" y="39"/>
                    </a:cubicBezTo>
                    <a:cubicBezTo>
                      <a:pt x="58" y="41"/>
                      <a:pt x="59" y="43"/>
                      <a:pt x="61" y="44"/>
                    </a:cubicBezTo>
                    <a:cubicBezTo>
                      <a:pt x="62" y="46"/>
                      <a:pt x="62" y="47"/>
                      <a:pt x="64" y="48"/>
                    </a:cubicBezTo>
                    <a:cubicBezTo>
                      <a:pt x="65" y="49"/>
                      <a:pt x="66" y="49"/>
                      <a:pt x="67" y="50"/>
                    </a:cubicBezTo>
                    <a:cubicBezTo>
                      <a:pt x="68" y="51"/>
                      <a:pt x="69" y="51"/>
                      <a:pt x="69" y="52"/>
                    </a:cubicBezTo>
                    <a:cubicBezTo>
                      <a:pt x="70" y="53"/>
                      <a:pt x="72" y="55"/>
                      <a:pt x="73" y="57"/>
                    </a:cubicBezTo>
                    <a:cubicBezTo>
                      <a:pt x="74" y="57"/>
                      <a:pt x="75" y="59"/>
                      <a:pt x="77" y="59"/>
                    </a:cubicBezTo>
                    <a:cubicBezTo>
                      <a:pt x="77" y="59"/>
                      <a:pt x="77" y="61"/>
                      <a:pt x="78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4" y="59"/>
                      <a:pt x="71" y="57"/>
                      <a:pt x="68" y="56"/>
                    </a:cubicBezTo>
                    <a:cubicBezTo>
                      <a:pt x="67" y="55"/>
                      <a:pt x="65" y="54"/>
                      <a:pt x="64" y="53"/>
                    </a:cubicBezTo>
                    <a:cubicBezTo>
                      <a:pt x="62" y="51"/>
                      <a:pt x="60" y="50"/>
                      <a:pt x="58" y="48"/>
                    </a:cubicBezTo>
                    <a:cubicBezTo>
                      <a:pt x="57" y="47"/>
                      <a:pt x="56" y="46"/>
                      <a:pt x="55" y="45"/>
                    </a:cubicBezTo>
                    <a:cubicBezTo>
                      <a:pt x="53" y="45"/>
                      <a:pt x="52" y="44"/>
                      <a:pt x="51" y="43"/>
                    </a:cubicBezTo>
                    <a:cubicBezTo>
                      <a:pt x="49" y="41"/>
                      <a:pt x="47" y="39"/>
                      <a:pt x="45" y="38"/>
                    </a:cubicBezTo>
                    <a:cubicBezTo>
                      <a:pt x="43" y="37"/>
                      <a:pt x="42" y="35"/>
                      <a:pt x="40" y="34"/>
                    </a:cubicBezTo>
                    <a:cubicBezTo>
                      <a:pt x="39" y="34"/>
                      <a:pt x="39" y="33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1"/>
                    </a:cubicBezTo>
                    <a:cubicBezTo>
                      <a:pt x="37" y="31"/>
                      <a:pt x="37" y="31"/>
                      <a:pt x="36" y="31"/>
                    </a:cubicBezTo>
                    <a:cubicBezTo>
                      <a:pt x="36" y="30"/>
                      <a:pt x="36" y="30"/>
                      <a:pt x="35" y="29"/>
                    </a:cubicBezTo>
                    <a:cubicBezTo>
                      <a:pt x="34" y="28"/>
                      <a:pt x="33" y="26"/>
                      <a:pt x="32" y="24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4" y="23"/>
                      <a:pt x="34" y="23"/>
                    </a:cubicBezTo>
                    <a:cubicBezTo>
                      <a:pt x="33" y="22"/>
                      <a:pt x="33" y="21"/>
                      <a:pt x="33" y="20"/>
                    </a:cubicBezTo>
                    <a:cubicBezTo>
                      <a:pt x="33" y="19"/>
                      <a:pt x="32" y="17"/>
                      <a:pt x="31" y="16"/>
                    </a:cubicBezTo>
                    <a:cubicBezTo>
                      <a:pt x="30" y="13"/>
                      <a:pt x="29" y="12"/>
                      <a:pt x="27" y="10"/>
                    </a:cubicBezTo>
                    <a:cubicBezTo>
                      <a:pt x="25" y="9"/>
                      <a:pt x="24" y="8"/>
                      <a:pt x="23" y="7"/>
                    </a:cubicBezTo>
                    <a:cubicBezTo>
                      <a:pt x="21" y="6"/>
                      <a:pt x="20" y="5"/>
                      <a:pt x="18" y="4"/>
                    </a:cubicBezTo>
                    <a:cubicBezTo>
                      <a:pt x="14" y="2"/>
                      <a:pt x="10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3" y="11"/>
                      <a:pt x="3" y="13"/>
                      <a:pt x="4" y="14"/>
                    </a:cubicBezTo>
                    <a:cubicBezTo>
                      <a:pt x="7" y="16"/>
                      <a:pt x="9" y="18"/>
                      <a:pt x="11" y="20"/>
                    </a:cubicBezTo>
                    <a:cubicBezTo>
                      <a:pt x="14" y="23"/>
                      <a:pt x="18" y="25"/>
                      <a:pt x="22" y="26"/>
                    </a:cubicBezTo>
                    <a:cubicBezTo>
                      <a:pt x="22" y="27"/>
                      <a:pt x="23" y="27"/>
                      <a:pt x="24" y="28"/>
                    </a:cubicBezTo>
                    <a:cubicBezTo>
                      <a:pt x="26" y="29"/>
                      <a:pt x="29" y="31"/>
                      <a:pt x="31" y="33"/>
                    </a:cubicBezTo>
                    <a:cubicBezTo>
                      <a:pt x="31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1" y="33"/>
                      <a:pt x="31" y="33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7" y="38"/>
                      <a:pt x="38" y="39"/>
                      <a:pt x="39" y="39"/>
                    </a:cubicBezTo>
                    <a:cubicBezTo>
                      <a:pt x="42" y="42"/>
                      <a:pt x="46" y="45"/>
                      <a:pt x="50" y="48"/>
                    </a:cubicBezTo>
                    <a:cubicBezTo>
                      <a:pt x="52" y="50"/>
                      <a:pt x="55" y="52"/>
                      <a:pt x="56" y="54"/>
                    </a:cubicBezTo>
                    <a:cubicBezTo>
                      <a:pt x="54" y="53"/>
                      <a:pt x="50" y="53"/>
                      <a:pt x="47" y="53"/>
                    </a:cubicBezTo>
                    <a:cubicBezTo>
                      <a:pt x="44" y="52"/>
                      <a:pt x="42" y="52"/>
                      <a:pt x="39" y="52"/>
                    </a:cubicBezTo>
                    <a:cubicBezTo>
                      <a:pt x="38" y="52"/>
                      <a:pt x="37" y="52"/>
                      <a:pt x="36" y="52"/>
                    </a:cubicBezTo>
                    <a:cubicBezTo>
                      <a:pt x="36" y="52"/>
                      <a:pt x="35" y="52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3"/>
                      <a:pt x="32" y="54"/>
                      <a:pt x="30" y="55"/>
                    </a:cubicBezTo>
                    <a:cubicBezTo>
                      <a:pt x="30" y="55"/>
                      <a:pt x="29" y="56"/>
                      <a:pt x="29" y="57"/>
                    </a:cubicBezTo>
                    <a:cubicBezTo>
                      <a:pt x="26" y="60"/>
                      <a:pt x="27" y="64"/>
                      <a:pt x="31" y="66"/>
                    </a:cubicBezTo>
                    <a:cubicBezTo>
                      <a:pt x="32" y="66"/>
                      <a:pt x="33" y="67"/>
                      <a:pt x="34" y="67"/>
                    </a:cubicBezTo>
                    <a:cubicBezTo>
                      <a:pt x="36" y="68"/>
                      <a:pt x="39" y="68"/>
                      <a:pt x="41" y="68"/>
                    </a:cubicBezTo>
                    <a:cubicBezTo>
                      <a:pt x="41" y="68"/>
                      <a:pt x="41" y="67"/>
                      <a:pt x="41" y="67"/>
                    </a:cubicBezTo>
                    <a:cubicBezTo>
                      <a:pt x="41" y="66"/>
                      <a:pt x="41" y="66"/>
                      <a:pt x="42" y="66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1" y="67"/>
                      <a:pt x="41" y="68"/>
                      <a:pt x="41" y="68"/>
                    </a:cubicBezTo>
                    <a:cubicBezTo>
                      <a:pt x="42" y="68"/>
                      <a:pt x="43" y="68"/>
                      <a:pt x="44" y="69"/>
                    </a:cubicBezTo>
                    <a:cubicBezTo>
                      <a:pt x="47" y="69"/>
                      <a:pt x="49" y="69"/>
                      <a:pt x="52" y="70"/>
                    </a:cubicBezTo>
                    <a:cubicBezTo>
                      <a:pt x="53" y="70"/>
                      <a:pt x="55" y="70"/>
                      <a:pt x="56" y="70"/>
                    </a:cubicBezTo>
                    <a:cubicBezTo>
                      <a:pt x="56" y="70"/>
                      <a:pt x="57" y="70"/>
                      <a:pt x="58" y="70"/>
                    </a:cubicBezTo>
                    <a:cubicBezTo>
                      <a:pt x="61" y="70"/>
                      <a:pt x="64" y="70"/>
                      <a:pt x="67" y="69"/>
                    </a:cubicBezTo>
                    <a:cubicBezTo>
                      <a:pt x="68" y="69"/>
                      <a:pt x="69" y="69"/>
                      <a:pt x="69" y="69"/>
                    </a:cubicBezTo>
                    <a:cubicBezTo>
                      <a:pt x="70" y="69"/>
                      <a:pt x="70" y="68"/>
                      <a:pt x="71" y="68"/>
                    </a:cubicBezTo>
                    <a:cubicBezTo>
                      <a:pt x="73" y="68"/>
                      <a:pt x="74" y="68"/>
                      <a:pt x="75" y="68"/>
                    </a:cubicBezTo>
                    <a:cubicBezTo>
                      <a:pt x="76" y="68"/>
                      <a:pt x="77" y="68"/>
                      <a:pt x="78" y="68"/>
                    </a:cubicBezTo>
                    <a:cubicBezTo>
                      <a:pt x="79" y="68"/>
                      <a:pt x="80" y="69"/>
                      <a:pt x="81" y="69"/>
                    </a:cubicBezTo>
                    <a:cubicBezTo>
                      <a:pt x="82" y="70"/>
                      <a:pt x="83" y="70"/>
                      <a:pt x="84" y="71"/>
                    </a:cubicBezTo>
                    <a:cubicBezTo>
                      <a:pt x="84" y="71"/>
                      <a:pt x="85" y="71"/>
                      <a:pt x="85" y="71"/>
                    </a:cubicBezTo>
                    <a:cubicBezTo>
                      <a:pt x="87" y="72"/>
                      <a:pt x="89" y="73"/>
                      <a:pt x="91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4" y="76"/>
                      <a:pt x="95" y="77"/>
                      <a:pt x="96" y="78"/>
                    </a:cubicBezTo>
                    <a:cubicBezTo>
                      <a:pt x="98" y="78"/>
                      <a:pt x="99" y="79"/>
                      <a:pt x="100" y="80"/>
                    </a:cubicBezTo>
                    <a:cubicBezTo>
                      <a:pt x="100" y="80"/>
                      <a:pt x="100" y="81"/>
                      <a:pt x="100" y="81"/>
                    </a:cubicBezTo>
                    <a:cubicBezTo>
                      <a:pt x="98" y="81"/>
                      <a:pt x="96" y="81"/>
                      <a:pt x="94" y="81"/>
                    </a:cubicBezTo>
                    <a:cubicBezTo>
                      <a:pt x="92" y="81"/>
                      <a:pt x="90" y="81"/>
                      <a:pt x="88" y="82"/>
                    </a:cubicBezTo>
                    <a:cubicBezTo>
                      <a:pt x="85" y="82"/>
                      <a:pt x="82" y="82"/>
                      <a:pt x="79" y="82"/>
                    </a:cubicBezTo>
                    <a:cubicBezTo>
                      <a:pt x="78" y="83"/>
                      <a:pt x="78" y="83"/>
                      <a:pt x="77" y="83"/>
                    </a:cubicBezTo>
                    <a:cubicBezTo>
                      <a:pt x="76" y="83"/>
                      <a:pt x="76" y="84"/>
                      <a:pt x="75" y="84"/>
                    </a:cubicBezTo>
                    <a:cubicBezTo>
                      <a:pt x="72" y="85"/>
                      <a:pt x="70" y="86"/>
                      <a:pt x="68" y="88"/>
                    </a:cubicBezTo>
                    <a:cubicBezTo>
                      <a:pt x="67" y="90"/>
                      <a:pt x="67" y="91"/>
                      <a:pt x="67" y="92"/>
                    </a:cubicBezTo>
                    <a:cubicBezTo>
                      <a:pt x="67" y="93"/>
                      <a:pt x="66" y="94"/>
                      <a:pt x="67" y="95"/>
                    </a:cubicBezTo>
                    <a:cubicBezTo>
                      <a:pt x="68" y="96"/>
                      <a:pt x="69" y="98"/>
                      <a:pt x="69" y="99"/>
                    </a:cubicBezTo>
                    <a:cubicBezTo>
                      <a:pt x="71" y="100"/>
                      <a:pt x="72" y="101"/>
                      <a:pt x="74" y="102"/>
                    </a:cubicBezTo>
                    <a:cubicBezTo>
                      <a:pt x="74" y="102"/>
                      <a:pt x="75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80" y="103"/>
                      <a:pt x="84" y="104"/>
                      <a:pt x="87" y="102"/>
                    </a:cubicBezTo>
                    <a:cubicBezTo>
                      <a:pt x="88" y="101"/>
                      <a:pt x="88" y="100"/>
                      <a:pt x="89" y="100"/>
                    </a:cubicBezTo>
                    <a:cubicBezTo>
                      <a:pt x="89" y="99"/>
                      <a:pt x="90" y="99"/>
                      <a:pt x="90" y="99"/>
                    </a:cubicBezTo>
                    <a:cubicBezTo>
                      <a:pt x="93" y="99"/>
                      <a:pt x="96" y="98"/>
                      <a:pt x="99" y="96"/>
                    </a:cubicBezTo>
                    <a:cubicBezTo>
                      <a:pt x="100" y="95"/>
                      <a:pt x="102" y="95"/>
                      <a:pt x="103" y="94"/>
                    </a:cubicBezTo>
                    <a:cubicBezTo>
                      <a:pt x="104" y="93"/>
                      <a:pt x="106" y="93"/>
                      <a:pt x="107" y="92"/>
                    </a:cubicBezTo>
                    <a:cubicBezTo>
                      <a:pt x="108" y="91"/>
                      <a:pt x="109" y="90"/>
                      <a:pt x="111" y="90"/>
                    </a:cubicBezTo>
                    <a:cubicBezTo>
                      <a:pt x="112" y="90"/>
                      <a:pt x="113" y="90"/>
                      <a:pt x="114" y="89"/>
                    </a:cubicBezTo>
                    <a:cubicBezTo>
                      <a:pt x="116" y="89"/>
                      <a:pt x="117" y="89"/>
                      <a:pt x="118" y="89"/>
                    </a:cubicBezTo>
                    <a:cubicBezTo>
                      <a:pt x="118" y="89"/>
                      <a:pt x="119" y="89"/>
                      <a:pt x="119" y="89"/>
                    </a:cubicBezTo>
                    <a:cubicBezTo>
                      <a:pt x="120" y="89"/>
                      <a:pt x="121" y="90"/>
                      <a:pt x="122" y="90"/>
                    </a:cubicBezTo>
                    <a:cubicBezTo>
                      <a:pt x="124" y="89"/>
                      <a:pt x="125" y="90"/>
                      <a:pt x="126" y="91"/>
                    </a:cubicBezTo>
                    <a:cubicBezTo>
                      <a:pt x="127" y="91"/>
                      <a:pt x="128" y="91"/>
                      <a:pt x="128" y="91"/>
                    </a:cubicBezTo>
                    <a:cubicBezTo>
                      <a:pt x="129" y="92"/>
                      <a:pt x="131" y="92"/>
                      <a:pt x="132" y="93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2" y="92"/>
                      <a:pt x="132" y="92"/>
                      <a:pt x="132" y="93"/>
                    </a:cubicBezTo>
                    <a:cubicBezTo>
                      <a:pt x="132" y="93"/>
                      <a:pt x="132" y="93"/>
                      <a:pt x="132" y="93"/>
                    </a:cubicBezTo>
                    <a:cubicBezTo>
                      <a:pt x="132" y="93"/>
                      <a:pt x="133" y="93"/>
                      <a:pt x="133" y="93"/>
                    </a:cubicBezTo>
                    <a:cubicBezTo>
                      <a:pt x="134" y="93"/>
                      <a:pt x="135" y="94"/>
                      <a:pt x="136" y="95"/>
                    </a:cubicBezTo>
                    <a:cubicBezTo>
                      <a:pt x="138" y="95"/>
                      <a:pt x="140" y="96"/>
                      <a:pt x="142" y="97"/>
                    </a:cubicBezTo>
                    <a:cubicBezTo>
                      <a:pt x="145" y="99"/>
                      <a:pt x="149" y="100"/>
                      <a:pt x="153" y="102"/>
                    </a:cubicBezTo>
                    <a:cubicBezTo>
                      <a:pt x="155" y="102"/>
                      <a:pt x="157" y="103"/>
                      <a:pt x="158" y="104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8" y="105"/>
                      <a:pt x="158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4" y="106"/>
                      <a:pt x="151" y="105"/>
                      <a:pt x="147" y="105"/>
                    </a:cubicBezTo>
                    <a:cubicBezTo>
                      <a:pt x="144" y="105"/>
                      <a:pt x="141" y="105"/>
                      <a:pt x="137" y="105"/>
                    </a:cubicBezTo>
                    <a:cubicBezTo>
                      <a:pt x="135" y="105"/>
                      <a:pt x="134" y="105"/>
                      <a:pt x="132" y="106"/>
                    </a:cubicBezTo>
                    <a:cubicBezTo>
                      <a:pt x="130" y="106"/>
                      <a:pt x="128" y="106"/>
                      <a:pt x="126" y="107"/>
                    </a:cubicBezTo>
                    <a:cubicBezTo>
                      <a:pt x="122" y="108"/>
                      <a:pt x="119" y="109"/>
                      <a:pt x="115" y="110"/>
                    </a:cubicBezTo>
                    <a:cubicBezTo>
                      <a:pt x="114" y="110"/>
                      <a:pt x="114" y="111"/>
                      <a:pt x="113" y="112"/>
                    </a:cubicBezTo>
                    <a:cubicBezTo>
                      <a:pt x="113" y="112"/>
                      <a:pt x="112" y="113"/>
                      <a:pt x="112" y="113"/>
                    </a:cubicBezTo>
                    <a:cubicBezTo>
                      <a:pt x="110" y="113"/>
                      <a:pt x="109" y="117"/>
                      <a:pt x="110" y="119"/>
                    </a:cubicBezTo>
                    <a:cubicBezTo>
                      <a:pt x="110" y="120"/>
                      <a:pt x="111" y="121"/>
                      <a:pt x="111" y="122"/>
                    </a:cubicBezTo>
                    <a:cubicBezTo>
                      <a:pt x="112" y="122"/>
                      <a:pt x="113" y="123"/>
                      <a:pt x="113" y="123"/>
                    </a:cubicBezTo>
                    <a:cubicBezTo>
                      <a:pt x="114" y="124"/>
                      <a:pt x="115" y="125"/>
                      <a:pt x="116" y="126"/>
                    </a:cubicBezTo>
                    <a:cubicBezTo>
                      <a:pt x="117" y="127"/>
                      <a:pt x="118" y="127"/>
                      <a:pt x="119" y="127"/>
                    </a:cubicBezTo>
                    <a:cubicBezTo>
                      <a:pt x="121" y="128"/>
                      <a:pt x="122" y="130"/>
                      <a:pt x="124" y="130"/>
                    </a:cubicBezTo>
                    <a:cubicBezTo>
                      <a:pt x="126" y="131"/>
                      <a:pt x="128" y="131"/>
                      <a:pt x="130" y="131"/>
                    </a:cubicBezTo>
                    <a:cubicBezTo>
                      <a:pt x="131" y="130"/>
                      <a:pt x="132" y="130"/>
                      <a:pt x="133" y="130"/>
                    </a:cubicBezTo>
                    <a:cubicBezTo>
                      <a:pt x="134" y="130"/>
                      <a:pt x="134" y="130"/>
                      <a:pt x="135" y="130"/>
                    </a:cubicBezTo>
                    <a:cubicBezTo>
                      <a:pt x="137" y="129"/>
                      <a:pt x="140" y="129"/>
                      <a:pt x="142" y="127"/>
                    </a:cubicBezTo>
                    <a:cubicBezTo>
                      <a:pt x="146" y="125"/>
                      <a:pt x="150" y="124"/>
                      <a:pt x="153" y="120"/>
                    </a:cubicBezTo>
                    <a:cubicBezTo>
                      <a:pt x="153" y="120"/>
                      <a:pt x="153" y="120"/>
                      <a:pt x="154" y="120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6" y="118"/>
                      <a:pt x="157" y="117"/>
                      <a:pt x="159" y="116"/>
                    </a:cubicBezTo>
                    <a:cubicBezTo>
                      <a:pt x="160" y="114"/>
                      <a:pt x="161" y="113"/>
                      <a:pt x="163" y="112"/>
                    </a:cubicBezTo>
                    <a:cubicBezTo>
                      <a:pt x="164" y="111"/>
                      <a:pt x="166" y="110"/>
                      <a:pt x="167" y="109"/>
                    </a:cubicBezTo>
                    <a:cubicBezTo>
                      <a:pt x="168" y="109"/>
                      <a:pt x="169" y="109"/>
                      <a:pt x="169" y="109"/>
                    </a:cubicBezTo>
                    <a:cubicBezTo>
                      <a:pt x="170" y="107"/>
                      <a:pt x="172" y="108"/>
                      <a:pt x="173" y="108"/>
                    </a:cubicBezTo>
                    <a:cubicBezTo>
                      <a:pt x="174" y="109"/>
                      <a:pt x="175" y="109"/>
                      <a:pt x="176" y="109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8" y="109"/>
                      <a:pt x="180" y="110"/>
                      <a:pt x="182" y="110"/>
                    </a:cubicBezTo>
                    <a:cubicBezTo>
                      <a:pt x="183" y="110"/>
                      <a:pt x="183" y="110"/>
                      <a:pt x="183" y="110"/>
                    </a:cubicBezTo>
                    <a:cubicBezTo>
                      <a:pt x="185" y="111"/>
                      <a:pt x="188" y="112"/>
                      <a:pt x="190" y="112"/>
                    </a:cubicBezTo>
                    <a:cubicBezTo>
                      <a:pt x="192" y="112"/>
                      <a:pt x="193" y="113"/>
                      <a:pt x="194" y="112"/>
                    </a:cubicBezTo>
                    <a:cubicBezTo>
                      <a:pt x="197" y="113"/>
                      <a:pt x="199" y="113"/>
                      <a:pt x="201" y="113"/>
                    </a:cubicBezTo>
                    <a:cubicBezTo>
                      <a:pt x="202" y="113"/>
                      <a:pt x="204" y="113"/>
                      <a:pt x="205" y="113"/>
                    </a:cubicBezTo>
                    <a:cubicBezTo>
                      <a:pt x="205" y="113"/>
                      <a:pt x="205" y="113"/>
                      <a:pt x="205" y="114"/>
                    </a:cubicBezTo>
                    <a:cubicBezTo>
                      <a:pt x="205" y="114"/>
                      <a:pt x="204" y="114"/>
                      <a:pt x="204" y="114"/>
                    </a:cubicBezTo>
                    <a:cubicBezTo>
                      <a:pt x="204" y="114"/>
                      <a:pt x="204" y="114"/>
                      <a:pt x="203" y="115"/>
                    </a:cubicBezTo>
                    <a:cubicBezTo>
                      <a:pt x="203" y="115"/>
                      <a:pt x="203" y="115"/>
                      <a:pt x="203" y="115"/>
                    </a:cubicBezTo>
                    <a:cubicBezTo>
                      <a:pt x="204" y="115"/>
                      <a:pt x="204" y="115"/>
                      <a:pt x="204" y="115"/>
                    </a:cubicBezTo>
                    <a:cubicBezTo>
                      <a:pt x="204" y="115"/>
                      <a:pt x="204" y="116"/>
                      <a:pt x="205" y="116"/>
                    </a:cubicBezTo>
                    <a:cubicBezTo>
                      <a:pt x="204" y="117"/>
                      <a:pt x="204" y="117"/>
                      <a:pt x="204" y="117"/>
                    </a:cubicBezTo>
                    <a:cubicBezTo>
                      <a:pt x="204" y="117"/>
                      <a:pt x="204" y="117"/>
                      <a:pt x="205" y="116"/>
                    </a:cubicBezTo>
                    <a:cubicBezTo>
                      <a:pt x="204" y="116"/>
                      <a:pt x="204" y="115"/>
                      <a:pt x="204" y="115"/>
                    </a:cubicBezTo>
                    <a:cubicBezTo>
                      <a:pt x="204" y="115"/>
                      <a:pt x="204" y="115"/>
                      <a:pt x="203" y="115"/>
                    </a:cubicBezTo>
                    <a:cubicBezTo>
                      <a:pt x="201" y="115"/>
                      <a:pt x="200" y="116"/>
                      <a:pt x="198" y="116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4" y="118"/>
                      <a:pt x="191" y="119"/>
                      <a:pt x="188" y="120"/>
                    </a:cubicBezTo>
                    <a:cubicBezTo>
                      <a:pt x="185" y="121"/>
                      <a:pt x="183" y="122"/>
                      <a:pt x="181" y="123"/>
                    </a:cubicBezTo>
                    <a:cubicBezTo>
                      <a:pt x="180" y="124"/>
                      <a:pt x="178" y="125"/>
                      <a:pt x="177" y="126"/>
                    </a:cubicBezTo>
                    <a:cubicBezTo>
                      <a:pt x="175" y="127"/>
                      <a:pt x="174" y="127"/>
                      <a:pt x="173" y="128"/>
                    </a:cubicBezTo>
                    <a:cubicBezTo>
                      <a:pt x="172" y="129"/>
                      <a:pt x="171" y="129"/>
                      <a:pt x="171" y="130"/>
                    </a:cubicBezTo>
                    <a:cubicBezTo>
                      <a:pt x="170" y="130"/>
                      <a:pt x="169" y="131"/>
                      <a:pt x="168" y="131"/>
                    </a:cubicBezTo>
                    <a:cubicBezTo>
                      <a:pt x="166" y="133"/>
                      <a:pt x="165" y="135"/>
                      <a:pt x="163" y="136"/>
                    </a:cubicBezTo>
                    <a:cubicBezTo>
                      <a:pt x="163" y="137"/>
                      <a:pt x="162" y="138"/>
                      <a:pt x="162" y="140"/>
                    </a:cubicBezTo>
                    <a:cubicBezTo>
                      <a:pt x="162" y="140"/>
                      <a:pt x="161" y="141"/>
                      <a:pt x="161" y="141"/>
                    </a:cubicBezTo>
                    <a:cubicBezTo>
                      <a:pt x="161" y="142"/>
                      <a:pt x="160" y="142"/>
                      <a:pt x="160" y="143"/>
                    </a:cubicBezTo>
                    <a:cubicBezTo>
                      <a:pt x="159" y="145"/>
                      <a:pt x="160" y="147"/>
                      <a:pt x="161" y="148"/>
                    </a:cubicBezTo>
                    <a:cubicBezTo>
                      <a:pt x="162" y="149"/>
                      <a:pt x="163" y="150"/>
                      <a:pt x="164" y="150"/>
                    </a:cubicBezTo>
                    <a:cubicBezTo>
                      <a:pt x="165" y="151"/>
                      <a:pt x="166" y="151"/>
                      <a:pt x="166" y="151"/>
                    </a:cubicBezTo>
                    <a:cubicBezTo>
                      <a:pt x="168" y="151"/>
                      <a:pt x="169" y="151"/>
                      <a:pt x="170" y="151"/>
                    </a:cubicBezTo>
                    <a:cubicBezTo>
                      <a:pt x="172" y="151"/>
                      <a:pt x="174" y="151"/>
                      <a:pt x="176" y="151"/>
                    </a:cubicBezTo>
                    <a:cubicBezTo>
                      <a:pt x="177" y="152"/>
                      <a:pt x="178" y="152"/>
                      <a:pt x="180" y="152"/>
                    </a:cubicBezTo>
                    <a:cubicBezTo>
                      <a:pt x="181" y="151"/>
                      <a:pt x="183" y="151"/>
                      <a:pt x="185" y="151"/>
                    </a:cubicBezTo>
                    <a:cubicBezTo>
                      <a:pt x="187" y="150"/>
                      <a:pt x="189" y="150"/>
                      <a:pt x="190" y="148"/>
                    </a:cubicBezTo>
                    <a:cubicBezTo>
                      <a:pt x="193" y="147"/>
                      <a:pt x="195" y="146"/>
                      <a:pt x="197" y="145"/>
                    </a:cubicBezTo>
                    <a:cubicBezTo>
                      <a:pt x="197" y="145"/>
                      <a:pt x="197" y="145"/>
                      <a:pt x="198" y="145"/>
                    </a:cubicBezTo>
                    <a:cubicBezTo>
                      <a:pt x="199" y="144"/>
                      <a:pt x="201" y="143"/>
                      <a:pt x="202" y="142"/>
                    </a:cubicBezTo>
                    <a:cubicBezTo>
                      <a:pt x="204" y="141"/>
                      <a:pt x="206" y="139"/>
                      <a:pt x="207" y="138"/>
                    </a:cubicBezTo>
                    <a:cubicBezTo>
                      <a:pt x="209" y="135"/>
                      <a:pt x="212" y="133"/>
                      <a:pt x="214" y="130"/>
                    </a:cubicBezTo>
                    <a:cubicBezTo>
                      <a:pt x="216" y="127"/>
                      <a:pt x="219" y="123"/>
                      <a:pt x="221" y="120"/>
                    </a:cubicBezTo>
                    <a:cubicBezTo>
                      <a:pt x="222" y="119"/>
                      <a:pt x="223" y="117"/>
                      <a:pt x="224" y="116"/>
                    </a:cubicBezTo>
                    <a:cubicBezTo>
                      <a:pt x="225" y="115"/>
                      <a:pt x="226" y="114"/>
                      <a:pt x="226" y="112"/>
                    </a:cubicBezTo>
                    <a:cubicBezTo>
                      <a:pt x="227" y="112"/>
                      <a:pt x="227" y="112"/>
                      <a:pt x="227" y="112"/>
                    </a:cubicBezTo>
                    <a:cubicBezTo>
                      <a:pt x="228" y="112"/>
                      <a:pt x="228" y="112"/>
                      <a:pt x="229" y="112"/>
                    </a:cubicBezTo>
                    <a:cubicBezTo>
                      <a:pt x="230" y="112"/>
                      <a:pt x="231" y="112"/>
                      <a:pt x="232" y="112"/>
                    </a:cubicBezTo>
                    <a:cubicBezTo>
                      <a:pt x="232" y="112"/>
                      <a:pt x="232" y="112"/>
                      <a:pt x="232" y="112"/>
                    </a:cubicBezTo>
                    <a:cubicBezTo>
                      <a:pt x="234" y="111"/>
                      <a:pt x="237" y="111"/>
                      <a:pt x="240" y="111"/>
                    </a:cubicBezTo>
                    <a:cubicBezTo>
                      <a:pt x="240" y="111"/>
                      <a:pt x="241" y="111"/>
                      <a:pt x="241" y="111"/>
                    </a:cubicBezTo>
                    <a:cubicBezTo>
                      <a:pt x="245" y="110"/>
                      <a:pt x="249" y="110"/>
                      <a:pt x="254" y="109"/>
                    </a:cubicBezTo>
                    <a:cubicBezTo>
                      <a:pt x="255" y="109"/>
                      <a:pt x="257" y="109"/>
                      <a:pt x="259" y="109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5" y="105"/>
                      <a:pt x="250" y="106"/>
                      <a:pt x="246" y="106"/>
                    </a:cubicBezTo>
                    <a:cubicBezTo>
                      <a:pt x="244" y="107"/>
                      <a:pt x="242" y="107"/>
                      <a:pt x="240" y="107"/>
                    </a:cubicBezTo>
                    <a:close/>
                    <a:moveTo>
                      <a:pt x="188" y="66"/>
                    </a:move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ubicBezTo>
                      <a:pt x="188" y="66"/>
                      <a:pt x="188" y="66"/>
                      <a:pt x="188" y="66"/>
                    </a:cubicBezTo>
                    <a:close/>
                    <a:moveTo>
                      <a:pt x="189" y="73"/>
                    </a:moveTo>
                    <a:cubicBezTo>
                      <a:pt x="189" y="73"/>
                      <a:pt x="189" y="73"/>
                      <a:pt x="188" y="72"/>
                    </a:cubicBezTo>
                    <a:cubicBezTo>
                      <a:pt x="189" y="73"/>
                      <a:pt x="189" y="73"/>
                      <a:pt x="189" y="73"/>
                    </a:cubicBezTo>
                    <a:close/>
                    <a:moveTo>
                      <a:pt x="192" y="72"/>
                    </a:moveTo>
                    <a:cubicBezTo>
                      <a:pt x="192" y="73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2" y="73"/>
                      <a:pt x="192" y="72"/>
                    </a:cubicBezTo>
                    <a:cubicBezTo>
                      <a:pt x="193" y="73"/>
                      <a:pt x="193" y="73"/>
                      <a:pt x="193" y="73"/>
                    </a:cubicBezTo>
                    <a:cubicBezTo>
                      <a:pt x="194" y="73"/>
                      <a:pt x="195" y="73"/>
                      <a:pt x="196" y="72"/>
                    </a:cubicBezTo>
                    <a:cubicBezTo>
                      <a:pt x="195" y="73"/>
                      <a:pt x="194" y="73"/>
                      <a:pt x="193" y="73"/>
                    </a:cubicBezTo>
                    <a:cubicBezTo>
                      <a:pt x="193" y="73"/>
                      <a:pt x="193" y="73"/>
                      <a:pt x="192" y="72"/>
                    </a:cubicBezTo>
                    <a:close/>
                    <a:moveTo>
                      <a:pt x="198" y="84"/>
                    </a:moveTo>
                    <a:cubicBezTo>
                      <a:pt x="196" y="82"/>
                      <a:pt x="195" y="80"/>
                      <a:pt x="193" y="77"/>
                    </a:cubicBezTo>
                    <a:cubicBezTo>
                      <a:pt x="195" y="80"/>
                      <a:pt x="196" y="82"/>
                      <a:pt x="198" y="84"/>
                    </a:cubicBezTo>
                    <a:cubicBezTo>
                      <a:pt x="198" y="85"/>
                      <a:pt x="199" y="85"/>
                      <a:pt x="199" y="85"/>
                    </a:cubicBezTo>
                    <a:cubicBezTo>
                      <a:pt x="199" y="85"/>
                      <a:pt x="198" y="85"/>
                      <a:pt x="198" y="84"/>
                    </a:cubicBezTo>
                    <a:close/>
                    <a:moveTo>
                      <a:pt x="31" y="20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0"/>
                      <a:pt x="29" y="19"/>
                      <a:pt x="29" y="19"/>
                    </a:cubicBezTo>
                    <a:cubicBezTo>
                      <a:pt x="29" y="19"/>
                      <a:pt x="30" y="20"/>
                      <a:pt x="31" y="20"/>
                    </a:cubicBezTo>
                    <a:close/>
                    <a:moveTo>
                      <a:pt x="25" y="20"/>
                    </a:moveTo>
                    <a:cubicBezTo>
                      <a:pt x="23" y="18"/>
                      <a:pt x="21" y="16"/>
                      <a:pt x="19" y="14"/>
                    </a:cubicBezTo>
                    <a:cubicBezTo>
                      <a:pt x="18" y="13"/>
                      <a:pt x="17" y="11"/>
                      <a:pt x="16" y="10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7" y="11"/>
                      <a:pt x="18" y="13"/>
                      <a:pt x="19" y="14"/>
                    </a:cubicBezTo>
                    <a:cubicBezTo>
                      <a:pt x="21" y="16"/>
                      <a:pt x="23" y="18"/>
                      <a:pt x="25" y="20"/>
                    </a:cubicBezTo>
                    <a:cubicBezTo>
                      <a:pt x="27" y="21"/>
                      <a:pt x="28" y="22"/>
                      <a:pt x="29" y="23"/>
                    </a:cubicBezTo>
                    <a:cubicBezTo>
                      <a:pt x="28" y="22"/>
                      <a:pt x="27" y="21"/>
                      <a:pt x="25" y="20"/>
                    </a:cubicBezTo>
                    <a:close/>
                    <a:moveTo>
                      <a:pt x="31" y="29"/>
                    </a:move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1" y="29"/>
                    </a:cubicBezTo>
                    <a:cubicBezTo>
                      <a:pt x="31" y="30"/>
                      <a:pt x="32" y="31"/>
                      <a:pt x="32" y="32"/>
                    </a:cubicBezTo>
                    <a:cubicBezTo>
                      <a:pt x="32" y="31"/>
                      <a:pt x="31" y="30"/>
                      <a:pt x="31" y="29"/>
                    </a:cubicBezTo>
                    <a:close/>
                    <a:moveTo>
                      <a:pt x="41" y="59"/>
                    </a:moveTo>
                    <a:cubicBezTo>
                      <a:pt x="41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60"/>
                      <a:pt x="40" y="60"/>
                    </a:cubicBezTo>
                    <a:cubicBezTo>
                      <a:pt x="41" y="60"/>
                      <a:pt x="41" y="59"/>
                      <a:pt x="41" y="59"/>
                    </a:cubicBezTo>
                    <a:close/>
                    <a:moveTo>
                      <a:pt x="42" y="62"/>
                    </a:moveTo>
                    <a:cubicBezTo>
                      <a:pt x="41" y="62"/>
                      <a:pt x="40" y="61"/>
                      <a:pt x="39" y="61"/>
                    </a:cubicBezTo>
                    <a:cubicBezTo>
                      <a:pt x="40" y="61"/>
                      <a:pt x="41" y="62"/>
                      <a:pt x="42" y="62"/>
                    </a:cubicBezTo>
                    <a:cubicBezTo>
                      <a:pt x="43" y="63"/>
                      <a:pt x="43" y="63"/>
                      <a:pt x="44" y="63"/>
                    </a:cubicBezTo>
                    <a:cubicBezTo>
                      <a:pt x="43" y="63"/>
                      <a:pt x="43" y="63"/>
                      <a:pt x="42" y="62"/>
                    </a:cubicBezTo>
                    <a:close/>
                    <a:moveTo>
                      <a:pt x="59" y="60"/>
                    </a:move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8" y="60"/>
                      <a:pt x="58" y="60"/>
                    </a:cubicBezTo>
                    <a:cubicBezTo>
                      <a:pt x="58" y="60"/>
                      <a:pt x="59" y="60"/>
                      <a:pt x="59" y="60"/>
                    </a:cubicBezTo>
                    <a:close/>
                    <a:moveTo>
                      <a:pt x="54" y="64"/>
                    </a:move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6" y="64"/>
                      <a:pt x="58" y="64"/>
                      <a:pt x="60" y="64"/>
                    </a:cubicBezTo>
                    <a:cubicBezTo>
                      <a:pt x="58" y="64"/>
                      <a:pt x="56" y="64"/>
                      <a:pt x="54" y="64"/>
                    </a:cubicBezTo>
                    <a:close/>
                    <a:moveTo>
                      <a:pt x="82" y="92"/>
                    </a:moveTo>
                    <a:cubicBezTo>
                      <a:pt x="82" y="92"/>
                      <a:pt x="82" y="92"/>
                      <a:pt x="81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3" y="91"/>
                      <a:pt x="82" y="92"/>
                    </a:cubicBezTo>
                    <a:close/>
                    <a:moveTo>
                      <a:pt x="90" y="96"/>
                    </a:move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lose/>
                    <a:moveTo>
                      <a:pt x="112" y="83"/>
                    </a:moveTo>
                    <a:cubicBezTo>
                      <a:pt x="112" y="83"/>
                      <a:pt x="112" y="82"/>
                      <a:pt x="112" y="82"/>
                    </a:cubicBezTo>
                    <a:cubicBezTo>
                      <a:pt x="112" y="82"/>
                      <a:pt x="112" y="83"/>
                      <a:pt x="112" y="83"/>
                    </a:cubicBezTo>
                    <a:close/>
                    <a:moveTo>
                      <a:pt x="113" y="79"/>
                    </a:moveTo>
                    <a:cubicBezTo>
                      <a:pt x="113" y="80"/>
                      <a:pt x="113" y="80"/>
                      <a:pt x="112" y="81"/>
                    </a:cubicBezTo>
                    <a:cubicBezTo>
                      <a:pt x="113" y="80"/>
                      <a:pt x="113" y="80"/>
                      <a:pt x="113" y="79"/>
                    </a:cubicBezTo>
                    <a:close/>
                    <a:moveTo>
                      <a:pt x="142" y="93"/>
                    </a:move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3"/>
                      <a:pt x="142" y="92"/>
                      <a:pt x="142" y="92"/>
                    </a:cubicBezTo>
                    <a:cubicBezTo>
                      <a:pt x="142" y="92"/>
                      <a:pt x="142" y="93"/>
                      <a:pt x="142" y="93"/>
                    </a:cubicBezTo>
                    <a:close/>
                    <a:moveTo>
                      <a:pt x="150" y="71"/>
                    </a:move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lose/>
                    <a:moveTo>
                      <a:pt x="153" y="75"/>
                    </a:moveTo>
                    <a:cubicBezTo>
                      <a:pt x="152" y="76"/>
                      <a:pt x="151" y="78"/>
                      <a:pt x="150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78"/>
                      <a:pt x="152" y="76"/>
                      <a:pt x="153" y="75"/>
                    </a:cubicBezTo>
                    <a:close/>
                    <a:moveTo>
                      <a:pt x="149" y="84"/>
                    </a:moveTo>
                    <a:cubicBezTo>
                      <a:pt x="149" y="84"/>
                      <a:pt x="149" y="84"/>
                      <a:pt x="149" y="84"/>
                    </a:cubicBezTo>
                    <a:cubicBezTo>
                      <a:pt x="150" y="86"/>
                      <a:pt x="152" y="88"/>
                      <a:pt x="153" y="90"/>
                    </a:cubicBezTo>
                    <a:cubicBezTo>
                      <a:pt x="152" y="88"/>
                      <a:pt x="150" y="86"/>
                      <a:pt x="149" y="84"/>
                    </a:cubicBezTo>
                    <a:close/>
                    <a:moveTo>
                      <a:pt x="126" y="119"/>
                    </a:moveTo>
                    <a:cubicBezTo>
                      <a:pt x="126" y="119"/>
                      <a:pt x="127" y="120"/>
                      <a:pt x="127" y="120"/>
                    </a:cubicBezTo>
                    <a:cubicBezTo>
                      <a:pt x="127" y="120"/>
                      <a:pt x="126" y="119"/>
                      <a:pt x="126" y="119"/>
                    </a:cubicBezTo>
                    <a:close/>
                    <a:moveTo>
                      <a:pt x="131" y="122"/>
                    </a:moveTo>
                    <a:cubicBezTo>
                      <a:pt x="130" y="122"/>
                      <a:pt x="130" y="122"/>
                      <a:pt x="130" y="122"/>
                    </a:cubicBezTo>
                    <a:cubicBezTo>
                      <a:pt x="130" y="122"/>
                      <a:pt x="130" y="122"/>
                      <a:pt x="131" y="122"/>
                    </a:cubicBezTo>
                    <a:close/>
                    <a:moveTo>
                      <a:pt x="134" y="115"/>
                    </a:moveTo>
                    <a:cubicBezTo>
                      <a:pt x="134" y="115"/>
                      <a:pt x="133" y="116"/>
                      <a:pt x="133" y="116"/>
                    </a:cubicBezTo>
                    <a:cubicBezTo>
                      <a:pt x="133" y="116"/>
                      <a:pt x="134" y="115"/>
                      <a:pt x="134" y="115"/>
                    </a:cubicBezTo>
                    <a:cubicBezTo>
                      <a:pt x="137" y="114"/>
                      <a:pt x="141" y="112"/>
                      <a:pt x="144" y="110"/>
                    </a:cubicBezTo>
                    <a:cubicBezTo>
                      <a:pt x="141" y="112"/>
                      <a:pt x="137" y="114"/>
                      <a:pt x="134" y="115"/>
                    </a:cubicBezTo>
                    <a:close/>
                    <a:moveTo>
                      <a:pt x="146" y="116"/>
                    </a:moveTo>
                    <a:cubicBezTo>
                      <a:pt x="146" y="116"/>
                      <a:pt x="146" y="115"/>
                      <a:pt x="145" y="115"/>
                    </a:cubicBezTo>
                    <a:cubicBezTo>
                      <a:pt x="146" y="115"/>
                      <a:pt x="146" y="116"/>
                      <a:pt x="146" y="116"/>
                    </a:cubicBezTo>
                    <a:cubicBezTo>
                      <a:pt x="148" y="115"/>
                      <a:pt x="149" y="114"/>
                      <a:pt x="151" y="113"/>
                    </a:cubicBezTo>
                    <a:cubicBezTo>
                      <a:pt x="149" y="114"/>
                      <a:pt x="148" y="115"/>
                      <a:pt x="146" y="116"/>
                    </a:cubicBezTo>
                    <a:close/>
                    <a:moveTo>
                      <a:pt x="175" y="133"/>
                    </a:moveTo>
                    <a:cubicBezTo>
                      <a:pt x="175" y="133"/>
                      <a:pt x="174" y="133"/>
                      <a:pt x="174" y="134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6" y="133"/>
                      <a:pt x="176" y="133"/>
                      <a:pt x="176" y="134"/>
                    </a:cubicBezTo>
                    <a:cubicBezTo>
                      <a:pt x="176" y="133"/>
                      <a:pt x="176" y="133"/>
                      <a:pt x="175" y="133"/>
                    </a:cubicBezTo>
                    <a:close/>
                    <a:moveTo>
                      <a:pt x="207" y="113"/>
                    </a:moveTo>
                    <a:cubicBezTo>
                      <a:pt x="207" y="113"/>
                      <a:pt x="207" y="113"/>
                      <a:pt x="206" y="113"/>
                    </a:cubicBezTo>
                    <a:cubicBezTo>
                      <a:pt x="206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ubicBezTo>
                      <a:pt x="207" y="113"/>
                      <a:pt x="207" y="113"/>
                      <a:pt x="207" y="113"/>
                    </a:cubicBezTo>
                    <a:close/>
                    <a:moveTo>
                      <a:pt x="216" y="98"/>
                    </a:moveTo>
                    <a:cubicBezTo>
                      <a:pt x="216" y="98"/>
                      <a:pt x="216" y="98"/>
                      <a:pt x="216" y="98"/>
                    </a:cubicBezTo>
                    <a:cubicBezTo>
                      <a:pt x="214" y="97"/>
                      <a:pt x="213" y="95"/>
                      <a:pt x="212" y="94"/>
                    </a:cubicBezTo>
                    <a:cubicBezTo>
                      <a:pt x="213" y="95"/>
                      <a:pt x="214" y="97"/>
                      <a:pt x="216" y="98"/>
                    </a:cubicBezTo>
                    <a:close/>
                    <a:moveTo>
                      <a:pt x="214" y="101"/>
                    </a:moveTo>
                    <a:cubicBezTo>
                      <a:pt x="213" y="100"/>
                      <a:pt x="212" y="99"/>
                      <a:pt x="212" y="99"/>
                    </a:cubicBezTo>
                    <a:cubicBezTo>
                      <a:pt x="212" y="99"/>
                      <a:pt x="213" y="100"/>
                      <a:pt x="214" y="101"/>
                    </a:cubicBezTo>
                    <a:cubicBezTo>
                      <a:pt x="216" y="102"/>
                      <a:pt x="218" y="104"/>
                      <a:pt x="219" y="106"/>
                    </a:cubicBezTo>
                    <a:cubicBezTo>
                      <a:pt x="218" y="104"/>
                      <a:pt x="216" y="102"/>
                      <a:pt x="21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itchFamily="34" typeface="微软雅黑"/>
                  <a:sym charset="-122" panose="00000500000000000000" pitchFamily="2" typeface="inpin heiti"/>
                </a:endParaRPr>
              </a:p>
            </p:txBody>
          </p:sp>
        </p:grpSp>
      </p:grpSp>
      <p:sp>
        <p:nvSpPr>
          <p:cNvPr id="6" name="TextBox 71">
            <a:extLst>
              <a:ext uri="{FF2B5EF4-FFF2-40B4-BE49-F238E27FC236}">
                <a16:creationId xmlns:a16="http://schemas.microsoft.com/office/drawing/2014/main" id="{BC749139-F6D7-4A21-9E13-531939020055}"/>
              </a:ext>
            </a:extLst>
          </p:cNvPr>
          <p:cNvSpPr txBox="1"/>
          <p:nvPr/>
        </p:nvSpPr>
        <p:spPr>
          <a:xfrm>
            <a:off x="3556337" y="1607603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sym charset="-122" panose="00000500000000000000" pitchFamily="2" typeface="inpin heiti"/>
              </a:rPr>
              <a:t>标题文本预设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656B3AB-856A-49B3-848D-A7FAE0D937BC}"/>
              </a:ext>
            </a:extLst>
          </p:cNvPr>
          <p:cNvSpPr/>
          <p:nvPr/>
        </p:nvSpPr>
        <p:spPr>
          <a:xfrm>
            <a:off x="3810796" y="1128025"/>
            <a:ext cx="27673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pc="300" sz="3600">
                <a:solidFill>
                  <a:srgbClr val="45B549"/>
                </a:solidFill>
                <a:latin charset="-122" panose="020b0503020204020204" pitchFamily="34" typeface="微软雅黑"/>
                <a:ea charset="-122" pitchFamily="34" typeface="微软雅黑"/>
                <a:cs charset="-78" panose="02040503050201020203" pitchFamily="18" typeface="Adobe Arabic"/>
                <a:sym charset="-122" panose="00000500000000000000" pitchFamily="2" typeface="inpin heiti"/>
              </a:rPr>
              <a:t>—02—</a:t>
            </a:r>
          </a:p>
        </p:txBody>
      </p:sp>
    </p:spTree>
    <p:extLst>
      <p:ext uri="{BB962C8B-B14F-4D97-AF65-F5344CB8AC3E}">
        <p14:creationId val="428867108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tags/tag1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OUTPUT_FOLDER" val="G:\第八批已完成作品\295639"/>
  <p:tag name="ISPRING_PRESENTATION_TITLE" val="PowerPoint 演示文稿"/>
  <p:tag name="ISPRING_RESOURCE_PATHS_HASH_2" val="9bf32b21c57e606988ab10ec694d2e32676a8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0.000000"/>
  <p:tag name="ISPRING_SCORM_RATE_QUIZZES" val="0"/>
  <p:tag name="ISPRING_SCORM_RATE_SLIDES" val="0"/>
  <p:tag name="ISPRING_ULTRA_SCORM_COURSE_ID" val="D47C82EE-1B5E-40D6-BF0D-27D976D424F2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8B9A8"/>
      </a:accent1>
      <a:accent2>
        <a:srgbClr val="08B9A8"/>
      </a:accent2>
      <a:accent3>
        <a:srgbClr val="08B9A8"/>
      </a:accent3>
      <a:accent4>
        <a:srgbClr val="08B9A8"/>
      </a:accent4>
      <a:accent5>
        <a:srgbClr val="08B9A8"/>
      </a:accent5>
      <a:accent6>
        <a:srgbClr val="08B9A8"/>
      </a:accent6>
      <a:hlink>
        <a:srgbClr val="41B7D0"/>
      </a:hlink>
      <a:folHlink>
        <a:srgbClr val="BFBFB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bIns="0" lIns="0" rIns="0" rtlCol="0" tIns="0" wrap="none">
        <a:spAutoFit/>
      </a:bodyPr>
      <a:lstStyle>
        <a:defPPr>
          <a:defRPr b="1" dirty="0" smtClean="0" sz="1600">
            <a:solidFill>
              <a:schemeClr val="accent6"/>
            </a:solidFill>
            <a:latin charset="-122" pitchFamily="34" typeface="微软雅黑"/>
            <a:ea charset="-122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08B9A8"/>
    </a:accent1>
    <a:accent2>
      <a:srgbClr val="08B9A8"/>
    </a:accent2>
    <a:accent3>
      <a:srgbClr val="08B9A8"/>
    </a:accent3>
    <a:accent4>
      <a:srgbClr val="08B9A8"/>
    </a:accent4>
    <a:accent5>
      <a:srgbClr val="08B9A8"/>
    </a:accent5>
    <a:accent6>
      <a:srgbClr val="08B9A8"/>
    </a:accent6>
    <a:hlink>
      <a:srgbClr val="41B7D0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290</Paragraphs>
  <Slides>24</Slides>
  <Notes>24</Notes>
  <TotalTime>8963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Calibri</vt:lpstr>
      <vt:lpstr>微软雅黑</vt:lpstr>
      <vt:lpstr>宋体</vt:lpstr>
      <vt:lpstr>Calibri Light</vt:lpstr>
      <vt:lpstr>inpin heiti</vt:lpstr>
      <vt:lpstr>Adobe Arabic</vt:lpstr>
      <vt:lpstr>新蒂下午茶专业版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2015-04-24T01:01:13Z</dcterms:created>
  <cp:lastModifiedBy>优品PPT</cp:lastModifiedBy>
  <dcterms:modified xsi:type="dcterms:W3CDTF">2021-08-20T11:15:51Z</dcterms:modified>
  <cp:revision>992</cp:revision>
  <dc:title>PowerPoint 演示文稿</dc:title>
</cp:coreProperties>
</file>