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69" r:id="rId16"/>
    <p:sldId id="267" r:id="rId17"/>
    <p:sldId id="270" r:id="rId18"/>
    <p:sldId id="272" r:id="rId19"/>
    <p:sldId id="271" r:id="rId20"/>
    <p:sldId id="273" r:id="rId21"/>
    <p:sldId id="274" r:id="rId22"/>
    <p:sldId id="276" r:id="rId23"/>
    <p:sldId id="278" r:id="rId24"/>
    <p:sldId id="275" r:id="rId25"/>
    <p:sldId id="277" r:id="rId26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408" y="108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40.wmf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39C1-B3B4-4A3C-BE0C-AD6818592C5D}" type="datetimeFigureOut">
              <a:rPr lang="zh-CN" altLang="en-US" smtClean="0"/>
              <a:t>2017/2/23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7DA1-C0F4-4B2E-A373-27445A447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945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7B9E-4EA7-4000-BBF0-CD194B19F300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32AC-1074-422C-B95B-91DE913E48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90974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D794-DF16-4DA1-A3FA-64B521AA79FF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9E93-3435-4859-B972-4207593FF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766833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3DF5-498F-418C-8577-2030EC55BCB1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1D74-03B3-4450-A736-B2FBD4B3B3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18928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1398-5E41-4DBA-96F9-239FA65B7B46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2947-1D2D-4257-AC9C-EC727EEB5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33755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A853-1BC8-408B-BD97-29E03B78CE9E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BD3C-C4A1-4994-83E5-AE5271BAC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29637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E4F2-096D-4D1F-94F9-6C8DD0405E30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3CAF-4A30-457A-A134-E58CFD1DF4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22544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EAC3-30F5-4948-808D-93D4202D33BE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72A2-D8B4-4473-BAE4-E8D972D9B1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18186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256F-72F0-4E68-9CF6-8AEA120EFD0F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710B-D7FF-4031-85C3-90E0FE3102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36351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DBE8-F75B-4392-A6E1-F2F7D0F5DFFC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5A01-D7BE-42B9-9A3E-1A78900A6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668379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68D1-BFAF-4501-8ADD-9E44105E55B3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5C8D-8D42-4C71-883D-2485036028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556049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6B7C-5051-47EC-AE7F-0A0643BA28D7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0F72-E18B-45A6-9614-6E72A5AF06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39485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6FF8-9E6D-4F38-AE8F-EBBF2E97F462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8F43-7B3F-432B-A2D5-6B6A942C58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158277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6987-04FC-4C85-BEED-8622D2ECB18E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A2AE-3086-442A-86AD-6803257782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0815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3296-51C8-4413-9D83-7140A4E3964B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DB71-7B63-4943-933B-76FA3569B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70647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AC95-2365-471F-AA1E-E10B471C0361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6BE1-82F1-4B20-BDD3-95D9B6A1E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249225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889384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423666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160091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382734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960892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971525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63914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ADC9-90EE-4C57-A57A-16C8FB4CDF77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AE16-2490-4E42-8094-4D7C231DF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826961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232014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384099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036263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88107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A3AC-5DE6-4E3D-983F-286637195CE7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9A89-CB6A-4E68-9D01-D9059056C5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249287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23A7-2F94-4A5B-B31F-009FFF5D5FEC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247E-6425-44E1-B3AB-089856B7C0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2406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B54D-7308-4C25-8610-7A2AB6914CED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AAE2-511F-4432-92C2-33196FD90E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88992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DBB9-943B-4689-9C8C-8E0418804E8E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AE21-A756-48F7-A394-0462384132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08157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4B85-49CE-4B58-8FE7-FB8EA22CC10D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1DEE-1495-44B5-BFAF-BDEA2F7E1D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201923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A6BD-5802-4FCE-932B-6452B0DF80EC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C431-2AE7-425A-B2E5-99D71528DA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183544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921E4-99E5-40F1-BB13-0B19CC8E4112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C217D2-2A56-4E07-9F8A-0942D3A248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19FAB-199F-4AF6-A726-670AD45C1BB4}" type="datetimeFigureOut">
              <a:rPr lang="zh-CN" altLang="en-US"/>
              <a:pPr>
                <a:defRPr/>
              </a:pPr>
              <a:t>2017/2/23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F6E894-DB36-414D-9D6D-8DD40F669D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4923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40.wmf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116013" y="2019300"/>
            <a:ext cx="6269727" cy="914400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400">
                <a:solidFill>
                  <a:schemeClr val="bg1"/>
                </a:solidFill>
              </a:rPr>
              <a:t>PowerPoint Template</a:t>
            </a:r>
          </a:p>
        </p:txBody>
      </p:sp>
      <p:sp>
        <p:nvSpPr>
          <p:cNvPr id="3075" name="矩形 30"/>
          <p:cNvSpPr>
            <a:spLocks noChangeArrowheads="1"/>
          </p:cNvSpPr>
          <p:nvPr/>
        </p:nvSpPr>
        <p:spPr bwMode="auto">
          <a:xfrm>
            <a:off x="2627313" y="3100388"/>
            <a:ext cx="38893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ea charset="-122" panose="020b0503020204020204" pitchFamily="34" typeface="微软雅黑"/>
                <a:sym charset="-122" panose="020b0503020204020204" pitchFamily="34" typeface="微软雅黑"/>
              </a:rPr>
              <a:t>   PowerPoint Template</a:t>
            </a:r>
          </a:p>
        </p:txBody>
      </p:sp>
      <p:pic>
        <p:nvPicPr>
          <p:cNvPr id="3076" name="直接连接符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238" y="3492500"/>
            <a:ext cx="26336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矩形 10"/>
          <p:cNvSpPr>
            <a:spLocks noChangeArrowheads="1"/>
          </p:cNvSpPr>
          <p:nvPr/>
        </p:nvSpPr>
        <p:spPr bwMode="auto">
          <a:xfrm>
            <a:off x="3578225" y="3773488"/>
            <a:ext cx="196723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Better Design Better Life</a:t>
            </a:r>
          </a:p>
        </p:txBody>
      </p:sp>
      <p:pic>
        <p:nvPicPr>
          <p:cNvPr id="3078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70638" y="3524250"/>
            <a:ext cx="263366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290" name="直接连接符 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2291" name="椭圆 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2293" name="直角三角形 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4" name="椭圆 8"/>
          <p:cNvSpPr>
            <a:spLocks noChangeArrowheads="1"/>
          </p:cNvSpPr>
          <p:nvPr/>
        </p:nvSpPr>
        <p:spPr bwMode="auto">
          <a:xfrm>
            <a:off x="1073150" y="1608138"/>
            <a:ext cx="1727200" cy="17287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5" name="椭圆 9"/>
          <p:cNvSpPr>
            <a:spLocks noChangeArrowheads="1"/>
          </p:cNvSpPr>
          <p:nvPr/>
        </p:nvSpPr>
        <p:spPr bwMode="auto">
          <a:xfrm>
            <a:off x="3773488" y="1635125"/>
            <a:ext cx="1727200" cy="17287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6" name="椭圆 11"/>
          <p:cNvSpPr>
            <a:spLocks noChangeArrowheads="1"/>
          </p:cNvSpPr>
          <p:nvPr/>
        </p:nvSpPr>
        <p:spPr bwMode="auto">
          <a:xfrm>
            <a:off x="6473825" y="1635125"/>
            <a:ext cx="1727200" cy="17287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7" name="等腰三角形 12"/>
          <p:cNvSpPr>
            <a:spLocks noChangeArrowheads="1"/>
          </p:cNvSpPr>
          <p:nvPr/>
        </p:nvSpPr>
        <p:spPr bwMode="auto">
          <a:xfrm>
            <a:off x="755650" y="1487488"/>
            <a:ext cx="885825" cy="762000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8" name="等腰三角形 13"/>
          <p:cNvSpPr>
            <a:spLocks noChangeArrowheads="1"/>
          </p:cNvSpPr>
          <p:nvPr/>
        </p:nvSpPr>
        <p:spPr bwMode="auto">
          <a:xfrm>
            <a:off x="3330575" y="1487488"/>
            <a:ext cx="885825" cy="762000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9" name="等腰三角形 14"/>
          <p:cNvSpPr>
            <a:spLocks noChangeArrowheads="1"/>
          </p:cNvSpPr>
          <p:nvPr/>
        </p:nvSpPr>
        <p:spPr bwMode="auto">
          <a:xfrm>
            <a:off x="6156325" y="1487488"/>
            <a:ext cx="885825" cy="762000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900113" y="1452563"/>
            <a:ext cx="52260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8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3509963" y="1452563"/>
            <a:ext cx="52260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8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</a:t>
            </a:r>
          </a:p>
        </p:txBody>
      </p:sp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6335712" y="1452563"/>
            <a:ext cx="52260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8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</a:t>
            </a:r>
          </a:p>
        </p:txBody>
      </p:sp>
      <p:sp>
        <p:nvSpPr>
          <p:cNvPr id="12303" name="矩形 18"/>
          <p:cNvSpPr>
            <a:spLocks noChangeArrowheads="1"/>
          </p:cNvSpPr>
          <p:nvPr/>
        </p:nvSpPr>
        <p:spPr bwMode="auto">
          <a:xfrm>
            <a:off x="600075" y="3621088"/>
            <a:ext cx="267335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2304" name="矩形 19"/>
          <p:cNvSpPr>
            <a:spLocks noChangeArrowheads="1"/>
          </p:cNvSpPr>
          <p:nvPr/>
        </p:nvSpPr>
        <p:spPr bwMode="auto">
          <a:xfrm>
            <a:off x="3235325" y="3621088"/>
            <a:ext cx="267335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2305" name="矩形 20"/>
          <p:cNvSpPr>
            <a:spLocks noChangeArrowheads="1"/>
          </p:cNvSpPr>
          <p:nvPr/>
        </p:nvSpPr>
        <p:spPr bwMode="auto">
          <a:xfrm>
            <a:off x="5900738" y="3602038"/>
            <a:ext cx="267335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pic>
        <p:nvPicPr>
          <p:cNvPr id="12306" name="组合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7813" y="2157413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Freeform 165"/>
          <p:cNvSpPr>
            <a:spLocks noEditPoints="1"/>
          </p:cNvSpPr>
          <p:nvPr/>
        </p:nvSpPr>
        <p:spPr bwMode="auto">
          <a:xfrm>
            <a:off x="4421188" y="2160588"/>
            <a:ext cx="393700" cy="636587"/>
          </a:xfrm>
          <a:custGeom>
            <a:gdLst>
              <a:gd fmla="*/ 917157929 w 169" name="T0"/>
              <a:gd fmla="*/ 451302874 h 273" name="T1"/>
              <a:gd fmla="*/ 900876454 w 169" name="T2"/>
              <a:gd fmla="*/ 364304982 h 273" name="T3"/>
              <a:gd fmla="*/ 879169373 w 169" name="T4"/>
              <a:gd fmla="*/ 277307091 h 273" name="T5"/>
              <a:gd fmla="*/ 781482852 w 169" name="T6"/>
              <a:gd fmla="*/ 135935809 h 273" name="T7"/>
              <a:gd fmla="*/ 634956564 w 169" name="T8"/>
              <a:gd fmla="*/ 38062306 h 273" name="T9"/>
              <a:gd fmla="*/ 548123583 w 169" name="T10"/>
              <a:gd fmla="*/ 5437805 h 273" name="T11"/>
              <a:gd fmla="*/ 455864997 w 169" name="T12"/>
              <a:gd fmla="*/ 0 h 273" name="T13"/>
              <a:gd fmla="*/ 369034346 w 169" name="T14"/>
              <a:gd fmla="*/ 5437805 h 273" name="T15"/>
              <a:gd fmla="*/ 276775759 w 169" name="T16"/>
              <a:gd fmla="*/ 38062306 h 273" name="T17"/>
              <a:gd fmla="*/ 130247142 w 169" name="T18"/>
              <a:gd fmla="*/ 135935809 h 273" name="T19"/>
              <a:gd fmla="*/ 32562950 w 169" name="T20"/>
              <a:gd fmla="*/ 277307091 h 273" name="T21"/>
              <a:gd fmla="*/ 10853540 w 169" name="T22"/>
              <a:gd fmla="*/ 364304982 h 273" name="T23"/>
              <a:gd fmla="*/ 0 w 169" name="T24"/>
              <a:gd fmla="*/ 451302874 h 273" name="T25"/>
              <a:gd fmla="*/ 21707080 w 169" name="T26"/>
              <a:gd fmla="*/ 576363072 h 273" name="T27"/>
              <a:gd fmla="*/ 65123571 w 169" name="T28"/>
              <a:gd fmla="*/ 685109853 h 273" name="T29"/>
              <a:gd fmla="*/ 846606423 w 169" name="T30"/>
              <a:gd fmla="*/ 685109853 h 273" name="T31"/>
              <a:gd fmla="*/ 895450849 w 169" name="T32"/>
              <a:gd fmla="*/ 576363072 h 273" name="T33"/>
              <a:gd fmla="*/ 917157929 w 169" name="T34"/>
              <a:gd fmla="*/ 451302874 h 273" name="T35"/>
              <a:gd fmla="*/ 455864997 w 169" name="T36"/>
              <a:gd fmla="*/ 592674156 h 273" name="T37"/>
              <a:gd fmla="*/ 379887886 w 169" name="T38"/>
              <a:gd fmla="*/ 576363072 h 273" name="T39"/>
              <a:gd fmla="*/ 325617855 w 169" name="T40"/>
              <a:gd fmla="*/ 532862960 h 273" name="T41"/>
              <a:gd fmla="*/ 276775759 w 169" name="T42"/>
              <a:gd fmla="*/ 473051764 h 273" name="T43"/>
              <a:gd fmla="*/ 265922219 w 169" name="T44"/>
              <a:gd fmla="*/ 402367289 h 273" name="T45"/>
              <a:gd fmla="*/ 276775759 w 169" name="T46"/>
              <a:gd fmla="*/ 326242676 h 273" name="T47"/>
              <a:gd fmla="*/ 325617855 w 169" name="T48"/>
              <a:gd fmla="*/ 266431480 h 273" name="T49"/>
              <a:gd fmla="*/ 379887886 w 169" name="T50"/>
              <a:gd fmla="*/ 222933700 h 273" name="T51"/>
              <a:gd fmla="*/ 455864997 w 169" name="T52"/>
              <a:gd fmla="*/ 206620284 h 273" name="T53"/>
              <a:gd fmla="*/ 531842108 w 169" name="T54"/>
              <a:gd fmla="*/ 222933700 h 273" name="T55"/>
              <a:gd fmla="*/ 591540074 w 169" name="T56"/>
              <a:gd fmla="*/ 266431480 h 273" name="T57"/>
              <a:gd fmla="*/ 634956564 w 169" name="T58"/>
              <a:gd fmla="*/ 326242676 h 273" name="T59"/>
              <a:gd fmla="*/ 651235710 w 169" name="T60"/>
              <a:gd fmla="*/ 402367289 h 273" name="T61"/>
              <a:gd fmla="*/ 634956564 w 169" name="T62"/>
              <a:gd fmla="*/ 473051764 h 273" name="T63"/>
              <a:gd fmla="*/ 591540074 w 169" name="T64"/>
              <a:gd fmla="*/ 532862960 h 273" name="T65"/>
              <a:gd fmla="*/ 531842108 w 169" name="T66"/>
              <a:gd fmla="*/ 576363072 h 273" name="T67"/>
              <a:gd fmla="*/ 455864997 w 169" name="T68"/>
              <a:gd fmla="*/ 592674156 h 273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273" w="169">
                <a:moveTo>
                  <a:pt x="169" y="83"/>
                </a:moveTo>
                <a:lnTo>
                  <a:pt x="169" y="83"/>
                </a:lnTo>
                <a:lnTo>
                  <a:pt x="167" y="75"/>
                </a:lnTo>
                <a:lnTo>
                  <a:pt x="166" y="67"/>
                </a:lnTo>
                <a:lnTo>
                  <a:pt x="165" y="59"/>
                </a:lnTo>
                <a:lnTo>
                  <a:pt x="162" y="51"/>
                </a:lnTo>
                <a:lnTo>
                  <a:pt x="154" y="37"/>
                </a:lnTo>
                <a:lnTo>
                  <a:pt x="144" y="25"/>
                </a:lnTo>
                <a:lnTo>
                  <a:pt x="131" y="14"/>
                </a:lnTo>
                <a:lnTo>
                  <a:pt x="117" y="7"/>
                </a:lnTo>
                <a:lnTo>
                  <a:pt x="109" y="4"/>
                </a:lnTo>
                <a:lnTo>
                  <a:pt x="101" y="1"/>
                </a:lnTo>
                <a:lnTo>
                  <a:pt x="92" y="0"/>
                </a:lnTo>
                <a:lnTo>
                  <a:pt x="84" y="0"/>
                </a:lnTo>
                <a:lnTo>
                  <a:pt x="76" y="0"/>
                </a:lnTo>
                <a:lnTo>
                  <a:pt x="68" y="1"/>
                </a:lnTo>
                <a:lnTo>
                  <a:pt x="60" y="4"/>
                </a:lnTo>
                <a:lnTo>
                  <a:pt x="51" y="7"/>
                </a:lnTo>
                <a:lnTo>
                  <a:pt x="38" y="14"/>
                </a:lnTo>
                <a:lnTo>
                  <a:pt x="24" y="25"/>
                </a:lnTo>
                <a:lnTo>
                  <a:pt x="15" y="37"/>
                </a:lnTo>
                <a:lnTo>
                  <a:pt x="6" y="51"/>
                </a:lnTo>
                <a:lnTo>
                  <a:pt x="4" y="59"/>
                </a:lnTo>
                <a:lnTo>
                  <a:pt x="2" y="67"/>
                </a:lnTo>
                <a:lnTo>
                  <a:pt x="1" y="75"/>
                </a:lnTo>
                <a:lnTo>
                  <a:pt x="0" y="83"/>
                </a:lnTo>
                <a:lnTo>
                  <a:pt x="1" y="96"/>
                </a:lnTo>
                <a:lnTo>
                  <a:pt x="4" y="106"/>
                </a:lnTo>
                <a:lnTo>
                  <a:pt x="6" y="116"/>
                </a:lnTo>
                <a:lnTo>
                  <a:pt x="12" y="126"/>
                </a:lnTo>
                <a:lnTo>
                  <a:pt x="84" y="273"/>
                </a:lnTo>
                <a:lnTo>
                  <a:pt x="156" y="126"/>
                </a:lnTo>
                <a:lnTo>
                  <a:pt x="162" y="116"/>
                </a:lnTo>
                <a:lnTo>
                  <a:pt x="165" y="106"/>
                </a:lnTo>
                <a:lnTo>
                  <a:pt x="167" y="96"/>
                </a:lnTo>
                <a:lnTo>
                  <a:pt x="169" y="83"/>
                </a:lnTo>
                <a:close/>
                <a:moveTo>
                  <a:pt x="84" y="109"/>
                </a:moveTo>
                <a:lnTo>
                  <a:pt x="84" y="109"/>
                </a:lnTo>
                <a:lnTo>
                  <a:pt x="77" y="108"/>
                </a:lnTo>
                <a:lnTo>
                  <a:pt x="70" y="106"/>
                </a:lnTo>
                <a:lnTo>
                  <a:pt x="65" y="102"/>
                </a:lnTo>
                <a:lnTo>
                  <a:pt x="60" y="98"/>
                </a:lnTo>
                <a:lnTo>
                  <a:pt x="55" y="93"/>
                </a:lnTo>
                <a:lnTo>
                  <a:pt x="51" y="87"/>
                </a:lnTo>
                <a:lnTo>
                  <a:pt x="50" y="81"/>
                </a:lnTo>
                <a:lnTo>
                  <a:pt x="49" y="74"/>
                </a:lnTo>
                <a:lnTo>
                  <a:pt x="50" y="67"/>
                </a:lnTo>
                <a:lnTo>
                  <a:pt x="51" y="60"/>
                </a:lnTo>
                <a:lnTo>
                  <a:pt x="55" y="53"/>
                </a:lnTo>
                <a:lnTo>
                  <a:pt x="60" y="49"/>
                </a:lnTo>
                <a:lnTo>
                  <a:pt x="65" y="44"/>
                </a:lnTo>
                <a:lnTo>
                  <a:pt x="70" y="41"/>
                </a:lnTo>
                <a:lnTo>
                  <a:pt x="77" y="38"/>
                </a:lnTo>
                <a:lnTo>
                  <a:pt x="84" y="38"/>
                </a:lnTo>
                <a:lnTo>
                  <a:pt x="91" y="38"/>
                </a:lnTo>
                <a:lnTo>
                  <a:pt x="98" y="41"/>
                </a:lnTo>
                <a:lnTo>
                  <a:pt x="103" y="44"/>
                </a:lnTo>
                <a:lnTo>
                  <a:pt x="109" y="49"/>
                </a:lnTo>
                <a:lnTo>
                  <a:pt x="113" y="53"/>
                </a:lnTo>
                <a:lnTo>
                  <a:pt x="117" y="60"/>
                </a:lnTo>
                <a:lnTo>
                  <a:pt x="118" y="67"/>
                </a:lnTo>
                <a:lnTo>
                  <a:pt x="120" y="74"/>
                </a:lnTo>
                <a:lnTo>
                  <a:pt x="118" y="81"/>
                </a:lnTo>
                <a:lnTo>
                  <a:pt x="117" y="87"/>
                </a:lnTo>
                <a:lnTo>
                  <a:pt x="113" y="93"/>
                </a:lnTo>
                <a:lnTo>
                  <a:pt x="109" y="98"/>
                </a:lnTo>
                <a:lnTo>
                  <a:pt x="103" y="102"/>
                </a:lnTo>
                <a:lnTo>
                  <a:pt x="98" y="106"/>
                </a:lnTo>
                <a:lnTo>
                  <a:pt x="91" y="108"/>
                </a:lnTo>
                <a:lnTo>
                  <a:pt x="84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308" name="Freeform 225"/>
          <p:cNvSpPr/>
          <p:nvPr/>
        </p:nvSpPr>
        <p:spPr bwMode="auto">
          <a:xfrm>
            <a:off x="7007225" y="2359025"/>
            <a:ext cx="460375" cy="463550"/>
          </a:xfrm>
          <a:custGeom>
            <a:gdLst>
              <a:gd fmla="*/ 773353271 w 270" name="T0"/>
              <a:gd fmla="*/ 14630049 h 271" name="T1"/>
              <a:gd fmla="*/ 773353271 w 270" name="T2"/>
              <a:gd fmla="*/ 14630049 h 271" name="T3"/>
              <a:gd fmla="*/ 761722834 w 270" name="T4"/>
              <a:gd fmla="*/ 2926694 h 271" name="T5"/>
              <a:gd fmla="*/ 744279737 w 270" name="T6"/>
              <a:gd fmla="*/ 0 h 271" name="T7"/>
              <a:gd fmla="*/ 726834935 w 270" name="T8"/>
              <a:gd fmla="*/ 0 h 271" name="T9"/>
              <a:gd fmla="*/ 709391838 w 270" name="T10"/>
              <a:gd fmla="*/ 2926694 h 271" name="T11"/>
              <a:gd fmla="*/ 686132669 w 270" name="T12"/>
              <a:gd fmla="*/ 11703355 h 271" name="T13"/>
              <a:gd fmla="*/ 662873501 w 270" name="T14"/>
              <a:gd fmla="*/ 23406709 h 271" name="T15"/>
              <a:gd fmla="*/ 639614333 w 270" name="T16"/>
              <a:gd fmla="*/ 38036758 h 271" name="T17"/>
              <a:gd fmla="*/ 610540800 w 270" name="T18"/>
              <a:gd fmla="*/ 58516773 h 271" name="T19"/>
              <a:gd fmla="*/ 569838534 w 270" name="T20"/>
              <a:gd fmla="*/ 93628547 h 271" name="T21"/>
              <a:gd fmla="*/ 110479769 w 270" name="T22"/>
              <a:gd fmla="*/ 58516773 h 271" name="T23"/>
              <a:gd fmla="*/ 81406236 w 270" name="T24"/>
              <a:gd fmla="*/ 55591790 h 271" name="T25"/>
              <a:gd fmla="*/ 63961433 w 270" name="T26"/>
              <a:gd fmla="*/ 58516773 h 271" name="T27"/>
              <a:gd fmla="*/ 43609448 w 270" name="T28"/>
              <a:gd fmla="*/ 61443467 h 271" name="T29"/>
              <a:gd fmla="*/ 26166351 w 270" name="T30"/>
              <a:gd fmla="*/ 76071805 h 271" name="T31"/>
              <a:gd fmla="*/ 0 w 270" name="T32"/>
              <a:gd fmla="*/ 102405208 h 271" name="T33"/>
              <a:gd fmla="*/ 424472570 w 270" name="T34"/>
              <a:gd fmla="*/ 257475512 h 271" name="T35"/>
              <a:gd fmla="*/ 250031368 w 270" name="T36"/>
              <a:gd fmla="*/ 462287639 h 271" name="T37"/>
              <a:gd fmla="*/ 95942150 w 270" name="T38"/>
              <a:gd fmla="*/ 453509268 h 271" name="T39"/>
              <a:gd fmla="*/ 37795082 w 270" name="T40"/>
              <a:gd fmla="*/ 509101057 h 271" name="T41"/>
              <a:gd fmla="*/ 229679382 w 270" name="T42"/>
              <a:gd fmla="*/ 550062798 h 271" name="T43"/>
              <a:gd fmla="*/ 276197719 w 270" name="T44"/>
              <a:gd fmla="*/ 751948231 h 271" name="T45"/>
              <a:gd fmla="*/ 337251969 w 270" name="T46"/>
              <a:gd fmla="*/ 693429748 h 271" name="T47"/>
              <a:gd fmla="*/ 325621532 w 270" name="T48"/>
              <a:gd fmla="*/ 538359444 h 271" name="T49"/>
              <a:gd fmla="*/ 526229086 w 270" name="T50"/>
              <a:gd fmla="*/ 365734108 h 271" name="T51"/>
              <a:gd fmla="*/ 683225487 w 270" name="T52"/>
              <a:gd fmla="*/ 792909972 h 271" name="T53"/>
              <a:gd fmla="*/ 712299020 w 270" name="T54"/>
              <a:gd fmla="*/ 760724892 h 271" name="T55"/>
              <a:gd fmla="*/ 721020569 w 270" name="T56"/>
              <a:gd fmla="*/ 749021537 h 271" name="T57"/>
              <a:gd fmla="*/ 729742118 w 270" name="T58"/>
              <a:gd fmla="*/ 728541522 h 271" name="T59"/>
              <a:gd fmla="*/ 729742118 w 270" name="T60"/>
              <a:gd fmla="*/ 705134813 h 271" name="T61"/>
              <a:gd fmla="*/ 729742118 w 270" name="T62"/>
              <a:gd fmla="*/ 681726393 h 271" name="T63"/>
              <a:gd fmla="*/ 694854218 w 270" name="T64"/>
              <a:gd fmla="*/ 213588787 h 271" name="T65"/>
              <a:gd fmla="*/ 726834935 w 270" name="T66"/>
              <a:gd fmla="*/ 175552030 h 271" name="T67"/>
              <a:gd fmla="*/ 744279737 w 270" name="T68"/>
              <a:gd fmla="*/ 149218627 h 271" name="T69"/>
              <a:gd fmla="*/ 770446088 w 270" name="T70"/>
              <a:gd fmla="*/ 114108563 h 271" name="T71"/>
              <a:gd fmla="*/ 782074819 w 270" name="T72"/>
              <a:gd fmla="*/ 90701854 h 271" name="T73"/>
              <a:gd fmla="*/ 784982002 w 270" name="T74"/>
              <a:gd fmla="*/ 61443467 h 271" name="T75"/>
              <a:gd fmla="*/ 784982002 w 270" name="T76"/>
              <a:gd fmla="*/ 46813418 h 271" name="T77"/>
              <a:gd fmla="*/ 784982002 w 270" name="T78"/>
              <a:gd fmla="*/ 35110064 h 271" name="T79"/>
              <a:gd fmla="*/ 782074819 w 270" name="T80"/>
              <a:gd fmla="*/ 23406709 h 271" name="T81"/>
              <a:gd fmla="*/ 773353271 w 270" name="T82"/>
              <a:gd fmla="*/ 14630049 h 271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271" w="270">
                <a:moveTo>
                  <a:pt x="266" y="5"/>
                </a:moveTo>
                <a:lnTo>
                  <a:pt x="266" y="5"/>
                </a:lnTo>
                <a:lnTo>
                  <a:pt x="262" y="1"/>
                </a:lnTo>
                <a:lnTo>
                  <a:pt x="256" y="0"/>
                </a:lnTo>
                <a:lnTo>
                  <a:pt x="250" y="0"/>
                </a:lnTo>
                <a:lnTo>
                  <a:pt x="244" y="1"/>
                </a:lnTo>
                <a:lnTo>
                  <a:pt x="236" y="4"/>
                </a:lnTo>
                <a:lnTo>
                  <a:pt x="228" y="8"/>
                </a:lnTo>
                <a:lnTo>
                  <a:pt x="220" y="13"/>
                </a:lnTo>
                <a:lnTo>
                  <a:pt x="210" y="20"/>
                </a:lnTo>
                <a:lnTo>
                  <a:pt x="196" y="32"/>
                </a:lnTo>
                <a:lnTo>
                  <a:pt x="38" y="20"/>
                </a:lnTo>
                <a:lnTo>
                  <a:pt x="28" y="19"/>
                </a:lnTo>
                <a:lnTo>
                  <a:pt x="22" y="20"/>
                </a:lnTo>
                <a:lnTo>
                  <a:pt x="15" y="21"/>
                </a:lnTo>
                <a:lnTo>
                  <a:pt x="9" y="26"/>
                </a:lnTo>
                <a:lnTo>
                  <a:pt x="0" y="35"/>
                </a:lnTo>
                <a:lnTo>
                  <a:pt x="146" y="88"/>
                </a:lnTo>
                <a:lnTo>
                  <a:pt x="86" y="158"/>
                </a:lnTo>
                <a:lnTo>
                  <a:pt x="33" y="155"/>
                </a:lnTo>
                <a:lnTo>
                  <a:pt x="13" y="174"/>
                </a:lnTo>
                <a:lnTo>
                  <a:pt x="79" y="188"/>
                </a:lnTo>
                <a:lnTo>
                  <a:pt x="95" y="257"/>
                </a:lnTo>
                <a:lnTo>
                  <a:pt x="116" y="237"/>
                </a:lnTo>
                <a:lnTo>
                  <a:pt x="112" y="184"/>
                </a:lnTo>
                <a:lnTo>
                  <a:pt x="181" y="125"/>
                </a:lnTo>
                <a:lnTo>
                  <a:pt x="235" y="271"/>
                </a:lnTo>
                <a:lnTo>
                  <a:pt x="245" y="260"/>
                </a:lnTo>
                <a:lnTo>
                  <a:pt x="248" y="256"/>
                </a:lnTo>
                <a:lnTo>
                  <a:pt x="251" y="249"/>
                </a:lnTo>
                <a:lnTo>
                  <a:pt x="251" y="241"/>
                </a:lnTo>
                <a:lnTo>
                  <a:pt x="251" y="233"/>
                </a:lnTo>
                <a:lnTo>
                  <a:pt x="239" y="73"/>
                </a:lnTo>
                <a:lnTo>
                  <a:pt x="250" y="60"/>
                </a:lnTo>
                <a:lnTo>
                  <a:pt x="256" y="51"/>
                </a:lnTo>
                <a:lnTo>
                  <a:pt x="265" y="39"/>
                </a:lnTo>
                <a:lnTo>
                  <a:pt x="269" y="31"/>
                </a:lnTo>
                <a:lnTo>
                  <a:pt x="270" y="21"/>
                </a:lnTo>
                <a:lnTo>
                  <a:pt x="270" y="16"/>
                </a:lnTo>
                <a:lnTo>
                  <a:pt x="270" y="12"/>
                </a:lnTo>
                <a:lnTo>
                  <a:pt x="269" y="8"/>
                </a:lnTo>
                <a:lnTo>
                  <a:pt x="266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6205" t="20921"/>
          <a:stretch>
            <a:fillRect/>
          </a:stretch>
        </p:blipFill>
        <p:spPr bwMode="auto">
          <a:xfrm>
            <a:off x="0" y="0"/>
            <a:ext cx="915193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直接连接符 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16" name="椭圆 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3318" name="直角三角形 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3319" name="矩形 8"/>
          <p:cNvSpPr/>
          <p:nvPr/>
        </p:nvSpPr>
        <p:spPr bwMode="auto">
          <a:xfrm>
            <a:off x="179388" y="1698625"/>
            <a:ext cx="4854575" cy="863600"/>
          </a:xfrm>
          <a:custGeom>
            <a:gdLst>
              <a:gd fmla="*/ 218400 w 4854172" name="T0"/>
              <a:gd fmla="*/ 0 h 864096" name="T1"/>
              <a:gd fmla="*/ 4854978 w 4854172" name="T2"/>
              <a:gd fmla="*/ 0 h 864096" name="T3"/>
              <a:gd fmla="*/ 4609278 w 4854172" name="T4"/>
              <a:gd fmla="*/ 863104 h 864096" name="T5"/>
              <a:gd fmla="*/ 0 w 4854172" name="T6"/>
              <a:gd fmla="*/ 863104 h 864096" name="T7"/>
              <a:gd fmla="*/ 218400 w 4854172" name="T8"/>
              <a:gd fmla="*/ 0 h 86409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64096" w="4854172">
                <a:moveTo>
                  <a:pt x="218364" y="0"/>
                </a:moveTo>
                <a:lnTo>
                  <a:pt x="4854172" y="0"/>
                </a:lnTo>
                <a:lnTo>
                  <a:pt x="4608512" y="864096"/>
                </a:lnTo>
                <a:lnTo>
                  <a:pt x="0" y="864096"/>
                </a:lnTo>
                <a:lnTo>
                  <a:pt x="218364" y="0"/>
                </a:lnTo>
                <a:close/>
              </a:path>
            </a:pathLst>
          </a:custGeom>
          <a:solidFill>
            <a:srgbClr val="E69359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20" name="矩形 11"/>
          <p:cNvSpPr>
            <a:spLocks noChangeArrowheads="1"/>
          </p:cNvSpPr>
          <p:nvPr/>
        </p:nvSpPr>
        <p:spPr bwMode="auto">
          <a:xfrm>
            <a:off x="501650" y="3332163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3321" name="矩形 12"/>
          <p:cNvSpPr>
            <a:spLocks noChangeArrowheads="1"/>
          </p:cNvSpPr>
          <p:nvPr/>
        </p:nvSpPr>
        <p:spPr bwMode="auto">
          <a:xfrm>
            <a:off x="573088" y="2932113"/>
            <a:ext cx="2486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3322" name="矩形 13"/>
          <p:cNvSpPr>
            <a:spLocks noChangeArrowheads="1"/>
          </p:cNvSpPr>
          <p:nvPr/>
        </p:nvSpPr>
        <p:spPr bwMode="auto">
          <a:xfrm>
            <a:off x="501650" y="4002088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3323" name="任意多边形 16"/>
          <p:cNvSpPr/>
          <p:nvPr/>
        </p:nvSpPr>
        <p:spPr bwMode="auto">
          <a:xfrm rot="-5400000">
            <a:off x="5408613" y="3200400"/>
            <a:ext cx="998537" cy="1147763"/>
          </a:xfrm>
          <a:custGeom>
            <a:gdLst>
              <a:gd fmla="*/ 330931 w 1506471" name="T0"/>
              <a:gd fmla="*/ 0 h 1310630" name="T1"/>
              <a:gd fmla="*/ 661861 w 1506471" name="T2"/>
              <a:gd fmla="*/ 218617 h 1310630" name="T3"/>
              <a:gd fmla="*/ 661861 w 1506471" name="T4"/>
              <a:gd fmla="*/ 786518 h 1310630" name="T5"/>
              <a:gd fmla="*/ 330931 w 1506471" name="T6"/>
              <a:gd fmla="*/ 1005135 h 1310630" name="T7"/>
              <a:gd fmla="*/ 1 w 1506471" name="T8"/>
              <a:gd fmla="*/ 786518 h 1310630" name="T9"/>
              <a:gd fmla="*/ 1 w 1506471" name="T10"/>
              <a:gd fmla="*/ 218617 h 1310630" name="T11"/>
              <a:gd fmla="*/ 330931 w 1506471" name="T12"/>
              <a:gd fmla="*/ 0 h 131063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26198" lIns="295680" rIns="295681" tIns="326199"/>
          <a:lstStyle/>
          <a:p>
            <a:endParaRPr altLang="en-US" lang="zh-CN"/>
          </a:p>
        </p:txBody>
      </p:sp>
      <p:sp>
        <p:nvSpPr>
          <p:cNvPr id="13324" name="任意多边形 19"/>
          <p:cNvSpPr/>
          <p:nvPr/>
        </p:nvSpPr>
        <p:spPr bwMode="auto">
          <a:xfrm rot="-5400000">
            <a:off x="6356350" y="3762376"/>
            <a:ext cx="998537" cy="1147762"/>
          </a:xfrm>
          <a:custGeom>
            <a:gdLst>
              <a:gd fmla="*/ 330931 w 1506471" name="T0"/>
              <a:gd fmla="*/ 0 h 1310630" name="T1"/>
              <a:gd fmla="*/ 661861 w 1506471" name="T2"/>
              <a:gd fmla="*/ 218617 h 1310630" name="T3"/>
              <a:gd fmla="*/ 661861 w 1506471" name="T4"/>
              <a:gd fmla="*/ 786517 h 1310630" name="T5"/>
              <a:gd fmla="*/ 330931 w 1506471" name="T6"/>
              <a:gd fmla="*/ 1005133 h 1310630" name="T7"/>
              <a:gd fmla="*/ 1 w 1506471" name="T8"/>
              <a:gd fmla="*/ 786517 h 1310630" name="T9"/>
              <a:gd fmla="*/ 1 w 1506471" name="T10"/>
              <a:gd fmla="*/ 218617 h 1310630" name="T11"/>
              <a:gd fmla="*/ 330931 w 1506471" name="T12"/>
              <a:gd fmla="*/ 0 h 131063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26198" lIns="295680" rIns="295681" tIns="326199"/>
          <a:lstStyle/>
          <a:p>
            <a:endParaRPr altLang="en-US" lang="zh-CN"/>
          </a:p>
        </p:txBody>
      </p:sp>
      <p:sp>
        <p:nvSpPr>
          <p:cNvPr id="13325" name="任意多边形 20"/>
          <p:cNvSpPr/>
          <p:nvPr/>
        </p:nvSpPr>
        <p:spPr bwMode="auto">
          <a:xfrm rot="-5400000">
            <a:off x="6494463" y="5995988"/>
            <a:ext cx="1627187" cy="903287"/>
          </a:xfrm>
          <a:custGeom>
            <a:gdLst>
              <a:gd fmla="*/ 0 w 1626989" name="T0"/>
              <a:gd fmla="*/ 0 h 903882" name="T1"/>
              <a:gd fmla="*/ 1627385 w 1626989" name="T2"/>
              <a:gd fmla="*/ 0 h 903882" name="T3"/>
              <a:gd fmla="*/ 1627385 w 1626989" name="T4"/>
              <a:gd fmla="*/ 902692 h 903882" name="T5"/>
              <a:gd fmla="*/ 0 w 1626989" name="T6"/>
              <a:gd fmla="*/ 902692 h 903882" name="T7"/>
              <a:gd fmla="*/ 0 w 1626989" name="T8"/>
              <a:gd fmla="*/ 0 h 90388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03881" w="1626989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37160" lIns="137160" rIns="137160" tIns="137160"/>
          <a:lstStyle/>
          <a:p>
            <a:endParaRPr altLang="en-US" lang="zh-CN"/>
          </a:p>
        </p:txBody>
      </p:sp>
      <p:sp>
        <p:nvSpPr>
          <p:cNvPr id="13326" name="任意多边形 25"/>
          <p:cNvSpPr/>
          <p:nvPr/>
        </p:nvSpPr>
        <p:spPr bwMode="auto">
          <a:xfrm rot="-5400000">
            <a:off x="6357144" y="2701132"/>
            <a:ext cx="996950" cy="1147762"/>
          </a:xfrm>
          <a:custGeom>
            <a:gdLst>
              <a:gd fmla="*/ 329880 w 1506471" name="T0"/>
              <a:gd fmla="*/ 0 h 1310630" name="T1"/>
              <a:gd fmla="*/ 659759 w 1506471" name="T2"/>
              <a:gd fmla="*/ 218617 h 1310630" name="T3"/>
              <a:gd fmla="*/ 659759 w 1506471" name="T4"/>
              <a:gd fmla="*/ 786517 h 1310630" name="T5"/>
              <a:gd fmla="*/ 329880 w 1506471" name="T6"/>
              <a:gd fmla="*/ 1005133 h 1310630" name="T7"/>
              <a:gd fmla="*/ 1 w 1506471" name="T8"/>
              <a:gd fmla="*/ 786517 h 1310630" name="T9"/>
              <a:gd fmla="*/ 1 w 1506471" name="T10"/>
              <a:gd fmla="*/ 218617 h 1310630" name="T11"/>
              <a:gd fmla="*/ 329880 w 1506471" name="T12"/>
              <a:gd fmla="*/ 0 h 131063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26198" lIns="295680" rIns="295681" tIns="326199"/>
          <a:lstStyle/>
          <a:p>
            <a:endParaRPr altLang="en-US" lang="zh-CN"/>
          </a:p>
        </p:txBody>
      </p:sp>
      <p:sp>
        <p:nvSpPr>
          <p:cNvPr id="13327" name="任意多边形 26"/>
          <p:cNvSpPr/>
          <p:nvPr/>
        </p:nvSpPr>
        <p:spPr bwMode="auto">
          <a:xfrm rot="-5400000">
            <a:off x="7261226" y="3241675"/>
            <a:ext cx="996950" cy="1146175"/>
          </a:xfrm>
          <a:custGeom>
            <a:gdLst>
              <a:gd fmla="*/ 329880 w 1506471" name="T0"/>
              <a:gd fmla="*/ 0 h 1310630" name="T1"/>
              <a:gd fmla="*/ 659759 w 1506471" name="T2"/>
              <a:gd fmla="*/ 218013 h 1310630" name="T3"/>
              <a:gd fmla="*/ 659759 w 1506471" name="T4"/>
              <a:gd fmla="*/ 784343 h 1310630" name="T5"/>
              <a:gd fmla="*/ 329880 w 1506471" name="T6"/>
              <a:gd fmla="*/ 1002355 h 1310630" name="T7"/>
              <a:gd fmla="*/ 1 w 1506471" name="T8"/>
              <a:gd fmla="*/ 784343 h 1310630" name="T9"/>
              <a:gd fmla="*/ 1 w 1506471" name="T10"/>
              <a:gd fmla="*/ 218013 h 1310630" name="T11"/>
              <a:gd fmla="*/ 329880 w 1506471" name="T12"/>
              <a:gd fmla="*/ 0 h 131063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26198" lIns="295680" rIns="295681" tIns="326199"/>
          <a:lstStyle/>
          <a:p>
            <a:endParaRPr altLang="en-US" lang="zh-CN"/>
          </a:p>
        </p:txBody>
      </p:sp>
      <p:pic>
        <p:nvPicPr>
          <p:cNvPr id="13328" name="组合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53200" y="2895600"/>
            <a:ext cx="6223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组合 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2250" y="4206875"/>
            <a:ext cx="58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矩形 8"/>
          <p:cNvSpPr/>
          <p:nvPr/>
        </p:nvSpPr>
        <p:spPr bwMode="auto">
          <a:xfrm>
            <a:off x="477838" y="1698625"/>
            <a:ext cx="4854575" cy="863600"/>
          </a:xfrm>
          <a:custGeom>
            <a:gdLst>
              <a:gd fmla="*/ 218400 w 4854172" name="T0"/>
              <a:gd fmla="*/ 0 h 864096" name="T1"/>
              <a:gd fmla="*/ 4854978 w 4854172" name="T2"/>
              <a:gd fmla="*/ 0 h 864096" name="T3"/>
              <a:gd fmla="*/ 4609278 w 4854172" name="T4"/>
              <a:gd fmla="*/ 863104 h 864096" name="T5"/>
              <a:gd fmla="*/ 0 w 4854172" name="T6"/>
              <a:gd fmla="*/ 863104 h 864096" name="T7"/>
              <a:gd fmla="*/ 218400 w 4854172" name="T8"/>
              <a:gd fmla="*/ 0 h 86409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64096" w="4854172">
                <a:moveTo>
                  <a:pt x="218364" y="0"/>
                </a:moveTo>
                <a:lnTo>
                  <a:pt x="4854172" y="0"/>
                </a:lnTo>
                <a:lnTo>
                  <a:pt x="4608512" y="864096"/>
                </a:lnTo>
                <a:lnTo>
                  <a:pt x="0" y="864096"/>
                </a:lnTo>
                <a:lnTo>
                  <a:pt x="218364" y="0"/>
                </a:lnTo>
                <a:close/>
              </a:path>
            </a:pathLst>
          </a:custGeom>
          <a:solidFill>
            <a:srgbClr val="E69359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31" name="矩形 10"/>
          <p:cNvSpPr>
            <a:spLocks noChangeArrowheads="1"/>
          </p:cNvSpPr>
          <p:nvPr/>
        </p:nvSpPr>
        <p:spPr bwMode="auto">
          <a:xfrm>
            <a:off x="669925" y="1838325"/>
            <a:ext cx="36290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926" r="22610" t="3970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3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4340" name="直角三角形 8"/>
          <p:cNvSpPr>
            <a:spLocks noChangeArrowheads="1"/>
          </p:cNvSpPr>
          <p:nvPr/>
        </p:nvSpPr>
        <p:spPr bwMode="auto">
          <a:xfrm>
            <a:off x="30163" y="4195763"/>
            <a:ext cx="914400" cy="914400"/>
          </a:xfrm>
          <a:prstGeom prst="rtTriangle">
            <a:avLst/>
          </a:prstGeom>
          <a:solidFill>
            <a:srgbClr val="4C123A">
              <a:alpha val="7294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4341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4343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4C123A"/>
          </a:solidFill>
          <a:ln w="25400">
            <a:solidFill>
              <a:srgbClr val="4C123A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44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34"/>
          <p:cNvSpPr txBox="1">
            <a:spLocks noChangeArrowheads="1"/>
          </p:cNvSpPr>
          <p:nvPr/>
        </p:nvSpPr>
        <p:spPr bwMode="auto">
          <a:xfrm>
            <a:off x="5421312" y="-1243013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14346" name="TextBox 35"/>
          <p:cNvSpPr txBox="1">
            <a:spLocks noChangeArrowheads="1"/>
          </p:cNvSpPr>
          <p:nvPr/>
        </p:nvSpPr>
        <p:spPr bwMode="auto">
          <a:xfrm>
            <a:off x="6961189" y="2174875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2.PART2</a:t>
            </a:r>
          </a:p>
        </p:txBody>
      </p:sp>
      <p:sp>
        <p:nvSpPr>
          <p:cNvPr id="14347" name="TextBox 36"/>
          <p:cNvSpPr txBox="1">
            <a:spLocks noChangeArrowheads="1"/>
          </p:cNvSpPr>
          <p:nvPr/>
        </p:nvSpPr>
        <p:spPr bwMode="auto">
          <a:xfrm>
            <a:off x="7069139" y="26701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第二部分</a:t>
            </a:r>
          </a:p>
        </p:txBody>
      </p:sp>
      <p:sp>
        <p:nvSpPr>
          <p:cNvPr id="14348" name="TextBox 37"/>
          <p:cNvSpPr txBox="1">
            <a:spLocks noChangeArrowheads="1"/>
          </p:cNvSpPr>
          <p:nvPr/>
        </p:nvSpPr>
        <p:spPr bwMode="auto">
          <a:xfrm>
            <a:off x="696118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4349" name="TextBox 38"/>
          <p:cNvSpPr txBox="1">
            <a:spLocks noChangeArrowheads="1"/>
          </p:cNvSpPr>
          <p:nvPr/>
        </p:nvSpPr>
        <p:spPr bwMode="auto">
          <a:xfrm>
            <a:off x="7069139" y="3651250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4C123A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第三部分</a:t>
            </a:r>
          </a:p>
        </p:txBody>
      </p:sp>
      <p:sp>
        <p:nvSpPr>
          <p:cNvPr id="14350" name="TextBox 39"/>
          <p:cNvSpPr txBox="1">
            <a:spLocks noChangeArrowheads="1"/>
          </p:cNvSpPr>
          <p:nvPr/>
        </p:nvSpPr>
        <p:spPr bwMode="auto">
          <a:xfrm>
            <a:off x="6961189" y="4157663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4.PART4</a:t>
            </a:r>
          </a:p>
        </p:txBody>
      </p:sp>
      <p:sp>
        <p:nvSpPr>
          <p:cNvPr id="14351" name="TextBox 40"/>
          <p:cNvSpPr txBox="1">
            <a:spLocks noChangeArrowheads="1"/>
          </p:cNvSpPr>
          <p:nvPr/>
        </p:nvSpPr>
        <p:spPr bwMode="auto">
          <a:xfrm>
            <a:off x="7069139" y="46529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第四部分</a:t>
            </a:r>
          </a:p>
        </p:txBody>
      </p:sp>
      <p:pic>
        <p:nvPicPr>
          <p:cNvPr id="14352" name="直接连接符 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5888" y="299243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3" name="直接连接符 28"/>
          <p:cNvCxnSpPr>
            <a:cxnSpLocks noChangeShapeType="1"/>
          </p:cNvCxnSpPr>
          <p:nvPr/>
        </p:nvCxnSpPr>
        <p:spPr bwMode="auto">
          <a:xfrm flipH="1"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4354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4355" name="椭圆 43"/>
          <p:cNvSpPr>
            <a:spLocks noChangeArrowheads="1"/>
          </p:cNvSpPr>
          <p:nvPr/>
        </p:nvSpPr>
        <p:spPr bwMode="auto">
          <a:xfrm>
            <a:off x="5756275" y="2919413"/>
            <a:ext cx="1162050" cy="1162050"/>
          </a:xfrm>
          <a:prstGeom prst="ellipse">
            <a:avLst/>
          </a:prstGeom>
          <a:solidFill>
            <a:srgbClr val="4C123A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6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4356" name="椭圆 45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4357" name="TextBox 46"/>
          <p:cNvSpPr txBox="1">
            <a:spLocks noChangeArrowheads="1"/>
          </p:cNvSpPr>
          <p:nvPr/>
        </p:nvSpPr>
        <p:spPr bwMode="auto">
          <a:xfrm>
            <a:off x="694689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C123A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4358" name="TextBox 47"/>
          <p:cNvSpPr txBox="1">
            <a:spLocks noChangeArrowheads="1"/>
          </p:cNvSpPr>
          <p:nvPr/>
        </p:nvSpPr>
        <p:spPr bwMode="auto">
          <a:xfrm>
            <a:off x="6865939" y="1125538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1.PART1</a:t>
            </a:r>
          </a:p>
        </p:txBody>
      </p:sp>
      <p:sp>
        <p:nvSpPr>
          <p:cNvPr id="14359" name="TextBox 48"/>
          <p:cNvSpPr txBox="1">
            <a:spLocks noChangeArrowheads="1"/>
          </p:cNvSpPr>
          <p:nvPr/>
        </p:nvSpPr>
        <p:spPr bwMode="auto">
          <a:xfrm>
            <a:off x="6975474" y="16208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14360" name="椭圆 29"/>
          <p:cNvSpPr>
            <a:spLocks noChangeArrowheads="1"/>
          </p:cNvSpPr>
          <p:nvPr/>
        </p:nvSpPr>
        <p:spPr bwMode="auto">
          <a:xfrm>
            <a:off x="6088063" y="2082800"/>
            <a:ext cx="571500" cy="569913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6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3663" y="1743075"/>
            <a:ext cx="45704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934" t="7616"/>
          <a:stretch>
            <a:fillRect/>
          </a:stretch>
        </p:blipFill>
        <p:spPr bwMode="auto">
          <a:xfrm>
            <a:off x="0" y="0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0" y="0"/>
            <a:ext cx="3348038" cy="5267325"/>
          </a:xfrm>
          <a:prstGeom prst="rect">
            <a:avLst/>
          </a:prstGeom>
          <a:solidFill>
            <a:srgbClr val="EC4956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3348038" y="9525"/>
            <a:ext cx="2827337" cy="5267325"/>
          </a:xfrm>
          <a:prstGeom prst="rect">
            <a:avLst/>
          </a:prstGeom>
          <a:solidFill>
            <a:srgbClr val="E69359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5" name="矩形 10"/>
          <p:cNvSpPr>
            <a:spLocks noChangeArrowheads="1"/>
          </p:cNvSpPr>
          <p:nvPr/>
        </p:nvSpPr>
        <p:spPr bwMode="auto">
          <a:xfrm>
            <a:off x="6191250" y="0"/>
            <a:ext cx="2952750" cy="5267325"/>
          </a:xfrm>
          <a:prstGeom prst="rect">
            <a:avLst/>
          </a:prstGeom>
          <a:solidFill>
            <a:srgbClr val="4C123A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5366" name="直接连接符 1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67" name="椭圆 1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5369" name="直角三角形 1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4C123A"/>
          </a:solidFill>
          <a:ln w="25400">
            <a:solidFill>
              <a:srgbClr val="4C123A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0" name="矩形 17"/>
          <p:cNvSpPr>
            <a:spLocks noChangeArrowheads="1"/>
          </p:cNvSpPr>
          <p:nvPr/>
        </p:nvSpPr>
        <p:spPr bwMode="auto">
          <a:xfrm>
            <a:off x="501650" y="3332163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5371" name="矩形 18"/>
          <p:cNvSpPr>
            <a:spLocks noChangeArrowheads="1"/>
          </p:cNvSpPr>
          <p:nvPr/>
        </p:nvSpPr>
        <p:spPr bwMode="auto">
          <a:xfrm>
            <a:off x="573088" y="2932113"/>
            <a:ext cx="2486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5372" name="矩形 19"/>
          <p:cNvSpPr>
            <a:spLocks noChangeArrowheads="1"/>
          </p:cNvSpPr>
          <p:nvPr/>
        </p:nvSpPr>
        <p:spPr bwMode="auto">
          <a:xfrm>
            <a:off x="501650" y="4156075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5373" name="椭圆 26"/>
          <p:cNvSpPr>
            <a:spLocks noChangeArrowheads="1"/>
          </p:cNvSpPr>
          <p:nvPr/>
        </p:nvSpPr>
        <p:spPr bwMode="auto">
          <a:xfrm>
            <a:off x="5567363" y="1068388"/>
            <a:ext cx="1944687" cy="19431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4" name="椭圆 27"/>
          <p:cNvSpPr>
            <a:spLocks noChangeArrowheads="1"/>
          </p:cNvSpPr>
          <p:nvPr/>
        </p:nvSpPr>
        <p:spPr bwMode="auto">
          <a:xfrm>
            <a:off x="4913313" y="2338388"/>
            <a:ext cx="1944687" cy="1944687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5" name="椭圆 28"/>
          <p:cNvSpPr>
            <a:spLocks noChangeArrowheads="1"/>
          </p:cNvSpPr>
          <p:nvPr/>
        </p:nvSpPr>
        <p:spPr bwMode="auto">
          <a:xfrm>
            <a:off x="6510338" y="2338388"/>
            <a:ext cx="1943100" cy="1944687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6" name="矩形 29"/>
          <p:cNvSpPr>
            <a:spLocks noChangeArrowheads="1"/>
          </p:cNvSpPr>
          <p:nvPr/>
        </p:nvSpPr>
        <p:spPr bwMode="auto">
          <a:xfrm>
            <a:off x="5576889" y="1806575"/>
            <a:ext cx="20462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5377" name="矩形 30"/>
          <p:cNvSpPr>
            <a:spLocks noChangeArrowheads="1"/>
          </p:cNvSpPr>
          <p:nvPr/>
        </p:nvSpPr>
        <p:spPr bwMode="auto">
          <a:xfrm>
            <a:off x="4913313" y="3332163"/>
            <a:ext cx="20462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5378" name="矩形 31"/>
          <p:cNvSpPr>
            <a:spLocks noChangeArrowheads="1"/>
          </p:cNvSpPr>
          <p:nvPr/>
        </p:nvSpPr>
        <p:spPr bwMode="auto">
          <a:xfrm>
            <a:off x="6645274" y="3332163"/>
            <a:ext cx="2046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5379" name="矩形 32"/>
          <p:cNvSpPr>
            <a:spLocks noChangeArrowheads="1"/>
          </p:cNvSpPr>
          <p:nvPr/>
        </p:nvSpPr>
        <p:spPr bwMode="auto">
          <a:xfrm>
            <a:off x="4476750" y="4156075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6386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87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4241800" y="1735138"/>
            <a:ext cx="2046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grpSp>
        <p:nvGrpSpPr>
          <p:cNvPr id="16390" name="组合 20"/>
          <p:cNvGrpSpPr/>
          <p:nvPr/>
        </p:nvGrpSpPr>
        <p:grpSpPr>
          <a:xfrm>
            <a:off x="1370013" y="1406525"/>
            <a:ext cx="2403475" cy="3560763"/>
            <a:chExt cx="1539464" cy="3560142"/>
          </a:xfrm>
        </p:grpSpPr>
        <p:sp>
          <p:nvSpPr>
            <p:cNvPr id="16401" name="等腰三角形 13"/>
            <p:cNvSpPr>
              <a:spLocks noChangeArrowheads="1"/>
            </p:cNvSpPr>
            <p:nvPr/>
          </p:nvSpPr>
          <p:spPr bwMode="auto">
            <a:xfrm>
              <a:off x="3050" y="0"/>
              <a:ext cx="1512010" cy="1525322"/>
            </a:xfrm>
            <a:prstGeom prst="triangle">
              <a:avLst>
                <a:gd fmla="val 50000" name="adj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6402" name="等腰三角形 14"/>
            <p:cNvSpPr>
              <a:spLocks noChangeArrowheads="1"/>
            </p:cNvSpPr>
            <p:nvPr/>
          </p:nvSpPr>
          <p:spPr bwMode="auto">
            <a:xfrm>
              <a:off x="0" y="622191"/>
              <a:ext cx="1512010" cy="1525322"/>
            </a:xfrm>
            <a:prstGeom prst="triangle">
              <a:avLst>
                <a:gd fmla="val 50000" name="adj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6403" name="等腰三角形 15"/>
            <p:cNvSpPr>
              <a:spLocks noChangeArrowheads="1"/>
            </p:cNvSpPr>
            <p:nvPr/>
          </p:nvSpPr>
          <p:spPr bwMode="auto">
            <a:xfrm>
              <a:off x="27454" y="1269779"/>
              <a:ext cx="1512010" cy="1525322"/>
            </a:xfrm>
            <a:prstGeom prst="triangle">
              <a:avLst>
                <a:gd fmla="val 50000" name="adj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6404" name="等腰三角形 16"/>
            <p:cNvSpPr>
              <a:spLocks noChangeArrowheads="1"/>
            </p:cNvSpPr>
            <p:nvPr/>
          </p:nvSpPr>
          <p:spPr bwMode="auto">
            <a:xfrm>
              <a:off x="0" y="2034820"/>
              <a:ext cx="1512010" cy="1525322"/>
            </a:xfrm>
            <a:prstGeom prst="triangle">
              <a:avLst>
                <a:gd fmla="val 50000" name="adj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6391" name="直接箭头连接符 23"/>
          <p:cNvCxnSpPr>
            <a:cxnSpLocks noChangeShapeType="1"/>
          </p:cNvCxnSpPr>
          <p:nvPr/>
        </p:nvCxnSpPr>
        <p:spPr bwMode="auto">
          <a:xfrm>
            <a:off x="3730625" y="1933575"/>
            <a:ext cx="468313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92" name="矩形 24"/>
          <p:cNvSpPr>
            <a:spLocks noChangeArrowheads="1"/>
          </p:cNvSpPr>
          <p:nvPr/>
        </p:nvSpPr>
        <p:spPr bwMode="auto">
          <a:xfrm>
            <a:off x="4233863" y="2044700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6393" name="矩形 26"/>
          <p:cNvSpPr>
            <a:spLocks noChangeArrowheads="1"/>
          </p:cNvSpPr>
          <p:nvPr/>
        </p:nvSpPr>
        <p:spPr bwMode="auto">
          <a:xfrm>
            <a:off x="4241800" y="2838450"/>
            <a:ext cx="2046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cxnSp>
        <p:nvCxnSpPr>
          <p:cNvPr id="16394" name="直接箭头连接符 27"/>
          <p:cNvCxnSpPr>
            <a:cxnSpLocks noChangeShapeType="1"/>
          </p:cNvCxnSpPr>
          <p:nvPr/>
        </p:nvCxnSpPr>
        <p:spPr bwMode="auto">
          <a:xfrm>
            <a:off x="3773488" y="3008313"/>
            <a:ext cx="468312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95" name="矩形 28"/>
          <p:cNvSpPr>
            <a:spLocks noChangeArrowheads="1"/>
          </p:cNvSpPr>
          <p:nvPr/>
        </p:nvSpPr>
        <p:spPr bwMode="auto">
          <a:xfrm>
            <a:off x="4233863" y="3148013"/>
            <a:ext cx="39751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6396" name="矩形 29"/>
          <p:cNvSpPr>
            <a:spLocks noChangeArrowheads="1"/>
          </p:cNvSpPr>
          <p:nvPr/>
        </p:nvSpPr>
        <p:spPr bwMode="auto">
          <a:xfrm>
            <a:off x="4265613" y="3892550"/>
            <a:ext cx="20462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cxnSp>
        <p:nvCxnSpPr>
          <p:cNvPr id="16397" name="直接箭头连接符 30"/>
          <p:cNvCxnSpPr>
            <a:cxnSpLocks noChangeShapeType="1"/>
          </p:cNvCxnSpPr>
          <p:nvPr/>
        </p:nvCxnSpPr>
        <p:spPr bwMode="auto">
          <a:xfrm>
            <a:off x="3773488" y="4060825"/>
            <a:ext cx="468312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6398" name="矩形 31"/>
          <p:cNvSpPr>
            <a:spLocks noChangeArrowheads="1"/>
          </p:cNvSpPr>
          <p:nvPr/>
        </p:nvSpPr>
        <p:spPr bwMode="auto">
          <a:xfrm>
            <a:off x="4256088" y="4202113"/>
            <a:ext cx="3976687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6399" name="矩形 32"/>
          <p:cNvSpPr>
            <a:spLocks noChangeArrowheads="1"/>
          </p:cNvSpPr>
          <p:nvPr/>
        </p:nvSpPr>
        <p:spPr bwMode="auto">
          <a:xfrm>
            <a:off x="3276600" y="935038"/>
            <a:ext cx="35353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rgbClr val="4C123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pic>
        <p:nvPicPr>
          <p:cNvPr id="16400" name="组合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889" t="2271"/>
          <a:stretch>
            <a:fillRect/>
          </a:stretch>
        </p:blipFill>
        <p:spPr bwMode="auto">
          <a:xfrm>
            <a:off x="4763" y="-254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1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12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7414" name="矩形 32"/>
          <p:cNvSpPr>
            <a:spLocks noChangeArrowheads="1"/>
          </p:cNvSpPr>
          <p:nvPr/>
        </p:nvSpPr>
        <p:spPr bwMode="auto">
          <a:xfrm>
            <a:off x="3149600" y="882650"/>
            <a:ext cx="35353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8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pic>
        <p:nvPicPr>
          <p:cNvPr id="17415" name="组合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任意多边形 12"/>
          <p:cNvSpPr/>
          <p:nvPr/>
        </p:nvSpPr>
        <p:spPr bwMode="auto">
          <a:xfrm>
            <a:off x="1525588" y="2212975"/>
            <a:ext cx="1792287" cy="717550"/>
          </a:xfrm>
          <a:custGeom>
            <a:gdLst>
              <a:gd fmla="*/ 0 w 1791890" name="T0"/>
              <a:gd fmla="*/ 0 h 716756" name="T1"/>
              <a:gd fmla="*/ 1434148 w 1791890" name="T2"/>
              <a:gd fmla="*/ 0 h 716756" name="T3"/>
              <a:gd fmla="*/ 1792684 w 1791890" name="T4"/>
              <a:gd fmla="*/ 359172 h 716756" name="T5"/>
              <a:gd fmla="*/ 1434148 w 1791890" name="T6"/>
              <a:gd fmla="*/ 718345 h 716756" name="T7"/>
              <a:gd fmla="*/ 0 w 1791890" name="T8"/>
              <a:gd fmla="*/ 718345 h 716756" name="T9"/>
              <a:gd fmla="*/ 0 w 1791890" name="T10"/>
              <a:gd fmla="*/ 0 h 71675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16756" w="1791890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>
            <a:noFill/>
          </a:ln>
          <a:effectLst>
            <a:outerShdw algn="ctr" dir="5400000" dist="20000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3345" lIns="186690" rIns="225862" tIns="93345"/>
          <a:lstStyle/>
          <a:p>
            <a:endParaRPr altLang="en-US" lang="zh-CN"/>
          </a:p>
        </p:txBody>
      </p:sp>
      <p:sp>
        <p:nvSpPr>
          <p:cNvPr id="17417" name="任意多边形 17"/>
          <p:cNvSpPr/>
          <p:nvPr/>
        </p:nvSpPr>
        <p:spPr bwMode="auto">
          <a:xfrm>
            <a:off x="2959100" y="2212975"/>
            <a:ext cx="1792288" cy="717550"/>
          </a:xfrm>
          <a:custGeom>
            <a:gdLst>
              <a:gd fmla="*/ 0 w 1791890" name="T0"/>
              <a:gd fmla="*/ 0 h 716756" name="T1"/>
              <a:gd fmla="*/ 1434148 w 1791890" name="T2"/>
              <a:gd fmla="*/ 0 h 716756" name="T3"/>
              <a:gd fmla="*/ 1792686 w 1791890" name="T4"/>
              <a:gd fmla="*/ 359172 h 716756" name="T5"/>
              <a:gd fmla="*/ 1434148 w 1791890" name="T6"/>
              <a:gd fmla="*/ 718345 h 716756" name="T7"/>
              <a:gd fmla="*/ 0 w 1791890" name="T8"/>
              <a:gd fmla="*/ 718345 h 716756" name="T9"/>
              <a:gd fmla="*/ 358538 w 1791890" name="T10"/>
              <a:gd fmla="*/ 359172 h 716756" name="T11"/>
              <a:gd fmla="*/ 0 w 1791890" name="T12"/>
              <a:gd fmla="*/ 0 h 71675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16756" w="1791890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>
            <a:outerShdw algn="ctr" dir="5400000" dist="20000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8679" lIns="506397" rIns="407718" tIns="98679"/>
          <a:lstStyle/>
          <a:p>
            <a:endParaRPr altLang="en-US" lang="zh-CN"/>
          </a:p>
        </p:txBody>
      </p:sp>
      <p:sp>
        <p:nvSpPr>
          <p:cNvPr id="17418" name="任意多边形 18"/>
          <p:cNvSpPr/>
          <p:nvPr/>
        </p:nvSpPr>
        <p:spPr bwMode="auto">
          <a:xfrm>
            <a:off x="4392613" y="2212975"/>
            <a:ext cx="1792287" cy="717550"/>
          </a:xfrm>
          <a:custGeom>
            <a:gdLst>
              <a:gd fmla="*/ 0 w 1791890" name="T0"/>
              <a:gd fmla="*/ 0 h 716756" name="T1"/>
              <a:gd fmla="*/ 1434148 w 1791890" name="T2"/>
              <a:gd fmla="*/ 0 h 716756" name="T3"/>
              <a:gd fmla="*/ 1792684 w 1791890" name="T4"/>
              <a:gd fmla="*/ 359172 h 716756" name="T5"/>
              <a:gd fmla="*/ 1434148 w 1791890" name="T6"/>
              <a:gd fmla="*/ 718345 h 716756" name="T7"/>
              <a:gd fmla="*/ 0 w 1791890" name="T8"/>
              <a:gd fmla="*/ 718345 h 716756" name="T9"/>
              <a:gd fmla="*/ 358536 w 1791890" name="T10"/>
              <a:gd fmla="*/ 359172 h 716756" name="T11"/>
              <a:gd fmla="*/ 0 w 1791890" name="T12"/>
              <a:gd fmla="*/ 0 h 71675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16756" w="1791890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ffectLst>
            <a:outerShdw algn="ctr" dir="5400000" dist="20000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2677" lIns="482394" rIns="399717" tIns="82677"/>
          <a:lstStyle/>
          <a:p>
            <a:endParaRPr altLang="en-US" lang="zh-CN"/>
          </a:p>
        </p:txBody>
      </p:sp>
      <p:sp>
        <p:nvSpPr>
          <p:cNvPr id="17419" name="任意多边形 19"/>
          <p:cNvSpPr/>
          <p:nvPr/>
        </p:nvSpPr>
        <p:spPr bwMode="auto">
          <a:xfrm>
            <a:off x="5826125" y="2212975"/>
            <a:ext cx="1792288" cy="717550"/>
          </a:xfrm>
          <a:custGeom>
            <a:gdLst>
              <a:gd fmla="*/ 0 w 1791890" name="T0"/>
              <a:gd fmla="*/ 0 h 716756" name="T1"/>
              <a:gd fmla="*/ 1434148 w 1791890" name="T2"/>
              <a:gd fmla="*/ 0 h 716756" name="T3"/>
              <a:gd fmla="*/ 1792686 w 1791890" name="T4"/>
              <a:gd fmla="*/ 359172 h 716756" name="T5"/>
              <a:gd fmla="*/ 1434148 w 1791890" name="T6"/>
              <a:gd fmla="*/ 718345 h 716756" name="T7"/>
              <a:gd fmla="*/ 0 w 1791890" name="T8"/>
              <a:gd fmla="*/ 718345 h 716756" name="T9"/>
              <a:gd fmla="*/ 358538 w 1791890" name="T10"/>
              <a:gd fmla="*/ 359172 h 716756" name="T11"/>
              <a:gd fmla="*/ 0 w 1791890" name="T12"/>
              <a:gd fmla="*/ 0 h 71675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16756" w="1791890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>
            <a:noFill/>
          </a:ln>
          <a:effectLst>
            <a:outerShdw algn="ctr" dir="5400000" dist="20000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2677" lIns="482394" rIns="399717" tIns="82677"/>
          <a:lstStyle/>
          <a:p>
            <a:endParaRPr altLang="en-US" lang="zh-CN"/>
          </a:p>
        </p:txBody>
      </p:sp>
      <p:sp>
        <p:nvSpPr>
          <p:cNvPr id="17420" name="TextBox 21"/>
          <p:cNvSpPr txBox="1">
            <a:spLocks noChangeArrowheads="1"/>
          </p:cNvSpPr>
          <p:nvPr/>
        </p:nvSpPr>
        <p:spPr bwMode="auto">
          <a:xfrm>
            <a:off x="1774825" y="2279650"/>
            <a:ext cx="106215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4C123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2011</a:t>
            </a:r>
          </a:p>
        </p:txBody>
      </p:sp>
      <p:sp>
        <p:nvSpPr>
          <p:cNvPr id="17421" name="TextBox 45"/>
          <p:cNvSpPr txBox="1">
            <a:spLocks noChangeArrowheads="1"/>
          </p:cNvSpPr>
          <p:nvPr/>
        </p:nvSpPr>
        <p:spPr bwMode="auto">
          <a:xfrm>
            <a:off x="3348038" y="2279650"/>
            <a:ext cx="10845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4C123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2012</a:t>
            </a:r>
          </a:p>
        </p:txBody>
      </p:sp>
      <p:sp>
        <p:nvSpPr>
          <p:cNvPr id="17422" name="TextBox 46"/>
          <p:cNvSpPr txBox="1">
            <a:spLocks noChangeArrowheads="1"/>
          </p:cNvSpPr>
          <p:nvPr/>
        </p:nvSpPr>
        <p:spPr bwMode="auto">
          <a:xfrm>
            <a:off x="4730750" y="2279650"/>
            <a:ext cx="10845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4C123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2013</a:t>
            </a:r>
          </a:p>
        </p:txBody>
      </p:sp>
      <p:sp>
        <p:nvSpPr>
          <p:cNvPr id="17423" name="TextBox 47"/>
          <p:cNvSpPr txBox="1">
            <a:spLocks noChangeArrowheads="1"/>
          </p:cNvSpPr>
          <p:nvPr/>
        </p:nvSpPr>
        <p:spPr bwMode="auto">
          <a:xfrm>
            <a:off x="6184900" y="2266950"/>
            <a:ext cx="10845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4C123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2014</a:t>
            </a:r>
          </a:p>
        </p:txBody>
      </p:sp>
      <p:sp>
        <p:nvSpPr>
          <p:cNvPr id="17424" name="矩形 49"/>
          <p:cNvSpPr>
            <a:spLocks noChangeArrowheads="1"/>
          </p:cNvSpPr>
          <p:nvPr/>
        </p:nvSpPr>
        <p:spPr bwMode="auto">
          <a:xfrm>
            <a:off x="2306638" y="1419225"/>
            <a:ext cx="3975100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1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425" name="矩形 50"/>
          <p:cNvSpPr>
            <a:spLocks noChangeArrowheads="1"/>
          </p:cNvSpPr>
          <p:nvPr/>
        </p:nvSpPr>
        <p:spPr bwMode="auto">
          <a:xfrm>
            <a:off x="1281113" y="3219450"/>
            <a:ext cx="1692275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7426" name="矩形 51"/>
          <p:cNvSpPr>
            <a:spLocks noChangeArrowheads="1"/>
          </p:cNvSpPr>
          <p:nvPr/>
        </p:nvSpPr>
        <p:spPr bwMode="auto">
          <a:xfrm>
            <a:off x="3149600" y="3222625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7427" name="矩形 52"/>
          <p:cNvSpPr>
            <a:spLocks noChangeArrowheads="1"/>
          </p:cNvSpPr>
          <p:nvPr/>
        </p:nvSpPr>
        <p:spPr bwMode="auto">
          <a:xfrm>
            <a:off x="4979988" y="322262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7428" name="矩形 53"/>
          <p:cNvSpPr>
            <a:spLocks noChangeArrowheads="1"/>
          </p:cNvSpPr>
          <p:nvPr/>
        </p:nvSpPr>
        <p:spPr bwMode="auto">
          <a:xfrm>
            <a:off x="6653214" y="322262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434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435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3149600" y="882650"/>
            <a:ext cx="35353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8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pic>
        <p:nvPicPr>
          <p:cNvPr id="18438" name="组合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24650" y="19050"/>
            <a:ext cx="24622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组合 21"/>
          <p:cNvGrpSpPr/>
          <p:nvPr/>
        </p:nvGrpSpPr>
        <p:grpSpPr>
          <a:xfrm>
            <a:off x="831850" y="1689100"/>
            <a:ext cx="1560513" cy="3186113"/>
            <a:chExt cx="1559960" cy="3187460"/>
          </a:xfrm>
        </p:grpSpPr>
        <p:sp>
          <p:nvSpPr>
            <p:cNvPr id="1846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62" name="矩形 13"/>
            <p:cNvSpPr>
              <a:spLocks noChangeArrowheads="1"/>
            </p:cNvSpPr>
            <p:nvPr/>
          </p:nvSpPr>
          <p:spPr bwMode="auto">
            <a:xfrm>
              <a:off x="0" y="1386474"/>
              <a:ext cx="1559960" cy="1800986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0" name="组合 22"/>
          <p:cNvGrpSpPr/>
          <p:nvPr/>
        </p:nvGrpSpPr>
        <p:grpSpPr>
          <a:xfrm>
            <a:off x="2838450" y="1674813"/>
            <a:ext cx="1560513" cy="3187700"/>
            <a:chExt cx="1559960" cy="3187461"/>
          </a:xfrm>
        </p:grpSpPr>
        <p:sp>
          <p:nvSpPr>
            <p:cNvPr id="18459" name="矩形 14"/>
            <p:cNvSpPr>
              <a:spLocks noChangeArrowheads="1"/>
            </p:cNvSpPr>
            <p:nvPr/>
          </p:nvSpPr>
          <p:spPr bwMode="auto">
            <a:xfrm>
              <a:off x="0" y="0"/>
              <a:ext cx="1559960" cy="2466790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60" name="矩形 15"/>
            <p:cNvSpPr>
              <a:spLocks noChangeArrowheads="1"/>
            </p:cNvSpPr>
            <p:nvPr/>
          </p:nvSpPr>
          <p:spPr bwMode="auto">
            <a:xfrm>
              <a:off x="0" y="1427055"/>
              <a:ext cx="1559960" cy="1760406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1" name="组合 23"/>
          <p:cNvGrpSpPr/>
          <p:nvPr/>
        </p:nvGrpSpPr>
        <p:grpSpPr>
          <a:xfrm>
            <a:off x="4845050" y="1689100"/>
            <a:ext cx="1560513" cy="3186113"/>
            <a:chExt cx="1559960" cy="3187460"/>
          </a:xfrm>
        </p:grpSpPr>
        <p:sp>
          <p:nvSpPr>
            <p:cNvPr id="18457" name="矩形 16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58" name="矩形 17"/>
            <p:cNvSpPr>
              <a:spLocks noChangeArrowheads="1"/>
            </p:cNvSpPr>
            <p:nvPr/>
          </p:nvSpPr>
          <p:spPr bwMode="auto">
            <a:xfrm>
              <a:off x="0" y="1413472"/>
              <a:ext cx="1559960" cy="1773988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2" name="组合 20"/>
          <p:cNvGrpSpPr/>
          <p:nvPr/>
        </p:nvGrpSpPr>
        <p:grpSpPr>
          <a:xfrm>
            <a:off x="6851650" y="1689100"/>
            <a:ext cx="1560513" cy="3186113"/>
            <a:chExt cx="1559960" cy="3187460"/>
          </a:xfrm>
        </p:grpSpPr>
        <p:sp>
          <p:nvSpPr>
            <p:cNvPr id="18455" name="矩形 18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56" name="矩形 19"/>
            <p:cNvSpPr>
              <a:spLocks noChangeArrowheads="1"/>
            </p:cNvSpPr>
            <p:nvPr/>
          </p:nvSpPr>
          <p:spPr bwMode="auto">
            <a:xfrm>
              <a:off x="0" y="1413472"/>
              <a:ext cx="1559960" cy="1773988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8443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28738" y="2078038"/>
            <a:ext cx="566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7075" y="2243138"/>
            <a:ext cx="708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组合 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70513" y="2212975"/>
            <a:ext cx="481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组合 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73950" y="2212975"/>
            <a:ext cx="444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46"/>
          <p:cNvSpPr txBox="1">
            <a:spLocks noChangeArrowheads="1"/>
          </p:cNvSpPr>
          <p:nvPr/>
        </p:nvSpPr>
        <p:spPr bwMode="auto">
          <a:xfrm>
            <a:off x="1068388" y="4137025"/>
            <a:ext cx="1097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80%</a:t>
            </a:r>
          </a:p>
        </p:txBody>
      </p:sp>
      <p:sp>
        <p:nvSpPr>
          <p:cNvPr id="18448" name="TextBox 47"/>
          <p:cNvSpPr txBox="1">
            <a:spLocks noChangeArrowheads="1"/>
          </p:cNvSpPr>
          <p:nvPr/>
        </p:nvSpPr>
        <p:spPr bwMode="auto">
          <a:xfrm>
            <a:off x="3017838" y="4137025"/>
            <a:ext cx="1097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70%</a:t>
            </a:r>
          </a:p>
        </p:txBody>
      </p:sp>
      <p:sp>
        <p:nvSpPr>
          <p:cNvPr id="18449" name="TextBox 48"/>
          <p:cNvSpPr txBox="1">
            <a:spLocks noChangeArrowheads="1"/>
          </p:cNvSpPr>
          <p:nvPr/>
        </p:nvSpPr>
        <p:spPr bwMode="auto">
          <a:xfrm>
            <a:off x="7138989" y="4137025"/>
            <a:ext cx="1097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50%</a:t>
            </a:r>
          </a:p>
        </p:txBody>
      </p:sp>
      <p:sp>
        <p:nvSpPr>
          <p:cNvPr id="18450" name="TextBox 49"/>
          <p:cNvSpPr txBox="1">
            <a:spLocks noChangeArrowheads="1"/>
          </p:cNvSpPr>
          <p:nvPr/>
        </p:nvSpPr>
        <p:spPr bwMode="auto">
          <a:xfrm>
            <a:off x="5172075" y="4137025"/>
            <a:ext cx="1097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60%</a:t>
            </a:r>
          </a:p>
        </p:txBody>
      </p:sp>
      <p:sp>
        <p:nvSpPr>
          <p:cNvPr id="18451" name="矩形 54"/>
          <p:cNvSpPr>
            <a:spLocks noChangeArrowheads="1"/>
          </p:cNvSpPr>
          <p:nvPr/>
        </p:nvSpPr>
        <p:spPr bwMode="auto">
          <a:xfrm>
            <a:off x="831850" y="3101975"/>
            <a:ext cx="1560513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</a:t>
            </a:r>
          </a:p>
        </p:txBody>
      </p:sp>
      <p:sp>
        <p:nvSpPr>
          <p:cNvPr id="18452" name="矩形 55"/>
          <p:cNvSpPr>
            <a:spLocks noChangeArrowheads="1"/>
          </p:cNvSpPr>
          <p:nvPr/>
        </p:nvSpPr>
        <p:spPr bwMode="auto">
          <a:xfrm>
            <a:off x="2852738" y="3101975"/>
            <a:ext cx="1558925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</a:t>
            </a:r>
          </a:p>
        </p:txBody>
      </p:sp>
      <p:sp>
        <p:nvSpPr>
          <p:cNvPr id="18453" name="矩形 56"/>
          <p:cNvSpPr>
            <a:spLocks noChangeArrowheads="1"/>
          </p:cNvSpPr>
          <p:nvPr/>
        </p:nvSpPr>
        <p:spPr bwMode="auto">
          <a:xfrm>
            <a:off x="4845050" y="3076575"/>
            <a:ext cx="1560513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</a:t>
            </a:r>
          </a:p>
        </p:txBody>
      </p:sp>
      <p:sp>
        <p:nvSpPr>
          <p:cNvPr id="18454" name="矩形 57"/>
          <p:cNvSpPr>
            <a:spLocks noChangeArrowheads="1"/>
          </p:cNvSpPr>
          <p:nvPr/>
        </p:nvSpPr>
        <p:spPr bwMode="auto">
          <a:xfrm>
            <a:off x="6851649" y="3101975"/>
            <a:ext cx="1560513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5421" r="15343"/>
          <a:stretch>
            <a:fillRect/>
          </a:stretch>
        </p:blipFill>
        <p:spPr bwMode="auto">
          <a:xfrm>
            <a:off x="0" y="-11113"/>
            <a:ext cx="4572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0" name="直角三角形 8"/>
          <p:cNvSpPr>
            <a:spLocks noChangeArrowheads="1"/>
          </p:cNvSpPr>
          <p:nvPr/>
        </p:nvSpPr>
        <p:spPr bwMode="auto">
          <a:xfrm>
            <a:off x="-31750" y="4246563"/>
            <a:ext cx="912813" cy="914400"/>
          </a:xfrm>
          <a:prstGeom prst="rtTriangle">
            <a:avLst/>
          </a:prstGeom>
          <a:solidFill>
            <a:srgbClr val="6E3D42">
              <a:alpha val="7294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1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9463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4" name="TextBox 34"/>
          <p:cNvSpPr txBox="1">
            <a:spLocks noChangeArrowheads="1"/>
          </p:cNvSpPr>
          <p:nvPr/>
        </p:nvSpPr>
        <p:spPr bwMode="auto">
          <a:xfrm>
            <a:off x="5421312" y="-1243013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19465" name="TextBox 35"/>
          <p:cNvSpPr txBox="1">
            <a:spLocks noChangeArrowheads="1"/>
          </p:cNvSpPr>
          <p:nvPr/>
        </p:nvSpPr>
        <p:spPr bwMode="auto">
          <a:xfrm>
            <a:off x="6961189" y="2174875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2.PART2</a:t>
            </a:r>
          </a:p>
        </p:txBody>
      </p:sp>
      <p:sp>
        <p:nvSpPr>
          <p:cNvPr id="19466" name="TextBox 36"/>
          <p:cNvSpPr txBox="1">
            <a:spLocks noChangeArrowheads="1"/>
          </p:cNvSpPr>
          <p:nvPr/>
        </p:nvSpPr>
        <p:spPr bwMode="auto">
          <a:xfrm>
            <a:off x="7069139" y="26701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第二部分</a:t>
            </a:r>
          </a:p>
        </p:txBody>
      </p:sp>
      <p:sp>
        <p:nvSpPr>
          <p:cNvPr id="19467" name="TextBox 37"/>
          <p:cNvSpPr txBox="1">
            <a:spLocks noChangeArrowheads="1"/>
          </p:cNvSpPr>
          <p:nvPr/>
        </p:nvSpPr>
        <p:spPr bwMode="auto">
          <a:xfrm>
            <a:off x="696118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9468" name="TextBox 38"/>
          <p:cNvSpPr txBox="1">
            <a:spLocks noChangeArrowheads="1"/>
          </p:cNvSpPr>
          <p:nvPr/>
        </p:nvSpPr>
        <p:spPr bwMode="auto">
          <a:xfrm>
            <a:off x="7069139" y="3651250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第三部分</a:t>
            </a:r>
          </a:p>
        </p:txBody>
      </p:sp>
      <p:sp>
        <p:nvSpPr>
          <p:cNvPr id="19469" name="TextBox 39"/>
          <p:cNvSpPr txBox="1">
            <a:spLocks noChangeArrowheads="1"/>
          </p:cNvSpPr>
          <p:nvPr/>
        </p:nvSpPr>
        <p:spPr bwMode="auto">
          <a:xfrm>
            <a:off x="6961189" y="4157663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6E3D4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4.PART4</a:t>
            </a:r>
          </a:p>
        </p:txBody>
      </p:sp>
      <p:sp>
        <p:nvSpPr>
          <p:cNvPr id="19470" name="TextBox 40"/>
          <p:cNvSpPr txBox="1">
            <a:spLocks noChangeArrowheads="1"/>
          </p:cNvSpPr>
          <p:nvPr/>
        </p:nvSpPr>
        <p:spPr bwMode="auto">
          <a:xfrm>
            <a:off x="7069139" y="46529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6E3D4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第四部分</a:t>
            </a:r>
          </a:p>
        </p:txBody>
      </p:sp>
      <p:cxnSp>
        <p:nvCxnSpPr>
          <p:cNvPr id="19471" name="直接连接符 28"/>
          <p:cNvCxnSpPr>
            <a:cxnSpLocks noChangeShapeType="1"/>
          </p:cNvCxnSpPr>
          <p:nvPr/>
        </p:nvCxnSpPr>
        <p:spPr bwMode="auto">
          <a:xfrm flipH="1"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72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73" name="椭圆 43"/>
          <p:cNvSpPr>
            <a:spLocks noChangeArrowheads="1"/>
          </p:cNvSpPr>
          <p:nvPr/>
        </p:nvSpPr>
        <p:spPr bwMode="auto">
          <a:xfrm>
            <a:off x="5784850" y="3948113"/>
            <a:ext cx="1162050" cy="1162050"/>
          </a:xfrm>
          <a:prstGeom prst="ellipse">
            <a:avLst/>
          </a:prstGeom>
          <a:solidFill>
            <a:srgbClr val="6E3D42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6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19474" name="TextBox 46"/>
          <p:cNvSpPr txBox="1">
            <a:spLocks noChangeArrowheads="1"/>
          </p:cNvSpPr>
          <p:nvPr/>
        </p:nvSpPr>
        <p:spPr bwMode="auto">
          <a:xfrm>
            <a:off x="694689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9475" name="TextBox 47"/>
          <p:cNvSpPr txBox="1">
            <a:spLocks noChangeArrowheads="1"/>
          </p:cNvSpPr>
          <p:nvPr/>
        </p:nvSpPr>
        <p:spPr bwMode="auto">
          <a:xfrm>
            <a:off x="6865939" y="1125538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1.PART1</a:t>
            </a:r>
          </a:p>
        </p:txBody>
      </p:sp>
      <p:sp>
        <p:nvSpPr>
          <p:cNvPr id="19476" name="TextBox 48"/>
          <p:cNvSpPr txBox="1">
            <a:spLocks noChangeArrowheads="1"/>
          </p:cNvSpPr>
          <p:nvPr/>
        </p:nvSpPr>
        <p:spPr bwMode="auto">
          <a:xfrm>
            <a:off x="6975474" y="16208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19477" name="椭圆 29"/>
          <p:cNvSpPr>
            <a:spLocks noChangeArrowheads="1"/>
          </p:cNvSpPr>
          <p:nvPr/>
        </p:nvSpPr>
        <p:spPr bwMode="auto">
          <a:xfrm>
            <a:off x="6088063" y="2082800"/>
            <a:ext cx="571500" cy="569913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78" name="椭圆 30"/>
          <p:cNvSpPr>
            <a:spLocks noChangeArrowheads="1"/>
          </p:cNvSpPr>
          <p:nvPr/>
        </p:nvSpPr>
        <p:spPr bwMode="auto">
          <a:xfrm>
            <a:off x="6080125" y="3101975"/>
            <a:ext cx="571500" cy="569913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947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52413" y="1665288"/>
            <a:ext cx="507682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267" l="-2" r="-1170" t="5562"/>
          <a:stretch>
            <a:fillRect/>
          </a:stretch>
        </p:blipFill>
        <p:spPr bwMode="auto">
          <a:xfrm>
            <a:off x="0" y="0"/>
            <a:ext cx="9266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5"/>
          <p:cNvSpPr>
            <a:spLocks noChangeArrowheads="1"/>
          </p:cNvSpPr>
          <p:nvPr/>
        </p:nvSpPr>
        <p:spPr bwMode="auto">
          <a:xfrm>
            <a:off x="0" y="1095375"/>
            <a:ext cx="9144000" cy="2952750"/>
          </a:xfrm>
          <a:prstGeom prst="rect">
            <a:avLst/>
          </a:prstGeom>
          <a:solidFill>
            <a:srgbClr val="6E3D42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20484" name="直接连接符 1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485" name="椭圆 1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20487" name="直角三角形 1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20488" name="直接连接符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24063" y="1616075"/>
            <a:ext cx="9382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直接连接符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62675" y="1616075"/>
            <a:ext cx="9398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矩形 20"/>
          <p:cNvSpPr>
            <a:spLocks noChangeArrowheads="1"/>
          </p:cNvSpPr>
          <p:nvPr/>
        </p:nvSpPr>
        <p:spPr bwMode="auto">
          <a:xfrm>
            <a:off x="2960688" y="1406525"/>
            <a:ext cx="3168650" cy="518160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20491" name="矩形 21"/>
          <p:cNvSpPr>
            <a:spLocks noChangeArrowheads="1"/>
          </p:cNvSpPr>
          <p:nvPr/>
        </p:nvSpPr>
        <p:spPr bwMode="auto">
          <a:xfrm>
            <a:off x="468313" y="2149475"/>
            <a:ext cx="4459287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This is an example text . Go ahead and replace it. Add your text here. This is an example text . </a:t>
            </a:r>
          </a:p>
        </p:txBody>
      </p:sp>
      <p:sp>
        <p:nvSpPr>
          <p:cNvPr id="20492" name="矩形 22"/>
          <p:cNvSpPr>
            <a:spLocks noChangeArrowheads="1"/>
          </p:cNvSpPr>
          <p:nvPr/>
        </p:nvSpPr>
        <p:spPr bwMode="auto">
          <a:xfrm>
            <a:off x="468313" y="2973388"/>
            <a:ext cx="4459287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This is an example text . Go ahead and replace it. Add your text here. This is an example text . </a:t>
            </a:r>
          </a:p>
        </p:txBody>
      </p:sp>
      <p:cxnSp>
        <p:nvCxnSpPr>
          <p:cNvPr id="20493" name="直接连接符 24"/>
          <p:cNvCxnSpPr>
            <a:cxnSpLocks noChangeShapeType="1"/>
          </p:cNvCxnSpPr>
          <p:nvPr/>
        </p:nvCxnSpPr>
        <p:spPr bwMode="auto">
          <a:xfrm flipH="1">
            <a:off x="5580063" y="2149475"/>
            <a:ext cx="0" cy="167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494" name="矩形 25"/>
          <p:cNvSpPr>
            <a:spLocks noChangeArrowheads="1"/>
          </p:cNvSpPr>
          <p:nvPr/>
        </p:nvSpPr>
        <p:spPr bwMode="auto">
          <a:xfrm>
            <a:off x="5853112" y="2149475"/>
            <a:ext cx="217487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</a:t>
            </a:r>
          </a:p>
        </p:txBody>
      </p:sp>
      <p:sp>
        <p:nvSpPr>
          <p:cNvPr id="20495" name="TextBox 26"/>
          <p:cNvSpPr txBox="1">
            <a:spLocks noChangeArrowheads="1"/>
          </p:cNvSpPr>
          <p:nvPr/>
        </p:nvSpPr>
        <p:spPr bwMode="auto">
          <a:xfrm>
            <a:off x="5861050" y="3073400"/>
            <a:ext cx="1097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70%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42"/>
          <p:cNvSpPr>
            <a:spLocks noChangeArrowheads="1"/>
          </p:cNvSpPr>
          <p:nvPr/>
        </p:nvSpPr>
        <p:spPr bwMode="auto">
          <a:xfrm>
            <a:off x="0" y="4084638"/>
            <a:ext cx="9123363" cy="1058862"/>
          </a:xfrm>
          <a:prstGeom prst="rect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21507" name="直接连接符 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08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21510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grpSp>
        <p:nvGrpSpPr>
          <p:cNvPr id="21511" name="组合 55"/>
          <p:cNvGrpSpPr/>
          <p:nvPr/>
        </p:nvGrpSpPr>
        <p:grpSpPr>
          <a:xfrm>
            <a:off x="1243013" y="1679575"/>
            <a:ext cx="1898650" cy="1995488"/>
            <a:chExt cx="1898591" cy="1995430"/>
          </a:xfrm>
        </p:grpSpPr>
        <p:grpSp>
          <p:nvGrpSpPr>
            <p:cNvPr id="21526" name="组合 46"/>
            <p:cNvGrpSpPr/>
            <p:nvPr/>
          </p:nvGrpSpPr>
          <p:grpSpPr>
            <a:xfrm>
              <a:off x="229295" y="0"/>
              <a:ext cx="1440000" cy="1440000"/>
              <a:chExt cx="1440000" cy="1440000"/>
            </a:xfrm>
          </p:grpSpPr>
          <p:sp>
            <p:nvSpPr>
              <p:cNvPr id="21528" name="任意多边形 8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gdLst>
                  <a:gd fmla="*/ 721405 w 1440000" name="T0"/>
                  <a:gd fmla="*/ 179956 h 1440000" name="T1"/>
                  <a:gd fmla="*/ 180352 w 1440000" name="T2"/>
                  <a:gd fmla="*/ 719822 h 1440000" name="T3"/>
                  <a:gd fmla="*/ 721405 w 1440000" name="T4"/>
                  <a:gd fmla="*/ 1259686 h 1440000" name="T5"/>
                  <a:gd fmla="*/ 1262460 w 1440000" name="T6"/>
                  <a:gd fmla="*/ 719822 h 1440000" name="T7"/>
                  <a:gd fmla="*/ 721405 w 1440000" name="T8"/>
                  <a:gd fmla="*/ 179956 h 1440000" name="T9"/>
                  <a:gd fmla="*/ 721405 w 1440000" name="T10"/>
                  <a:gd fmla="*/ 0 h 1440000" name="T11"/>
                  <a:gd fmla="*/ 1442811 w 1440000" name="T12"/>
                  <a:gd fmla="*/ 719822 h 1440000" name="T13"/>
                  <a:gd fmla="*/ 721405 w 1440000" name="T14"/>
                  <a:gd fmla="*/ 1439642 h 1440000" name="T15"/>
                  <a:gd fmla="*/ 0 w 1440000" name="T16"/>
                  <a:gd fmla="*/ 719822 h 1440000" name="T17"/>
                  <a:gd fmla="*/ 721405 w 1440000" name="T18"/>
                  <a:gd fmla="*/ 0 h 144000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440000" w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9" name="任意多边形 9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gdLst>
                  <a:gd fmla="*/ 134027 w 1440000" name="T0"/>
                  <a:gd fmla="*/ 304275 h 1440000" name="T1"/>
                  <a:gd fmla="*/ 119698 w 1440000" name="T2"/>
                  <a:gd fmla="*/ 323811 h 1440000" name="T3"/>
                  <a:gd fmla="*/ 123205 w 1440000" name="T4"/>
                  <a:gd fmla="*/ 317363 h 1440000" name="T5"/>
                  <a:gd fmla="*/ 134027 w 1440000" name="T6"/>
                  <a:gd fmla="*/ 304275 h 1440000" name="T7"/>
                  <a:gd fmla="*/ 218481 w 1440000" name="T8"/>
                  <a:gd fmla="*/ 204916 h 1440000" name="T9"/>
                  <a:gd fmla="*/ 200652 w 1440000" name="T10"/>
                  <a:gd fmla="*/ 223702 h 1440000" name="T11"/>
                  <a:gd fmla="*/ 211295 w 1440000" name="T12"/>
                  <a:gd fmla="*/ 210831 h 1440000" name="T13"/>
                  <a:gd fmla="*/ 218481 w 1440000" name="T14"/>
                  <a:gd fmla="*/ 204916 h 1440000" name="T15"/>
                  <a:gd fmla="*/ 333195 w 1440000" name="T16"/>
                  <a:gd fmla="*/ 114738 h 1440000" name="T17"/>
                  <a:gd fmla="*/ 311134 w 1440000" name="T18"/>
                  <a:gd fmla="*/ 128637 h 1440000" name="T19"/>
                  <a:gd fmla="*/ 318061 w 1440000" name="T20"/>
                  <a:gd fmla="*/ 122935 h 1440000" name="T21"/>
                  <a:gd fmla="*/ 333195 w 1440000" name="T22"/>
                  <a:gd fmla="*/ 114738 h 1440000" name="T23"/>
                  <a:gd fmla="*/ 447612 w 1440000" name="T24"/>
                  <a:gd fmla="*/ 54396 h 1440000" name="T25"/>
                  <a:gd fmla="*/ 425299 w 1440000" name="T26"/>
                  <a:gd fmla="*/ 64855 h 1440000" name="T27"/>
                  <a:gd fmla="*/ 440602 w 1440000" name="T28"/>
                  <a:gd fmla="*/ 56567 h 1440000" name="T29"/>
                  <a:gd fmla="*/ 447612 w 1440000" name="T30"/>
                  <a:gd fmla="*/ 54396 h 1440000" name="T31"/>
                  <a:gd fmla="*/ 614489 w 1440000" name="T32"/>
                  <a:gd fmla="*/ 8766 h 1440000" name="T33"/>
                  <a:gd fmla="*/ 563209 w 1440000" name="T34"/>
                  <a:gd fmla="*/ 18592 h 1440000" name="T35"/>
                  <a:gd fmla="*/ 576017 w 1440000" name="T36"/>
                  <a:gd fmla="*/ 14624 h 1440000" name="T37"/>
                  <a:gd fmla="*/ 614489 w 1440000" name="T38"/>
                  <a:gd fmla="*/ 8766 h 1440000" name="T39"/>
                  <a:gd fmla="*/ 721405 w 1440000" name="T40"/>
                  <a:gd fmla="*/ 0 h 1440000" name="T41"/>
                  <a:gd fmla="*/ 636898 w 1440000" name="T42"/>
                  <a:gd fmla="*/ 5352 h 1440000" name="T43"/>
                  <a:gd fmla="*/ 647646 w 1440000" name="T44"/>
                  <a:gd fmla="*/ 3717 h 1440000" name="T45"/>
                  <a:gd fmla="*/ 721405 w 1440000" name="T46"/>
                  <a:gd fmla="*/ 0 h 1440000" name="T47"/>
                  <a:gd fmla="*/ 721405 w 1440000" name="T48"/>
                  <a:gd fmla="*/ 0 h 1440000" name="T49"/>
                  <a:gd fmla="*/ 1442811 w 1440000" name="T50"/>
                  <a:gd fmla="*/ 719822 h 1440000" name="T51"/>
                  <a:gd fmla="*/ 721405 w 1440000" name="T52"/>
                  <a:gd fmla="*/ 1439642 h 1440000" name="T53"/>
                  <a:gd fmla="*/ 0 w 1440000" name="T54"/>
                  <a:gd fmla="*/ 719822 h 1440000" name="T55"/>
                  <a:gd fmla="*/ 56691 w 1440000" name="T56"/>
                  <a:gd fmla="*/ 439634 h 1440000" name="T57"/>
                  <a:gd fmla="*/ 114640 w 1440000" name="T58"/>
                  <a:gd fmla="*/ 333110 h 1440000" name="T59"/>
                  <a:gd fmla="*/ 266331 w 1440000" name="T60"/>
                  <a:gd fmla="*/ 429788 h 1440000" name="T61"/>
                  <a:gd fmla="*/ 222870 w 1440000" name="T62"/>
                  <a:gd fmla="*/ 509682 h 1440000" name="T63"/>
                  <a:gd fmla="*/ 180352 w 1440000" name="T64"/>
                  <a:gd fmla="*/ 719822 h 1440000" name="T65"/>
                  <a:gd fmla="*/ 721405 w 1440000" name="T66"/>
                  <a:gd fmla="*/ 1259686 h 1440000" name="T67"/>
                  <a:gd fmla="*/ 1262460 w 1440000" name="T68"/>
                  <a:gd fmla="*/ 719822 h 1440000" name="T69"/>
                  <a:gd fmla="*/ 721405 w 1440000" name="T70"/>
                  <a:gd fmla="*/ 179956 h 1440000" name="T71"/>
                  <a:gd fmla="*/ 721405 w 1440000" name="T72"/>
                  <a:gd fmla="*/ 0 h 1440000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b" l="0" r="r" t="0"/>
                <a:pathLst>
                  <a:path h="1440000" w="1440000">
                    <a:moveTo>
                      <a:pt x="133765" y="304351"/>
                    </a:moveTo>
                    <a:lnTo>
                      <a:pt x="119464" y="323891"/>
                    </a:lnTo>
                    <a:lnTo>
                      <a:pt x="122965" y="317441"/>
                    </a:lnTo>
                    <a:lnTo>
                      <a:pt x="133765" y="304351"/>
                    </a:lnTo>
                    <a:close/>
                    <a:moveTo>
                      <a:pt x="218055" y="204966"/>
                    </a:moveTo>
                    <a:lnTo>
                      <a:pt x="200261" y="223758"/>
                    </a:lnTo>
                    <a:lnTo>
                      <a:pt x="210883" y="210883"/>
                    </a:lnTo>
                    <a:lnTo>
                      <a:pt x="218055" y="204966"/>
                    </a:lnTo>
                    <a:close/>
                    <a:moveTo>
                      <a:pt x="332546" y="114766"/>
                    </a:moveTo>
                    <a:lnTo>
                      <a:pt x="310528" y="128669"/>
                    </a:lnTo>
                    <a:lnTo>
                      <a:pt x="317441" y="122965"/>
                    </a:lnTo>
                    <a:lnTo>
                      <a:pt x="332546" y="114766"/>
                    </a:lnTo>
                    <a:close/>
                    <a:moveTo>
                      <a:pt x="446740" y="54410"/>
                    </a:moveTo>
                    <a:lnTo>
                      <a:pt x="424470" y="64871"/>
                    </a:lnTo>
                    <a:lnTo>
                      <a:pt x="439744" y="56581"/>
                    </a:lnTo>
                    <a:lnTo>
                      <a:pt x="446740" y="54410"/>
                    </a:lnTo>
                    <a:close/>
                    <a:moveTo>
                      <a:pt x="613292" y="8768"/>
                    </a:moveTo>
                    <a:lnTo>
                      <a:pt x="562112" y="18596"/>
                    </a:lnTo>
                    <a:lnTo>
                      <a:pt x="574895" y="14628"/>
                    </a:lnTo>
                    <a:lnTo>
                      <a:pt x="613292" y="8768"/>
                    </a:lnTo>
                    <a:close/>
                    <a:moveTo>
                      <a:pt x="720000" y="0"/>
                    </a:moveTo>
                    <a:lnTo>
                      <a:pt x="635657" y="5354"/>
                    </a:lnTo>
                    <a:lnTo>
                      <a:pt x="646384" y="3717"/>
                    </a:lnTo>
                    <a:cubicBezTo>
                      <a:pt x="670588" y="1259"/>
                      <a:pt x="695147" y="0"/>
                      <a:pt x="720000" y="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620589"/>
                      <a:pt x="20147" y="525883"/>
                      <a:pt x="56581" y="439744"/>
                    </a:cubicBezTo>
                    <a:lnTo>
                      <a:pt x="114416" y="333192"/>
                    </a:lnTo>
                    <a:lnTo>
                      <a:pt x="265812" y="429894"/>
                    </a:lnTo>
                    <a:lnTo>
                      <a:pt x="222436" y="509808"/>
                    </a:lnTo>
                    <a:cubicBezTo>
                      <a:pt x="195110" y="574412"/>
                      <a:pt x="180000" y="645442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lnTo>
                      <a:pt x="720000" y="0"/>
                    </a:ln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21527" name="文本框 50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6E3D42"/>
                  </a:solidFill>
                  <a:ea charset="-122" pitchFamily="50" typeface="造字工房悦黑体验版纤细体"/>
                </a:rPr>
                <a:t>Text Here</a:t>
              </a:r>
            </a:p>
          </p:txBody>
        </p:sp>
      </p:grpSp>
      <p:grpSp>
        <p:nvGrpSpPr>
          <p:cNvPr id="21512" name="组合 56"/>
          <p:cNvGrpSpPr/>
          <p:nvPr/>
        </p:nvGrpSpPr>
        <p:grpSpPr>
          <a:xfrm>
            <a:off x="3502025" y="1679575"/>
            <a:ext cx="1898650" cy="1995488"/>
            <a:chExt cx="1898591" cy="1995430"/>
          </a:xfrm>
        </p:grpSpPr>
        <p:grpSp>
          <p:nvGrpSpPr>
            <p:cNvPr id="21522" name="组合 48"/>
            <p:cNvGrpSpPr/>
            <p:nvPr/>
          </p:nvGrpSpPr>
          <p:grpSpPr>
            <a:xfrm>
              <a:off x="229295" y="0"/>
              <a:ext cx="1440000" cy="1440000"/>
              <a:chExt cx="1440000" cy="1440000"/>
            </a:xfrm>
          </p:grpSpPr>
          <p:sp>
            <p:nvSpPr>
              <p:cNvPr id="21524" name="任意多边形 13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gdLst>
                  <a:gd fmla="*/ 721405 w 1440000" name="T0"/>
                  <a:gd fmla="*/ 179956 h 1440000" name="T1"/>
                  <a:gd fmla="*/ 180352 w 1440000" name="T2"/>
                  <a:gd fmla="*/ 719822 h 1440000" name="T3"/>
                  <a:gd fmla="*/ 721405 w 1440000" name="T4"/>
                  <a:gd fmla="*/ 1259686 h 1440000" name="T5"/>
                  <a:gd fmla="*/ 1262460 w 1440000" name="T6"/>
                  <a:gd fmla="*/ 719822 h 1440000" name="T7"/>
                  <a:gd fmla="*/ 721405 w 1440000" name="T8"/>
                  <a:gd fmla="*/ 179956 h 1440000" name="T9"/>
                  <a:gd fmla="*/ 721405 w 1440000" name="T10"/>
                  <a:gd fmla="*/ 0 h 1440000" name="T11"/>
                  <a:gd fmla="*/ 1442811 w 1440000" name="T12"/>
                  <a:gd fmla="*/ 719822 h 1440000" name="T13"/>
                  <a:gd fmla="*/ 721405 w 1440000" name="T14"/>
                  <a:gd fmla="*/ 1439642 h 1440000" name="T15"/>
                  <a:gd fmla="*/ 0 w 1440000" name="T16"/>
                  <a:gd fmla="*/ 719822 h 1440000" name="T17"/>
                  <a:gd fmla="*/ 721405 w 1440000" name="T18"/>
                  <a:gd fmla="*/ 0 h 144000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440000" w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5" name="任意多边形 14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gdLst>
                  <a:gd fmla="*/ 695520 w 1440000" name="T0"/>
                  <a:gd fmla="*/ 1438338 h 1440000" name="T1"/>
                  <a:gd fmla="*/ 576017 w 1440000" name="T2"/>
                  <a:gd fmla="*/ 1425018 h 1440000" name="T3"/>
                  <a:gd fmla="*/ 434059 w 1440000" name="T4"/>
                  <a:gd fmla="*/ 1379530 h 1440000" name="T5"/>
                  <a:gd fmla="*/ 440602 w 1440000" name="T6"/>
                  <a:gd fmla="*/ 1383075 h 1440000" name="T7"/>
                  <a:gd fmla="*/ 312787 w 1440000" name="T8"/>
                  <a:gd fmla="*/ 1312366 h 1440000" name="T9"/>
                  <a:gd fmla="*/ 318061 w 1440000" name="T10"/>
                  <a:gd fmla="*/ 1316707 h 1440000" name="T11"/>
                  <a:gd fmla="*/ 207256 w 1440000" name="T12"/>
                  <a:gd fmla="*/ 1223927 h 1440000" name="T13"/>
                  <a:gd fmla="*/ 211295 w 1440000" name="T14"/>
                  <a:gd fmla="*/ 1228811 h 1440000" name="T15"/>
                  <a:gd fmla="*/ 120395 w 1440000" name="T16"/>
                  <a:gd fmla="*/ 1117115 h 1440000" name="T17"/>
                  <a:gd fmla="*/ 123205 w 1440000" name="T18"/>
                  <a:gd fmla="*/ 1122279 h 1440000" name="T19"/>
                  <a:gd fmla="*/ 55104 w 1440000" name="T20"/>
                  <a:gd fmla="*/ 994901 h 1440000" name="T21"/>
                  <a:gd fmla="*/ 56691 w 1440000" name="T22"/>
                  <a:gd fmla="*/ 1000009 h 1440000" name="T23"/>
                  <a:gd fmla="*/ 13674 w 1440000" name="T24"/>
                  <a:gd fmla="*/ 858471 h 1440000" name="T25"/>
                  <a:gd fmla="*/ 14656 w 1440000" name="T26"/>
                  <a:gd fmla="*/ 864889 h 1440000" name="T27"/>
                  <a:gd fmla="*/ 290 w 1440000" name="T28"/>
                  <a:gd fmla="*/ 714089 h 1440000" name="T29"/>
                  <a:gd fmla="*/ 3725 w 1440000" name="T30"/>
                  <a:gd fmla="*/ 793418 h 1440000" name="T31"/>
                  <a:gd fmla="*/ 290 w 1440000" name="T32"/>
                  <a:gd fmla="*/ 714089 h 1440000" name="T33"/>
                  <a:gd fmla="*/ 738 w 1440000" name="T34"/>
                  <a:gd fmla="*/ 705241 h 1440000" name="T35"/>
                  <a:gd fmla="*/ 14656 w 1440000" name="T36"/>
                  <a:gd fmla="*/ 574753 h 1440000" name="T37"/>
                  <a:gd fmla="*/ 58213 w 1440000" name="T38"/>
                  <a:gd fmla="*/ 436840 h 1440000" name="T39"/>
                  <a:gd fmla="*/ 56691 w 1440000" name="T40"/>
                  <a:gd fmla="*/ 439634 h 1440000" name="T41"/>
                  <a:gd fmla="*/ 124877 w 1440000" name="T42"/>
                  <a:gd fmla="*/ 315342 h 1440000" name="T43"/>
                  <a:gd fmla="*/ 123205 w 1440000" name="T44"/>
                  <a:gd fmla="*/ 317363 h 1440000" name="T45"/>
                  <a:gd fmla="*/ 212930 w 1440000" name="T46"/>
                  <a:gd fmla="*/ 209485 h 1440000" name="T47"/>
                  <a:gd fmla="*/ 211295 w 1440000" name="T48"/>
                  <a:gd fmla="*/ 210831 h 1440000" name="T49"/>
                  <a:gd fmla="*/ 319505 w 1440000" name="T50"/>
                  <a:gd fmla="*/ 122152 h 1440000" name="T51"/>
                  <a:gd fmla="*/ 318061 w 1440000" name="T52"/>
                  <a:gd fmla="*/ 122935 h 1440000" name="T53"/>
                  <a:gd fmla="*/ 441701 w 1440000" name="T54"/>
                  <a:gd fmla="*/ 56227 h 1440000" name="T55"/>
                  <a:gd fmla="*/ 440602 w 1440000" name="T56"/>
                  <a:gd fmla="*/ 56567 h 1440000" name="T57"/>
                  <a:gd fmla="*/ 576817 w 1440000" name="T58"/>
                  <a:gd fmla="*/ 14502 h 1440000" name="T59"/>
                  <a:gd fmla="*/ 576017 w 1440000" name="T60"/>
                  <a:gd fmla="*/ 14624 h 1440000" name="T61"/>
                  <a:gd fmla="*/ 721407 w 1440000" name="T62"/>
                  <a:gd fmla="*/ 0 h 1440000" name="T63"/>
                  <a:gd fmla="*/ 1442811 w 1440000" name="T64"/>
                  <a:gd fmla="*/ 719822 h 1440000" name="T65"/>
                  <a:gd fmla="*/ 704492 w 1440000" name="T66"/>
                  <a:gd fmla="*/ 1438790 h 1440000" name="T67"/>
                  <a:gd fmla="*/ 721405 w 1440000" name="T68"/>
                  <a:gd fmla="*/ 1259686 h 1440000" name="T69"/>
                  <a:gd fmla="*/ 830447 w 1440000" name="T70"/>
                  <a:gd fmla="*/ 190923 h 1440000" name="T71"/>
                  <a:gd fmla="*/ 721407 w 1440000" name="T72"/>
                  <a:gd fmla="*/ 0 h 1440000" name="T73"/>
                  <a:gd fmla="*/ 721407 w 1440000" name="T74"/>
                  <a:gd fmla="*/ 0 h 1440000" name="T75"/>
                  <a:gd fmla="*/ 647646 w 1440000" name="T76"/>
                  <a:gd fmla="*/ 3717 h 1440000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b" l="0" r="r" t="0"/>
                <a:pathLst>
                  <a:path h="1440000" w="1440000">
                    <a:moveTo>
                      <a:pt x="567170" y="1422974"/>
                    </a:moveTo>
                    <a:lnTo>
                      <a:pt x="694165" y="1438696"/>
                    </a:lnTo>
                    <a:lnTo>
                      <a:pt x="646384" y="1436283"/>
                    </a:lnTo>
                    <a:cubicBezTo>
                      <a:pt x="622180" y="1433825"/>
                      <a:pt x="598330" y="1430168"/>
                      <a:pt x="574895" y="1425372"/>
                    </a:cubicBezTo>
                    <a:lnTo>
                      <a:pt x="567170" y="1422974"/>
                    </a:lnTo>
                    <a:close/>
                    <a:moveTo>
                      <a:pt x="433213" y="1379874"/>
                    </a:moveTo>
                    <a:lnTo>
                      <a:pt x="498269" y="1401586"/>
                    </a:lnTo>
                    <a:lnTo>
                      <a:pt x="439744" y="1383419"/>
                    </a:lnTo>
                    <a:lnTo>
                      <a:pt x="433213" y="1379874"/>
                    </a:lnTo>
                    <a:close/>
                    <a:moveTo>
                      <a:pt x="312177" y="1312692"/>
                    </a:moveTo>
                    <a:lnTo>
                      <a:pt x="369950" y="1345536"/>
                    </a:lnTo>
                    <a:lnTo>
                      <a:pt x="317441" y="1317035"/>
                    </a:lnTo>
                    <a:lnTo>
                      <a:pt x="312177" y="1312692"/>
                    </a:lnTo>
                    <a:close/>
                    <a:moveTo>
                      <a:pt x="206852" y="1224231"/>
                    </a:moveTo>
                    <a:lnTo>
                      <a:pt x="256870" y="1267060"/>
                    </a:lnTo>
                    <a:lnTo>
                      <a:pt x="210883" y="1229117"/>
                    </a:lnTo>
                    <a:lnTo>
                      <a:pt x="206852" y="1224231"/>
                    </a:lnTo>
                    <a:close/>
                    <a:moveTo>
                      <a:pt x="120161" y="1117393"/>
                    </a:moveTo>
                    <a:lnTo>
                      <a:pt x="161572" y="1169352"/>
                    </a:lnTo>
                    <a:lnTo>
                      <a:pt x="122965" y="1122559"/>
                    </a:lnTo>
                    <a:lnTo>
                      <a:pt x="120161" y="1117393"/>
                    </a:lnTo>
                    <a:close/>
                    <a:moveTo>
                      <a:pt x="54996" y="995149"/>
                    </a:moveTo>
                    <a:lnTo>
                      <a:pt x="86075" y="1054595"/>
                    </a:lnTo>
                    <a:lnTo>
                      <a:pt x="56581" y="1000257"/>
                    </a:lnTo>
                    <a:lnTo>
                      <a:pt x="54996" y="995149"/>
                    </a:lnTo>
                    <a:close/>
                    <a:moveTo>
                      <a:pt x="13648" y="858685"/>
                    </a:moveTo>
                    <a:lnTo>
                      <a:pt x="33108" y="924637"/>
                    </a:lnTo>
                    <a:lnTo>
                      <a:pt x="14628" y="865105"/>
                    </a:lnTo>
                    <a:lnTo>
                      <a:pt x="13648" y="858685"/>
                    </a:lnTo>
                    <a:close/>
                    <a:moveTo>
                      <a:pt x="290" y="714267"/>
                    </a:moveTo>
                    <a:lnTo>
                      <a:pt x="12174" y="849027"/>
                    </a:lnTo>
                    <a:lnTo>
                      <a:pt x="3717" y="793616"/>
                    </a:lnTo>
                    <a:cubicBezTo>
                      <a:pt x="1259" y="769412"/>
                      <a:pt x="0" y="744853"/>
                      <a:pt x="0" y="720000"/>
                    </a:cubicBezTo>
                    <a:lnTo>
                      <a:pt x="290" y="714267"/>
                    </a:lnTo>
                    <a:close/>
                    <a:moveTo>
                      <a:pt x="15743" y="571301"/>
                    </a:moveTo>
                    <a:lnTo>
                      <a:pt x="736" y="705417"/>
                    </a:lnTo>
                    <a:lnTo>
                      <a:pt x="3717" y="646384"/>
                    </a:lnTo>
                    <a:cubicBezTo>
                      <a:pt x="6175" y="622180"/>
                      <a:pt x="9832" y="598330"/>
                      <a:pt x="14628" y="574895"/>
                    </a:cubicBezTo>
                    <a:lnTo>
                      <a:pt x="15743" y="571301"/>
                    </a:lnTo>
                    <a:close/>
                    <a:moveTo>
                      <a:pt x="58099" y="436948"/>
                    </a:moveTo>
                    <a:lnTo>
                      <a:pt x="37937" y="499805"/>
                    </a:lnTo>
                    <a:lnTo>
                      <a:pt x="56581" y="439744"/>
                    </a:lnTo>
                    <a:lnTo>
                      <a:pt x="58099" y="436948"/>
                    </a:lnTo>
                    <a:close/>
                    <a:moveTo>
                      <a:pt x="124633" y="315420"/>
                    </a:moveTo>
                    <a:lnTo>
                      <a:pt x="93986" y="370830"/>
                    </a:lnTo>
                    <a:lnTo>
                      <a:pt x="122965" y="317441"/>
                    </a:lnTo>
                    <a:lnTo>
                      <a:pt x="124633" y="315420"/>
                    </a:lnTo>
                    <a:close/>
                    <a:moveTo>
                      <a:pt x="212515" y="209537"/>
                    </a:moveTo>
                    <a:lnTo>
                      <a:pt x="173106" y="256670"/>
                    </a:lnTo>
                    <a:lnTo>
                      <a:pt x="210883" y="210883"/>
                    </a:lnTo>
                    <a:lnTo>
                      <a:pt x="212515" y="209537"/>
                    </a:lnTo>
                    <a:close/>
                    <a:moveTo>
                      <a:pt x="318883" y="122182"/>
                    </a:moveTo>
                    <a:lnTo>
                      <a:pt x="272086" y="160386"/>
                    </a:lnTo>
                    <a:lnTo>
                      <a:pt x="317441" y="122965"/>
                    </a:lnTo>
                    <a:lnTo>
                      <a:pt x="318883" y="122182"/>
                    </a:lnTo>
                    <a:close/>
                    <a:moveTo>
                      <a:pt x="440840" y="56241"/>
                    </a:moveTo>
                    <a:lnTo>
                      <a:pt x="389127" y="84055"/>
                    </a:lnTo>
                    <a:lnTo>
                      <a:pt x="439744" y="56581"/>
                    </a:lnTo>
                    <a:lnTo>
                      <a:pt x="440840" y="56241"/>
                    </a:lnTo>
                    <a:close/>
                    <a:moveTo>
                      <a:pt x="575693" y="14506"/>
                    </a:moveTo>
                    <a:lnTo>
                      <a:pt x="526480" y="29657"/>
                    </a:lnTo>
                    <a:lnTo>
                      <a:pt x="574895" y="14628"/>
                    </a:lnTo>
                    <a:lnTo>
                      <a:pt x="575693" y="14506"/>
                    </a:lnTo>
                    <a:close/>
                    <a:moveTo>
                      <a:pt x="720001" y="0"/>
                    </a:moveTo>
                    <a:lnTo>
                      <a:pt x="793616" y="3717"/>
                    </a:lnTo>
                    <a:cubicBezTo>
                      <a:pt x="1156680" y="40589"/>
                      <a:pt x="1440000" y="347208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lnTo>
                      <a:pt x="703119" y="1439148"/>
                    </a:lnTo>
                    <a:lnTo>
                      <a:pt x="707354" y="1258725"/>
                    </a:lnTo>
                    <a:lnTo>
                      <a:pt x="720000" y="1260000"/>
                    </a:ln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59045"/>
                      <a:pt x="1074898" y="241324"/>
                      <a:pt x="828829" y="190971"/>
                    </a:cubicBezTo>
                    <a:lnTo>
                      <a:pt x="720001" y="180000"/>
                    </a:lnTo>
                    <a:lnTo>
                      <a:pt x="720001" y="0"/>
                    </a:lnTo>
                    <a:close/>
                    <a:moveTo>
                      <a:pt x="720000" y="0"/>
                    </a:moveTo>
                    <a:lnTo>
                      <a:pt x="720001" y="0"/>
                    </a:lnTo>
                    <a:lnTo>
                      <a:pt x="577040" y="14300"/>
                    </a:lnTo>
                    <a:lnTo>
                      <a:pt x="646384" y="3717"/>
                    </a:lnTo>
                    <a:cubicBezTo>
                      <a:pt x="670588" y="1259"/>
                      <a:pt x="695147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21523" name="文本框 52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6E3D42"/>
                  </a:solidFill>
                  <a:ea charset="-122" pitchFamily="50" typeface="造字工房悦黑体验版纤细体"/>
                </a:rPr>
                <a:t>Text Here</a:t>
              </a:r>
            </a:p>
          </p:txBody>
        </p:sp>
      </p:grpSp>
      <p:grpSp>
        <p:nvGrpSpPr>
          <p:cNvPr id="21513" name="组合 58"/>
          <p:cNvGrpSpPr/>
          <p:nvPr/>
        </p:nvGrpSpPr>
        <p:grpSpPr>
          <a:xfrm>
            <a:off x="5878513" y="1679575"/>
            <a:ext cx="1898650" cy="1995488"/>
            <a:chExt cx="1898591" cy="1995430"/>
          </a:xfrm>
        </p:grpSpPr>
        <p:grpSp>
          <p:nvGrpSpPr>
            <p:cNvPr id="21518" name="组合 49"/>
            <p:cNvGrpSpPr/>
            <p:nvPr/>
          </p:nvGrpSpPr>
          <p:grpSpPr>
            <a:xfrm>
              <a:off x="229295" y="0"/>
              <a:ext cx="1440000" cy="1440000"/>
              <a:chExt cx="1440000" cy="1440000"/>
            </a:xfrm>
          </p:grpSpPr>
          <p:sp>
            <p:nvSpPr>
              <p:cNvPr id="21520" name="任意多边形 18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gdLst>
                  <a:gd fmla="*/ 721405 w 1440000" name="T0"/>
                  <a:gd fmla="*/ 179956 h 1440000" name="T1"/>
                  <a:gd fmla="*/ 180352 w 1440000" name="T2"/>
                  <a:gd fmla="*/ 719822 h 1440000" name="T3"/>
                  <a:gd fmla="*/ 721405 w 1440000" name="T4"/>
                  <a:gd fmla="*/ 1259686 h 1440000" name="T5"/>
                  <a:gd fmla="*/ 1262460 w 1440000" name="T6"/>
                  <a:gd fmla="*/ 719822 h 1440000" name="T7"/>
                  <a:gd fmla="*/ 721405 w 1440000" name="T8"/>
                  <a:gd fmla="*/ 179956 h 1440000" name="T9"/>
                  <a:gd fmla="*/ 721405 w 1440000" name="T10"/>
                  <a:gd fmla="*/ 0 h 1440000" name="T11"/>
                  <a:gd fmla="*/ 1442811 w 1440000" name="T12"/>
                  <a:gd fmla="*/ 719822 h 1440000" name="T13"/>
                  <a:gd fmla="*/ 721405 w 1440000" name="T14"/>
                  <a:gd fmla="*/ 1439642 h 1440000" name="T15"/>
                  <a:gd fmla="*/ 0 w 1440000" name="T16"/>
                  <a:gd fmla="*/ 719822 h 1440000" name="T17"/>
                  <a:gd fmla="*/ 721405 w 1440000" name="T18"/>
                  <a:gd fmla="*/ 0 h 144000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440000" w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1" name="任意多边形 19"/>
              <p:cNvSpPr/>
              <p:nvPr/>
            </p:nvSpPr>
            <p:spPr bwMode="auto">
              <a:xfrm flipH="1">
                <a:off x="-702" y="0"/>
                <a:ext cx="1441405" cy="1439821"/>
              </a:xfrm>
              <a:custGeom>
                <a:gdLst>
                  <a:gd fmla="*/ 1124750 w 1440000" name="T0"/>
                  <a:gd fmla="*/ 1316708 h 1440000" name="T1"/>
                  <a:gd fmla="*/ 1133095 w 1440000" name="T2"/>
                  <a:gd fmla="*/ 1309838 h 1440000" name="T3"/>
                  <a:gd fmla="*/ 1231516 w 1440000" name="T4"/>
                  <a:gd fmla="*/ 1228811 h 1440000" name="T5"/>
                  <a:gd fmla="*/ 1232964 w 1440000" name="T6"/>
                  <a:gd fmla="*/ 1227061 h 1440000" name="T7"/>
                  <a:gd fmla="*/ 1319606 w 1440000" name="T8"/>
                  <a:gd fmla="*/ 1122279 h 1440000" name="T9"/>
                  <a:gd fmla="*/ 1334988 w 1440000" name="T10"/>
                  <a:gd fmla="*/ 1094004 h 1440000" name="T11"/>
                  <a:gd fmla="*/ 1386120 w 1440000" name="T12"/>
                  <a:gd fmla="*/ 1000009 h 1440000" name="T13"/>
                  <a:gd fmla="*/ 1396388 w 1440000" name="T14"/>
                  <a:gd fmla="*/ 967002 h 1440000" name="T15"/>
                  <a:gd fmla="*/ 1428155 w 1440000" name="T16"/>
                  <a:gd fmla="*/ 864889 h 1440000" name="T17"/>
                  <a:gd fmla="*/ 1436555 w 1440000" name="T18"/>
                  <a:gd fmla="*/ 809970 h 1440000" name="T19"/>
                  <a:gd fmla="*/ 1442811 w 1440000" name="T20"/>
                  <a:gd fmla="*/ 719822 h 1440000" name="T21"/>
                  <a:gd fmla="*/ 1438281 w 1440000" name="T22"/>
                  <a:gd fmla="*/ 798688 h 1440000" name="T23"/>
                  <a:gd fmla="*/ 1425564 w 1440000" name="T24"/>
                  <a:gd fmla="*/ 566425 h 1440000" name="T25"/>
                  <a:gd fmla="*/ 1439087 w 1440000" name="T26"/>
                  <a:gd fmla="*/ 646224 h 1440000" name="T27"/>
                  <a:gd fmla="*/ 1425564 w 1440000" name="T28"/>
                  <a:gd fmla="*/ 566425 h 1440000" name="T29"/>
                  <a:gd fmla="*/ 1386120 w 1440000" name="T30"/>
                  <a:gd fmla="*/ 439634 h 1440000" name="T31"/>
                  <a:gd fmla="*/ 1386321 w 1440000" name="T32"/>
                  <a:gd fmla="*/ 440447 h 1440000" name="T33"/>
                  <a:gd fmla="*/ 1298054 w 1440000" name="T34"/>
                  <a:gd fmla="*/ 291298 h 1440000" name="T35"/>
                  <a:gd fmla="*/ 1323770 w 1440000" name="T36"/>
                  <a:gd fmla="*/ 325019 h 1440000" name="T37"/>
                  <a:gd fmla="*/ 1206400 w 1440000" name="T38"/>
                  <a:gd fmla="*/ 190152 h 1440000" name="T39"/>
                  <a:gd fmla="*/ 1242165 w 1440000" name="T40"/>
                  <a:gd fmla="*/ 223707 h 1440000" name="T41"/>
                  <a:gd fmla="*/ 1100787 w 1440000" name="T42"/>
                  <a:gd fmla="*/ 109955 h 1440000" name="T43"/>
                  <a:gd fmla="*/ 1144193 w 1440000" name="T44"/>
                  <a:gd fmla="*/ 138941 h 1440000" name="T45"/>
                  <a:gd fmla="*/ 983437 w 1440000" name="T46"/>
                  <a:gd fmla="*/ 50753 h 1440000" name="T47"/>
                  <a:gd fmla="*/ 1031223 w 1440000" name="T48"/>
                  <a:gd fmla="*/ 72281 h 1440000" name="T49"/>
                  <a:gd fmla="*/ 851581 w 1440000" name="T50"/>
                  <a:gd fmla="*/ 12307 h 1440000" name="T51"/>
                  <a:gd fmla="*/ 901148 w 1440000" name="T52"/>
                  <a:gd fmla="*/ 25265 h 1440000" name="T53"/>
                  <a:gd fmla="*/ 721405 w 1440000" name="T54"/>
                  <a:gd fmla="*/ 0 h 1440000" name="T55"/>
                  <a:gd fmla="*/ 834215 w 1440000" name="T56"/>
                  <a:gd fmla="*/ 9664 h 1440000" name="T57"/>
                  <a:gd fmla="*/ 721405 w 1440000" name="T58"/>
                  <a:gd fmla="*/ 179956 h 1440000" name="T59"/>
                  <a:gd fmla="*/ 721405 w 1440000" name="T60"/>
                  <a:gd fmla="*/ 1259686 h 1440000" name="T61"/>
                  <a:gd fmla="*/ 957275 w 1440000" name="T62"/>
                  <a:gd fmla="*/ 1203577 h 1440000" name="T63"/>
                  <a:gd fmla="*/ 1002209 w 1440000" name="T64"/>
                  <a:gd fmla="*/ 1383075 h 1440000" name="T65"/>
                  <a:gd fmla="*/ 0 w 1440000" name="T66"/>
                  <a:gd fmla="*/ 719822 h 1440000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1440000" w="1440000">
                    <a:moveTo>
                      <a:pt x="1130888" y="1310164"/>
                    </a:moveTo>
                    <a:lnTo>
                      <a:pt x="1122559" y="1317036"/>
                    </a:lnTo>
                    <a:lnTo>
                      <a:pt x="1087754" y="1335927"/>
                    </a:lnTo>
                    <a:lnTo>
                      <a:pt x="1130888" y="1310164"/>
                    </a:lnTo>
                    <a:close/>
                    <a:moveTo>
                      <a:pt x="1230561" y="1227367"/>
                    </a:moveTo>
                    <a:lnTo>
                      <a:pt x="1229117" y="1229117"/>
                    </a:lnTo>
                    <a:lnTo>
                      <a:pt x="1213503" y="1242000"/>
                    </a:lnTo>
                    <a:lnTo>
                      <a:pt x="1230561" y="1227367"/>
                    </a:lnTo>
                    <a:close/>
                    <a:moveTo>
                      <a:pt x="1332387" y="1094276"/>
                    </a:moveTo>
                    <a:lnTo>
                      <a:pt x="1317035" y="1122559"/>
                    </a:lnTo>
                    <a:lnTo>
                      <a:pt x="1313098" y="1127331"/>
                    </a:lnTo>
                    <a:lnTo>
                      <a:pt x="1332387" y="1094276"/>
                    </a:lnTo>
                    <a:close/>
                    <a:moveTo>
                      <a:pt x="1393667" y="967242"/>
                    </a:moveTo>
                    <a:lnTo>
                      <a:pt x="1383419" y="1000257"/>
                    </a:lnTo>
                    <a:lnTo>
                      <a:pt x="1375718" y="1014445"/>
                    </a:lnTo>
                    <a:lnTo>
                      <a:pt x="1393667" y="967242"/>
                    </a:lnTo>
                    <a:close/>
                    <a:moveTo>
                      <a:pt x="1433756" y="810172"/>
                    </a:moveTo>
                    <a:lnTo>
                      <a:pt x="1425372" y="865105"/>
                    </a:lnTo>
                    <a:lnTo>
                      <a:pt x="1417984" y="888905"/>
                    </a:lnTo>
                    <a:lnTo>
                      <a:pt x="1433756" y="810172"/>
                    </a:lnTo>
                    <a:close/>
                    <a:moveTo>
                      <a:pt x="1438638" y="693019"/>
                    </a:moveTo>
                    <a:lnTo>
                      <a:pt x="1440000" y="720000"/>
                    </a:lnTo>
                    <a:cubicBezTo>
                      <a:pt x="1440000" y="744853"/>
                      <a:pt x="1438741" y="769412"/>
                      <a:pt x="1436283" y="793616"/>
                    </a:cubicBezTo>
                    <a:lnTo>
                      <a:pt x="1435478" y="798886"/>
                    </a:lnTo>
                    <a:lnTo>
                      <a:pt x="1438638" y="693019"/>
                    </a:lnTo>
                    <a:close/>
                    <a:moveTo>
                      <a:pt x="1422786" y="566565"/>
                    </a:moveTo>
                    <a:lnTo>
                      <a:pt x="1425372" y="574895"/>
                    </a:lnTo>
                    <a:cubicBezTo>
                      <a:pt x="1430168" y="598330"/>
                      <a:pt x="1433825" y="622180"/>
                      <a:pt x="1436283" y="646384"/>
                    </a:cubicBezTo>
                    <a:lnTo>
                      <a:pt x="1437493" y="670344"/>
                    </a:lnTo>
                    <a:lnTo>
                      <a:pt x="1422786" y="566565"/>
                    </a:lnTo>
                    <a:close/>
                    <a:moveTo>
                      <a:pt x="1376951" y="427827"/>
                    </a:moveTo>
                    <a:lnTo>
                      <a:pt x="1383419" y="439744"/>
                    </a:lnTo>
                    <a:lnTo>
                      <a:pt x="1384969" y="444738"/>
                    </a:lnTo>
                    <a:lnTo>
                      <a:pt x="1383620" y="440557"/>
                    </a:lnTo>
                    <a:lnTo>
                      <a:pt x="1376951" y="427827"/>
                    </a:lnTo>
                    <a:close/>
                    <a:moveTo>
                      <a:pt x="1295525" y="291370"/>
                    </a:moveTo>
                    <a:lnTo>
                      <a:pt x="1317035" y="317441"/>
                    </a:lnTo>
                    <a:lnTo>
                      <a:pt x="1321191" y="325099"/>
                    </a:lnTo>
                    <a:lnTo>
                      <a:pt x="1295525" y="291370"/>
                    </a:lnTo>
                    <a:close/>
                    <a:moveTo>
                      <a:pt x="1204049" y="190200"/>
                    </a:moveTo>
                    <a:lnTo>
                      <a:pt x="1229117" y="210883"/>
                    </a:lnTo>
                    <a:lnTo>
                      <a:pt x="1239744" y="223763"/>
                    </a:lnTo>
                    <a:lnTo>
                      <a:pt x="1204049" y="190200"/>
                    </a:lnTo>
                    <a:close/>
                    <a:moveTo>
                      <a:pt x="1098642" y="109983"/>
                    </a:moveTo>
                    <a:lnTo>
                      <a:pt x="1122559" y="122965"/>
                    </a:lnTo>
                    <a:lnTo>
                      <a:pt x="1141964" y="138975"/>
                    </a:lnTo>
                    <a:lnTo>
                      <a:pt x="1098642" y="109983"/>
                    </a:lnTo>
                    <a:close/>
                    <a:moveTo>
                      <a:pt x="981520" y="50765"/>
                    </a:moveTo>
                    <a:lnTo>
                      <a:pt x="1000256" y="56581"/>
                    </a:lnTo>
                    <a:lnTo>
                      <a:pt x="1029214" y="72299"/>
                    </a:lnTo>
                    <a:lnTo>
                      <a:pt x="981520" y="50765"/>
                    </a:lnTo>
                    <a:close/>
                    <a:moveTo>
                      <a:pt x="849922" y="12311"/>
                    </a:moveTo>
                    <a:lnTo>
                      <a:pt x="865105" y="14628"/>
                    </a:lnTo>
                    <a:lnTo>
                      <a:pt x="899392" y="25271"/>
                    </a:lnTo>
                    <a:lnTo>
                      <a:pt x="849922" y="12311"/>
                    </a:lnTo>
                    <a:close/>
                    <a:moveTo>
                      <a:pt x="720000" y="0"/>
                    </a:moveTo>
                    <a:cubicBezTo>
                      <a:pt x="744853" y="0"/>
                      <a:pt x="769412" y="1259"/>
                      <a:pt x="793616" y="3717"/>
                    </a:cubicBezTo>
                    <a:lnTo>
                      <a:pt x="832590" y="9666"/>
                    </a:lnTo>
                    <a:lnTo>
                      <a:pt x="720000" y="1"/>
                    </a:lnTo>
                    <a:lnTo>
                      <a:pt x="720000" y="180000"/>
                    </a:ln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794559" y="1260000"/>
                      <a:pt x="865588" y="1244890"/>
                      <a:pt x="930192" y="1217564"/>
                    </a:cubicBezTo>
                    <a:lnTo>
                      <a:pt x="955410" y="1203877"/>
                    </a:lnTo>
                    <a:lnTo>
                      <a:pt x="1033880" y="1365169"/>
                    </a:lnTo>
                    <a:lnTo>
                      <a:pt x="1000256" y="1383419"/>
                    </a:lnTo>
                    <a:cubicBezTo>
                      <a:pt x="914117" y="1419853"/>
                      <a:pt x="819411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21519" name="文本框 54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6E3D42"/>
                  </a:solidFill>
                  <a:ea charset="-122" pitchFamily="50" typeface="造字工房悦黑体验版纤细体"/>
                </a:rPr>
                <a:t>Text Here</a:t>
              </a:r>
            </a:p>
          </p:txBody>
        </p:sp>
      </p:grpSp>
      <p:sp>
        <p:nvSpPr>
          <p:cNvPr id="21514" name="TextBox 26"/>
          <p:cNvSpPr txBox="1">
            <a:spLocks noChangeArrowheads="1"/>
          </p:cNvSpPr>
          <p:nvPr/>
        </p:nvSpPr>
        <p:spPr bwMode="auto">
          <a:xfrm>
            <a:off x="1657350" y="2046288"/>
            <a:ext cx="120046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0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80%</a:t>
            </a:r>
          </a:p>
        </p:txBody>
      </p:sp>
      <p:sp>
        <p:nvSpPr>
          <p:cNvPr id="21515" name="TextBox 60"/>
          <p:cNvSpPr txBox="1">
            <a:spLocks noChangeArrowheads="1"/>
          </p:cNvSpPr>
          <p:nvPr/>
        </p:nvSpPr>
        <p:spPr bwMode="auto">
          <a:xfrm>
            <a:off x="3873500" y="2046288"/>
            <a:ext cx="120046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0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50%</a:t>
            </a:r>
          </a:p>
        </p:txBody>
      </p:sp>
      <p:sp>
        <p:nvSpPr>
          <p:cNvPr id="21516" name="TextBox 61"/>
          <p:cNvSpPr txBox="1">
            <a:spLocks noChangeArrowheads="1"/>
          </p:cNvSpPr>
          <p:nvPr/>
        </p:nvSpPr>
        <p:spPr bwMode="auto">
          <a:xfrm>
            <a:off x="6221414" y="2046288"/>
            <a:ext cx="120046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000">
                <a:solidFill>
                  <a:srgbClr val="6E3D42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55%</a:t>
            </a:r>
          </a:p>
        </p:txBody>
      </p:sp>
      <p:sp>
        <p:nvSpPr>
          <p:cNvPr id="21517" name="矩形 43"/>
          <p:cNvSpPr>
            <a:spLocks noChangeArrowheads="1"/>
          </p:cNvSpPr>
          <p:nvPr/>
        </p:nvSpPr>
        <p:spPr bwMode="auto">
          <a:xfrm>
            <a:off x="209550" y="4191000"/>
            <a:ext cx="6016625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098" name="直接连接符 33"/>
          <p:cNvCxnSpPr>
            <a:cxnSpLocks noChangeShapeType="1"/>
          </p:cNvCxnSpPr>
          <p:nvPr/>
        </p:nvCxnSpPr>
        <p:spPr bwMode="auto">
          <a:xfrm flipH="1">
            <a:off x="6369050" y="411163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099" name="椭圆 16"/>
          <p:cNvSpPr>
            <a:spLocks noChangeArrowheads="1"/>
          </p:cNvSpPr>
          <p:nvPr/>
        </p:nvSpPr>
        <p:spPr bwMode="auto">
          <a:xfrm>
            <a:off x="6084888" y="639763"/>
            <a:ext cx="569912" cy="569912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4100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7977" r="28259" t="430"/>
          <a:stretch>
            <a:fillRect/>
          </a:stretch>
        </p:blipFill>
        <p:spPr bwMode="auto">
          <a:xfrm>
            <a:off x="0" y="0"/>
            <a:ext cx="4954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椭圆 37"/>
          <p:cNvSpPr>
            <a:spLocks noChangeArrowheads="1"/>
          </p:cNvSpPr>
          <p:nvPr/>
        </p:nvSpPr>
        <p:spPr bwMode="auto">
          <a:xfrm>
            <a:off x="6084888" y="1716088"/>
            <a:ext cx="569912" cy="5715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4102" name="椭圆 38"/>
          <p:cNvSpPr>
            <a:spLocks noChangeArrowheads="1"/>
          </p:cNvSpPr>
          <p:nvPr/>
        </p:nvSpPr>
        <p:spPr bwMode="auto">
          <a:xfrm>
            <a:off x="6084888" y="2794000"/>
            <a:ext cx="569912" cy="569913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4103" name="椭圆 39"/>
          <p:cNvSpPr>
            <a:spLocks noChangeArrowheads="1"/>
          </p:cNvSpPr>
          <p:nvPr/>
        </p:nvSpPr>
        <p:spPr bwMode="auto">
          <a:xfrm>
            <a:off x="6084888" y="3870325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4104" name="TextBox 42"/>
          <p:cNvSpPr txBox="1">
            <a:spLocks noChangeArrowheads="1"/>
          </p:cNvSpPr>
          <p:nvPr/>
        </p:nvSpPr>
        <p:spPr bwMode="auto">
          <a:xfrm>
            <a:off x="6711949" y="639763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1.PART1</a:t>
            </a:r>
          </a:p>
        </p:txBody>
      </p:sp>
      <p:sp>
        <p:nvSpPr>
          <p:cNvPr id="4105" name="TextBox 43"/>
          <p:cNvSpPr txBox="1">
            <a:spLocks noChangeArrowheads="1"/>
          </p:cNvSpPr>
          <p:nvPr/>
        </p:nvSpPr>
        <p:spPr bwMode="auto">
          <a:xfrm>
            <a:off x="6819899" y="11350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6711949" y="179070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2.PART2</a:t>
            </a:r>
          </a:p>
        </p:txBody>
      </p:sp>
      <p:sp>
        <p:nvSpPr>
          <p:cNvPr id="4107" name="TextBox 45"/>
          <p:cNvSpPr txBox="1">
            <a:spLocks noChangeArrowheads="1"/>
          </p:cNvSpPr>
          <p:nvPr/>
        </p:nvSpPr>
        <p:spPr bwMode="auto">
          <a:xfrm>
            <a:off x="6819899" y="228758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第二部分</a:t>
            </a:r>
          </a:p>
        </p:txBody>
      </p:sp>
      <p:sp>
        <p:nvSpPr>
          <p:cNvPr id="4108" name="TextBox 46"/>
          <p:cNvSpPr txBox="1">
            <a:spLocks noChangeArrowheads="1"/>
          </p:cNvSpPr>
          <p:nvPr/>
        </p:nvSpPr>
        <p:spPr bwMode="auto">
          <a:xfrm>
            <a:off x="6711949" y="2816225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C123A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4109" name="TextBox 47"/>
          <p:cNvSpPr txBox="1">
            <a:spLocks noChangeArrowheads="1"/>
          </p:cNvSpPr>
          <p:nvPr/>
        </p:nvSpPr>
        <p:spPr bwMode="auto">
          <a:xfrm>
            <a:off x="6819899" y="331152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4C123A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第三部分</a:t>
            </a:r>
          </a:p>
        </p:txBody>
      </p:sp>
      <p:sp>
        <p:nvSpPr>
          <p:cNvPr id="4110" name="TextBox 48"/>
          <p:cNvSpPr txBox="1">
            <a:spLocks noChangeArrowheads="1"/>
          </p:cNvSpPr>
          <p:nvPr/>
        </p:nvSpPr>
        <p:spPr bwMode="auto">
          <a:xfrm>
            <a:off x="6711949" y="3875088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6E3D4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4.PART4</a:t>
            </a:r>
          </a:p>
        </p:txBody>
      </p:sp>
      <p:sp>
        <p:nvSpPr>
          <p:cNvPr id="4111" name="TextBox 49"/>
          <p:cNvSpPr txBox="1">
            <a:spLocks noChangeArrowheads="1"/>
          </p:cNvSpPr>
          <p:nvPr/>
        </p:nvSpPr>
        <p:spPr bwMode="auto">
          <a:xfrm>
            <a:off x="6819899" y="437038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6E3D4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第四部分</a:t>
            </a:r>
          </a:p>
        </p:txBody>
      </p:sp>
      <p:sp>
        <p:nvSpPr>
          <p:cNvPr id="4112" name="TextBox 50"/>
          <p:cNvSpPr txBox="1">
            <a:spLocks noChangeArrowheads="1"/>
          </p:cNvSpPr>
          <p:nvPr/>
        </p:nvSpPr>
        <p:spPr bwMode="auto">
          <a:xfrm>
            <a:off x="912813" y="1135063"/>
            <a:ext cx="3141980" cy="1844040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50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4113" name="矩形 30"/>
          <p:cNvSpPr>
            <a:spLocks noChangeArrowheads="1"/>
          </p:cNvSpPr>
          <p:nvPr/>
        </p:nvSpPr>
        <p:spPr bwMode="auto">
          <a:xfrm>
            <a:off x="554038" y="2465388"/>
            <a:ext cx="38893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ea charset="-122" panose="020b0503020204020204" pitchFamily="34" typeface="微软雅黑"/>
                <a:sym charset="-122" panose="020b0503020204020204" pitchFamily="34" typeface="微软雅黑"/>
              </a:rPr>
              <a:t>   PowerPoint Template</a:t>
            </a:r>
          </a:p>
        </p:txBody>
      </p:sp>
      <p:sp>
        <p:nvSpPr>
          <p:cNvPr id="4114" name="矩形 54"/>
          <p:cNvSpPr>
            <a:spLocks noChangeArrowheads="1"/>
          </p:cNvSpPr>
          <p:nvPr/>
        </p:nvSpPr>
        <p:spPr bwMode="auto">
          <a:xfrm>
            <a:off x="1506538" y="3138488"/>
            <a:ext cx="196723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Better Design Better Life</a:t>
            </a:r>
          </a:p>
        </p:txBody>
      </p:sp>
      <p:sp>
        <p:nvSpPr>
          <p:cNvPr id="4115" name="直角三角形 40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4116" name="直角三角形 60"/>
          <p:cNvSpPr>
            <a:spLocks noChangeArrowheads="1"/>
          </p:cNvSpPr>
          <p:nvPr/>
        </p:nvSpPr>
        <p:spPr bwMode="auto">
          <a:xfrm>
            <a:off x="0" y="4229100"/>
            <a:ext cx="912813" cy="914400"/>
          </a:xfrm>
          <a:prstGeom prst="rtTriangle">
            <a:avLst/>
          </a:prstGeom>
          <a:solidFill>
            <a:srgbClr val="EC495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4117" name="直接连接符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5250" y="2840038"/>
            <a:ext cx="93662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直接连接符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75125" y="2840038"/>
            <a:ext cx="9398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2530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2531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22533" name="直角三角形 6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2534" name="矩形 8"/>
          <p:cNvSpPr>
            <a:spLocks noChangeArrowheads="1"/>
          </p:cNvSpPr>
          <p:nvPr/>
        </p:nvSpPr>
        <p:spPr bwMode="auto">
          <a:xfrm>
            <a:off x="-7938" y="1563688"/>
            <a:ext cx="9142413" cy="3109912"/>
          </a:xfrm>
          <a:prstGeom prst="rect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graphicFrame>
        <p:nvGraphicFramePr>
          <p:cNvPr id="22535" name="对象 9"/>
          <p:cNvGraphicFramePr>
            <a:graphicFrameLocks noChangeAspect="1"/>
          </p:cNvGraphicFramePr>
          <p:nvPr/>
        </p:nvGraphicFramePr>
        <p:xfrm>
          <a:off x="457200" y="1836738"/>
          <a:ext cx="4629150" cy="2562225"/>
        </p:xfrm>
        <a:graphic>
          <a:graphicData uri="http://schemas.openxmlformats.org/presentationml/2006/ole">
            <mc:AlternateContent>
              <mc:Choice xmlns:v="urn:schemas-microsoft-com:vml" Requires="v">
                <p:oleObj imgH="1513800" imgW="910165046" progId="Excel.Chart.8" r:id="rId2" spid="_x0000_s1038">
                  <p:embed/>
                </p:oleObj>
              </mc:Choice>
              <mc:Fallback>
                <p:oleObj imgH="1513800" imgW="910165046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1836738"/>
                        <a:ext cx="46291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矩形 10"/>
          <p:cNvSpPr>
            <a:spLocks noChangeArrowheads="1"/>
          </p:cNvSpPr>
          <p:nvPr/>
        </p:nvSpPr>
        <p:spPr bwMode="auto">
          <a:xfrm>
            <a:off x="5156200" y="2373313"/>
            <a:ext cx="3311525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22537" name="矩形 11"/>
          <p:cNvSpPr>
            <a:spLocks noChangeArrowheads="1"/>
          </p:cNvSpPr>
          <p:nvPr/>
        </p:nvSpPr>
        <p:spPr bwMode="auto">
          <a:xfrm>
            <a:off x="5183188" y="3435350"/>
            <a:ext cx="3313112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07" t="13887"/>
          <a:stretch>
            <a:fillRect/>
          </a:stretch>
        </p:blipFill>
        <p:spPr bwMode="auto">
          <a:xfrm>
            <a:off x="-14288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-14288" y="0"/>
            <a:ext cx="9158288" cy="5143500"/>
          </a:xfrm>
          <a:prstGeom prst="rect">
            <a:avLst/>
          </a:prstGeom>
          <a:solidFill>
            <a:srgbClr val="6E3D42">
              <a:alpha val="5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6" name="矩形 6"/>
          <p:cNvSpPr>
            <a:spLocks noChangeArrowheads="1"/>
          </p:cNvSpPr>
          <p:nvPr/>
        </p:nvSpPr>
        <p:spPr bwMode="auto">
          <a:xfrm>
            <a:off x="2474913" y="2671763"/>
            <a:ext cx="4833937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</a:p>
        </p:txBody>
      </p:sp>
      <p:sp>
        <p:nvSpPr>
          <p:cNvPr id="23557" name="Freeform 9"/>
          <p:cNvSpPr/>
          <p:nvPr/>
        </p:nvSpPr>
        <p:spPr bwMode="auto">
          <a:xfrm>
            <a:off x="3746500" y="3575050"/>
            <a:ext cx="246063" cy="246063"/>
          </a:xfrm>
          <a:custGeom>
            <a:gdLst>
              <a:gd fmla="*/ 38995127 w 273" name="T0"/>
              <a:gd fmla="*/ 0 h 273" name="T1"/>
              <a:gd fmla="*/ 30871443 w 273" name="T2"/>
              <a:gd fmla="*/ 1625097 h 273" name="T3"/>
              <a:gd fmla="*/ 16248270 w 273" name="T4"/>
              <a:gd fmla="*/ 7311586 h 273" name="T5"/>
              <a:gd fmla="*/ 6499488 w 273" name="T6"/>
              <a:gd fmla="*/ 17060368 h 273" name="T7"/>
              <a:gd fmla="*/ 812098 w 273" name="T8"/>
              <a:gd fmla="*/ 31683541 h 273" name="T9"/>
              <a:gd fmla="*/ 0 w 273" name="T10"/>
              <a:gd fmla="*/ 183601755 h 273" name="T11"/>
              <a:gd fmla="*/ 812098 w 273" name="T12"/>
              <a:gd fmla="*/ 190912440 h 273" name="T13"/>
              <a:gd fmla="*/ 6499488 w 273" name="T14"/>
              <a:gd fmla="*/ 205535613 h 273" name="T15"/>
              <a:gd fmla="*/ 16248270 w 273" name="T16"/>
              <a:gd fmla="*/ 215284394 h 273" name="T17"/>
              <a:gd fmla="*/ 30871443 w 273" name="T18"/>
              <a:gd fmla="*/ 220971785 h 273" name="T19"/>
              <a:gd fmla="*/ 79614450 w 273" name="T20"/>
              <a:gd fmla="*/ 221783883 h 273" name="T21"/>
              <a:gd fmla="*/ 79614450 w 273" name="T22"/>
              <a:gd fmla="*/ 130795554 h 273" name="T23"/>
              <a:gd fmla="*/ 61741984 w 273" name="T24"/>
              <a:gd fmla="*/ 99112013 h 273" name="T25"/>
              <a:gd fmla="*/ 79614450 w 273" name="T26"/>
              <a:gd fmla="*/ 77177254 h 273" name="T27"/>
              <a:gd fmla="*/ 80427449 w 273" name="T28"/>
              <a:gd fmla="*/ 71490765 h 273" name="T29"/>
              <a:gd fmla="*/ 84488841 w 273" name="T30"/>
              <a:gd fmla="*/ 57679691 h 273" name="T31"/>
              <a:gd fmla="*/ 92613426 w 273" name="T32"/>
              <a:gd fmla="*/ 47118811 h 273" name="T33"/>
              <a:gd fmla="*/ 108860795 w 273" name="T34"/>
              <a:gd fmla="*/ 38995127 h 273" name="T35"/>
              <a:gd fmla="*/ 148668020 w 273" name="T36"/>
              <a:gd fmla="*/ 38182127 h 273" name="T37"/>
              <a:gd fmla="*/ 148668020 w 273" name="T38"/>
              <a:gd fmla="*/ 69865668 h 273" name="T39"/>
              <a:gd fmla="*/ 127546260 w 273" name="T40"/>
              <a:gd fmla="*/ 69865668 h 273" name="T41"/>
              <a:gd fmla="*/ 121858870 w 273" name="T42"/>
              <a:gd fmla="*/ 72302863 h 273" name="T43"/>
              <a:gd fmla="*/ 118609577 w 273" name="T44"/>
              <a:gd fmla="*/ 78802352 h 273" name="T45"/>
              <a:gd fmla="*/ 148668020 w 273" name="T46"/>
              <a:gd fmla="*/ 99112013 h 273" name="T47"/>
              <a:gd fmla="*/ 118609577 w 273" name="T48"/>
              <a:gd fmla="*/ 130795554 h 273" name="T49"/>
              <a:gd fmla="*/ 118609577 w 273" name="T50"/>
              <a:gd fmla="*/ 221783883 h 273" name="T51"/>
              <a:gd fmla="*/ 182788756 w 273" name="T52"/>
              <a:gd fmla="*/ 221783883 h 273" name="T53"/>
              <a:gd fmla="*/ 198224026 w 273" name="T54"/>
              <a:gd fmla="*/ 218534589 h 273" name="T55"/>
              <a:gd fmla="*/ 210410004 w 273" name="T56"/>
              <a:gd fmla="*/ 211223003 h 273" name="T57"/>
              <a:gd fmla="*/ 218534589 w 273" name="T58"/>
              <a:gd fmla="*/ 199037026 h 273" name="T59"/>
              <a:gd fmla="*/ 221783883 w 273" name="T60"/>
              <a:gd fmla="*/ 183601755 h 273" name="T61"/>
              <a:gd fmla="*/ 221783883 w 273" name="T62"/>
              <a:gd fmla="*/ 38995127 h 273" name="T63"/>
              <a:gd fmla="*/ 218534589 w 273" name="T64"/>
              <a:gd fmla="*/ 23559856 h 273" name="T65"/>
              <a:gd fmla="*/ 210410004 w 273" name="T66"/>
              <a:gd fmla="*/ 11373879 h 273" name="T67"/>
              <a:gd fmla="*/ 198224026 w 273" name="T68"/>
              <a:gd fmla="*/ 4062293 h 273" name="T69"/>
              <a:gd fmla="*/ 182788756 w 273" name="T70"/>
              <a:gd fmla="*/ 0 h 273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73" w="273">
                <a:moveTo>
                  <a:pt x="225" y="0"/>
                </a:moveTo>
                <a:lnTo>
                  <a:pt x="48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8" y="273"/>
                </a:lnTo>
                <a:lnTo>
                  <a:pt x="98" y="273"/>
                </a:lnTo>
                <a:lnTo>
                  <a:pt x="98" y="161"/>
                </a:lnTo>
                <a:lnTo>
                  <a:pt x="76" y="161"/>
                </a:lnTo>
                <a:lnTo>
                  <a:pt x="76" y="122"/>
                </a:lnTo>
                <a:lnTo>
                  <a:pt x="98" y="122"/>
                </a:lnTo>
                <a:lnTo>
                  <a:pt x="98" y="95"/>
                </a:lnTo>
                <a:lnTo>
                  <a:pt x="99" y="88"/>
                </a:lnTo>
                <a:lnTo>
                  <a:pt x="101" y="80"/>
                </a:lnTo>
                <a:lnTo>
                  <a:pt x="104" y="71"/>
                </a:lnTo>
                <a:lnTo>
                  <a:pt x="108" y="65"/>
                </a:lnTo>
                <a:lnTo>
                  <a:pt x="114" y="58"/>
                </a:lnTo>
                <a:lnTo>
                  <a:pt x="123" y="52"/>
                </a:lnTo>
                <a:lnTo>
                  <a:pt x="134" y="48"/>
                </a:lnTo>
                <a:lnTo>
                  <a:pt x="147" y="47"/>
                </a:lnTo>
                <a:lnTo>
                  <a:pt x="183" y="47"/>
                </a:lnTo>
                <a:lnTo>
                  <a:pt x="183" y="86"/>
                </a:lnTo>
                <a:lnTo>
                  <a:pt x="157" y="86"/>
                </a:lnTo>
                <a:lnTo>
                  <a:pt x="153" y="88"/>
                </a:lnTo>
                <a:lnTo>
                  <a:pt x="150" y="89"/>
                </a:lnTo>
                <a:lnTo>
                  <a:pt x="147" y="92"/>
                </a:lnTo>
                <a:lnTo>
                  <a:pt x="146" y="97"/>
                </a:lnTo>
                <a:lnTo>
                  <a:pt x="146" y="122"/>
                </a:lnTo>
                <a:lnTo>
                  <a:pt x="183" y="122"/>
                </a:lnTo>
                <a:lnTo>
                  <a:pt x="179" y="161"/>
                </a:lnTo>
                <a:lnTo>
                  <a:pt x="146" y="161"/>
                </a:lnTo>
                <a:lnTo>
                  <a:pt x="146" y="273"/>
                </a:lnTo>
                <a:lnTo>
                  <a:pt x="225" y="273"/>
                </a:lnTo>
                <a:lnTo>
                  <a:pt x="235" y="272"/>
                </a:lnTo>
                <a:lnTo>
                  <a:pt x="244" y="269"/>
                </a:lnTo>
                <a:lnTo>
                  <a:pt x="252" y="265"/>
                </a:lnTo>
                <a:lnTo>
                  <a:pt x="259" y="260"/>
                </a:lnTo>
                <a:lnTo>
                  <a:pt x="265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5" y="21"/>
                </a:lnTo>
                <a:lnTo>
                  <a:pt x="259" y="14"/>
                </a:lnTo>
                <a:lnTo>
                  <a:pt x="252" y="9"/>
                </a:lnTo>
                <a:lnTo>
                  <a:pt x="244" y="5"/>
                </a:lnTo>
                <a:lnTo>
                  <a:pt x="235" y="2"/>
                </a:ln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8" name="Freeform 10"/>
          <p:cNvSpPr>
            <a:spLocks noEditPoints="1"/>
          </p:cNvSpPr>
          <p:nvPr/>
        </p:nvSpPr>
        <p:spPr bwMode="auto">
          <a:xfrm>
            <a:off x="4240213" y="3575050"/>
            <a:ext cx="244475" cy="246063"/>
          </a:xfrm>
          <a:custGeom>
            <a:gdLst>
              <a:gd fmla="*/ 38493619 w 273" name="T0"/>
              <a:gd fmla="*/ 0 h 273" name="T1"/>
              <a:gd fmla="*/ 30473406 w 273" name="T2"/>
              <a:gd fmla="*/ 1625097 h 273" name="T3"/>
              <a:gd fmla="*/ 17642498 w 273" name="T4"/>
              <a:gd fmla="*/ 7311586 h 273" name="T5"/>
              <a:gd fmla="*/ 6415454 w 273" name="T6"/>
              <a:gd fmla="*/ 17060368 h 273" name="T7"/>
              <a:gd fmla="*/ 802379 w 273" name="T8"/>
              <a:gd fmla="*/ 31683541 h 273" name="T9"/>
              <a:gd fmla="*/ 0 w 273" name="T10"/>
              <a:gd fmla="*/ 183601755 h 273" name="T11"/>
              <a:gd fmla="*/ 802379 w 273" name="T12"/>
              <a:gd fmla="*/ 190912440 h 273" name="T13"/>
              <a:gd fmla="*/ 6415454 w 273" name="T14"/>
              <a:gd fmla="*/ 205535613 h 273" name="T15"/>
              <a:gd fmla="*/ 17642498 w 273" name="T16"/>
              <a:gd fmla="*/ 215284394 h 273" name="T17"/>
              <a:gd fmla="*/ 30473406 w 273" name="T18"/>
              <a:gd fmla="*/ 220971785 h 273" name="T19"/>
              <a:gd fmla="*/ 181239258 w 273" name="T20"/>
              <a:gd fmla="*/ 221783883 h 273" name="T21"/>
              <a:gd fmla="*/ 187654712 w 273" name="T22"/>
              <a:gd fmla="*/ 220971785 h 273" name="T23"/>
              <a:gd fmla="*/ 202089483 w 273" name="T24"/>
              <a:gd fmla="*/ 215284394 h 273" name="T25"/>
              <a:gd fmla="*/ 212515043 w 273" name="T26"/>
              <a:gd fmla="*/ 205535613 h 273" name="T27"/>
              <a:gd fmla="*/ 217326633 w 273" name="T28"/>
              <a:gd fmla="*/ 190912440 h 273" name="T29"/>
              <a:gd fmla="*/ 218930497 w 273" name="T30"/>
              <a:gd fmla="*/ 38995127 h 273" name="T31"/>
              <a:gd fmla="*/ 217326633 w 273" name="T32"/>
              <a:gd fmla="*/ 31683541 h 273" name="T33"/>
              <a:gd fmla="*/ 212515043 w 273" name="T34"/>
              <a:gd fmla="*/ 17060368 h 273" name="T35"/>
              <a:gd fmla="*/ 202089483 w 273" name="T36"/>
              <a:gd fmla="*/ 7311586 h 273" name="T37"/>
              <a:gd fmla="*/ 187654712 w 273" name="T38"/>
              <a:gd fmla="*/ 1625097 h 273" name="T39"/>
              <a:gd fmla="*/ 181239258 w 273" name="T40"/>
              <a:gd fmla="*/ 0 h 273" name="T41"/>
              <a:gd fmla="*/ 144349503 w 273" name="T42"/>
              <a:gd fmla="*/ 186851049 h 273" name="T43"/>
              <a:gd fmla="*/ 102649053 w 273" name="T44"/>
              <a:gd fmla="*/ 185225951 h 273" name="T45"/>
              <a:gd fmla="*/ 93024976 w 273" name="T46"/>
              <a:gd fmla="*/ 183601755 h 273" name="T47"/>
              <a:gd fmla="*/ 77788721 w 273" name="T48"/>
              <a:gd fmla="*/ 174665071 h 273" name="T49"/>
              <a:gd fmla="*/ 66561677 w 273" name="T50"/>
              <a:gd fmla="*/ 163291192 h 273" name="T51"/>
              <a:gd fmla="*/ 60947707 w 273" name="T52"/>
              <a:gd fmla="*/ 153542411 h 273" name="T53"/>
              <a:gd fmla="*/ 57739980 w 273" name="T54"/>
              <a:gd fmla="*/ 139732237 h 273" name="T55"/>
              <a:gd fmla="*/ 56937601 w 273" name="T56"/>
              <a:gd fmla="*/ 133232749 h 273" name="T57"/>
              <a:gd fmla="*/ 56937601 w 273" name="T58"/>
              <a:gd fmla="*/ 111297990 h 273" name="T59"/>
              <a:gd fmla="*/ 56937601 w 273" name="T60"/>
              <a:gd fmla="*/ 90988329 h 273" name="T61"/>
              <a:gd fmla="*/ 56937601 w 273" name="T62"/>
              <a:gd fmla="*/ 84488841 h 273" name="T63"/>
              <a:gd fmla="*/ 57739980 w 273" name="T64"/>
              <a:gd fmla="*/ 60116886 h 273" name="T65"/>
              <a:gd fmla="*/ 58541464 w 273" name="T66"/>
              <a:gd fmla="*/ 53618299 h 273" name="T67"/>
              <a:gd fmla="*/ 65759297 w 273" name="T68"/>
              <a:gd fmla="*/ 44681616 h 273" name="T69"/>
              <a:gd fmla="*/ 75382478 w 273" name="T70"/>
              <a:gd fmla="*/ 42244420 h 273" name="T71"/>
              <a:gd fmla="*/ 81797932 w 273" name="T72"/>
              <a:gd fmla="*/ 43869518 h 273" name="T73"/>
              <a:gd fmla="*/ 89817249 w 273" name="T74"/>
              <a:gd fmla="*/ 48743909 h 273" name="T75"/>
              <a:gd fmla="*/ 93827356 w 273" name="T76"/>
              <a:gd fmla="*/ 59304788 h 273" name="T77"/>
              <a:gd fmla="*/ 94629735 w 273" name="T78"/>
              <a:gd fmla="*/ 78802352 h 273" name="T79"/>
              <a:gd fmla="*/ 148359609 w 273" name="T80"/>
              <a:gd fmla="*/ 78802352 h 273" name="T81"/>
              <a:gd fmla="*/ 153972683 w 273" name="T82"/>
              <a:gd fmla="*/ 80427449 h 273" name="T83"/>
              <a:gd fmla="*/ 158785169 w 273" name="T84"/>
              <a:gd fmla="*/ 84488841 h 273" name="T85"/>
              <a:gd fmla="*/ 162794380 w 273" name="T86"/>
              <a:gd fmla="*/ 99925013 h 273" name="T87"/>
              <a:gd fmla="*/ 162794380 w 273" name="T88"/>
              <a:gd fmla="*/ 104799403 h 273" name="T89"/>
              <a:gd fmla="*/ 158785169 w 273" name="T90"/>
              <a:gd fmla="*/ 110485892 h 273" name="T91"/>
              <a:gd fmla="*/ 148359609 w 273" name="T92"/>
              <a:gd fmla="*/ 114547284 h 273" name="T93"/>
              <a:gd fmla="*/ 94629735 w 273" name="T94"/>
              <a:gd fmla="*/ 115360283 h 273" name="T95"/>
              <a:gd fmla="*/ 93827356 w 273" name="T96"/>
              <a:gd fmla="*/ 133232749 h 273" name="T97"/>
              <a:gd fmla="*/ 94629735 w 273" name="T98"/>
              <a:gd fmla="*/ 138919238 h 273" name="T99"/>
              <a:gd fmla="*/ 98638946 w 273" name="T100"/>
              <a:gd fmla="*/ 144606628 h 273" name="T101"/>
              <a:gd fmla="*/ 105856779 w 273" name="T102"/>
              <a:gd fmla="*/ 148668020 h 273" name="T103"/>
              <a:gd fmla="*/ 117885308 w 273" name="T104"/>
              <a:gd fmla="*/ 150293117 h 273" name="T105"/>
              <a:gd fmla="*/ 146755746 w 273" name="T106"/>
              <a:gd fmla="*/ 150293117 h 273" name="T107"/>
              <a:gd fmla="*/ 155576547 w 273" name="T108"/>
              <a:gd fmla="*/ 151918215 h 273" name="T109"/>
              <a:gd fmla="*/ 159586653 w 273" name="T110"/>
              <a:gd fmla="*/ 157604703 h 273" name="T111"/>
              <a:gd fmla="*/ 162794380 w 273" name="T112"/>
              <a:gd fmla="*/ 165728388 h 273" name="T113"/>
              <a:gd fmla="*/ 163596760 w 273" name="T114"/>
              <a:gd fmla="*/ 169790681 h 273" name="T115"/>
              <a:gd fmla="*/ 161992896 w 273" name="T116"/>
              <a:gd fmla="*/ 178727364 h 273" name="T117"/>
              <a:gd fmla="*/ 155576547 w 273" name="T118"/>
              <a:gd fmla="*/ 183601755 h 273" name="T119"/>
              <a:gd fmla="*/ 144349503 w 273" name="T120"/>
              <a:gd fmla="*/ 186851049 h 273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73" w="273">
                <a:moveTo>
                  <a:pt x="226" y="0"/>
                </a:moveTo>
                <a:lnTo>
                  <a:pt x="48" y="0"/>
                </a:lnTo>
                <a:lnTo>
                  <a:pt x="38" y="2"/>
                </a:lnTo>
                <a:lnTo>
                  <a:pt x="30" y="5"/>
                </a:lnTo>
                <a:lnTo>
                  <a:pt x="22" y="9"/>
                </a:lnTo>
                <a:lnTo>
                  <a:pt x="15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5" y="260"/>
                </a:lnTo>
                <a:lnTo>
                  <a:pt x="22" y="265"/>
                </a:lnTo>
                <a:lnTo>
                  <a:pt x="30" y="269"/>
                </a:lnTo>
                <a:lnTo>
                  <a:pt x="38" y="272"/>
                </a:lnTo>
                <a:lnTo>
                  <a:pt x="48" y="273"/>
                </a:lnTo>
                <a:lnTo>
                  <a:pt x="226" y="273"/>
                </a:lnTo>
                <a:lnTo>
                  <a:pt x="234" y="272"/>
                </a:lnTo>
                <a:lnTo>
                  <a:pt x="244" y="269"/>
                </a:lnTo>
                <a:lnTo>
                  <a:pt x="252" y="265"/>
                </a:lnTo>
                <a:lnTo>
                  <a:pt x="259" y="260"/>
                </a:lnTo>
                <a:lnTo>
                  <a:pt x="265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5" y="21"/>
                </a:lnTo>
                <a:lnTo>
                  <a:pt x="259" y="14"/>
                </a:lnTo>
                <a:lnTo>
                  <a:pt x="252" y="9"/>
                </a:lnTo>
                <a:lnTo>
                  <a:pt x="244" y="5"/>
                </a:lnTo>
                <a:lnTo>
                  <a:pt x="234" y="2"/>
                </a:lnTo>
                <a:lnTo>
                  <a:pt x="226" y="0"/>
                </a:lnTo>
                <a:close/>
                <a:moveTo>
                  <a:pt x="180" y="230"/>
                </a:moveTo>
                <a:lnTo>
                  <a:pt x="180" y="230"/>
                </a:lnTo>
                <a:lnTo>
                  <a:pt x="128" y="228"/>
                </a:lnTo>
                <a:lnTo>
                  <a:pt x="123" y="227"/>
                </a:lnTo>
                <a:lnTo>
                  <a:pt x="116" y="226"/>
                </a:lnTo>
                <a:lnTo>
                  <a:pt x="106" y="221"/>
                </a:lnTo>
                <a:lnTo>
                  <a:pt x="97" y="215"/>
                </a:lnTo>
                <a:lnTo>
                  <a:pt x="87" y="206"/>
                </a:lnTo>
                <a:lnTo>
                  <a:pt x="83" y="201"/>
                </a:lnTo>
                <a:lnTo>
                  <a:pt x="79" y="196"/>
                </a:lnTo>
                <a:lnTo>
                  <a:pt x="76" y="189"/>
                </a:lnTo>
                <a:lnTo>
                  <a:pt x="73" y="181"/>
                </a:lnTo>
                <a:lnTo>
                  <a:pt x="72" y="172"/>
                </a:lnTo>
                <a:lnTo>
                  <a:pt x="71" y="164"/>
                </a:lnTo>
                <a:lnTo>
                  <a:pt x="71" y="137"/>
                </a:lnTo>
                <a:lnTo>
                  <a:pt x="71" y="112"/>
                </a:lnTo>
                <a:lnTo>
                  <a:pt x="71" y="104"/>
                </a:lnTo>
                <a:lnTo>
                  <a:pt x="71" y="85"/>
                </a:lnTo>
                <a:lnTo>
                  <a:pt x="72" y="74"/>
                </a:lnTo>
                <a:lnTo>
                  <a:pt x="73" y="66"/>
                </a:lnTo>
                <a:lnTo>
                  <a:pt x="78" y="59"/>
                </a:lnTo>
                <a:lnTo>
                  <a:pt x="82" y="55"/>
                </a:lnTo>
                <a:lnTo>
                  <a:pt x="87" y="54"/>
                </a:lnTo>
                <a:lnTo>
                  <a:pt x="94" y="52"/>
                </a:lnTo>
                <a:lnTo>
                  <a:pt x="102" y="54"/>
                </a:lnTo>
                <a:lnTo>
                  <a:pt x="108" y="56"/>
                </a:lnTo>
                <a:lnTo>
                  <a:pt x="112" y="60"/>
                </a:lnTo>
                <a:lnTo>
                  <a:pt x="116" y="66"/>
                </a:lnTo>
                <a:lnTo>
                  <a:pt x="117" y="73"/>
                </a:lnTo>
                <a:lnTo>
                  <a:pt x="118" y="81"/>
                </a:lnTo>
                <a:lnTo>
                  <a:pt x="118" y="97"/>
                </a:lnTo>
                <a:lnTo>
                  <a:pt x="185" y="97"/>
                </a:lnTo>
                <a:lnTo>
                  <a:pt x="188" y="97"/>
                </a:lnTo>
                <a:lnTo>
                  <a:pt x="192" y="99"/>
                </a:lnTo>
                <a:lnTo>
                  <a:pt x="195" y="101"/>
                </a:lnTo>
                <a:lnTo>
                  <a:pt x="198" y="104"/>
                </a:lnTo>
                <a:lnTo>
                  <a:pt x="202" y="112"/>
                </a:lnTo>
                <a:lnTo>
                  <a:pt x="203" y="123"/>
                </a:lnTo>
                <a:lnTo>
                  <a:pt x="203" y="129"/>
                </a:lnTo>
                <a:lnTo>
                  <a:pt x="200" y="133"/>
                </a:lnTo>
                <a:lnTo>
                  <a:pt x="198" y="136"/>
                </a:lnTo>
                <a:lnTo>
                  <a:pt x="194" y="138"/>
                </a:lnTo>
                <a:lnTo>
                  <a:pt x="185" y="141"/>
                </a:lnTo>
                <a:lnTo>
                  <a:pt x="177" y="142"/>
                </a:lnTo>
                <a:lnTo>
                  <a:pt x="118" y="142"/>
                </a:lnTo>
                <a:lnTo>
                  <a:pt x="117" y="164"/>
                </a:lnTo>
                <a:lnTo>
                  <a:pt x="118" y="171"/>
                </a:lnTo>
                <a:lnTo>
                  <a:pt x="120" y="175"/>
                </a:lnTo>
                <a:lnTo>
                  <a:pt x="123" y="178"/>
                </a:lnTo>
                <a:lnTo>
                  <a:pt x="127" y="181"/>
                </a:lnTo>
                <a:lnTo>
                  <a:pt x="132" y="183"/>
                </a:lnTo>
                <a:lnTo>
                  <a:pt x="138" y="185"/>
                </a:lnTo>
                <a:lnTo>
                  <a:pt x="147" y="185"/>
                </a:lnTo>
                <a:lnTo>
                  <a:pt x="183" y="185"/>
                </a:lnTo>
                <a:lnTo>
                  <a:pt x="189" y="186"/>
                </a:lnTo>
                <a:lnTo>
                  <a:pt x="194" y="187"/>
                </a:lnTo>
                <a:lnTo>
                  <a:pt x="196" y="190"/>
                </a:lnTo>
                <a:lnTo>
                  <a:pt x="199" y="194"/>
                </a:lnTo>
                <a:lnTo>
                  <a:pt x="202" y="198"/>
                </a:lnTo>
                <a:lnTo>
                  <a:pt x="203" y="204"/>
                </a:lnTo>
                <a:lnTo>
                  <a:pt x="204" y="209"/>
                </a:lnTo>
                <a:lnTo>
                  <a:pt x="203" y="216"/>
                </a:lnTo>
                <a:lnTo>
                  <a:pt x="202" y="220"/>
                </a:lnTo>
                <a:lnTo>
                  <a:pt x="198" y="223"/>
                </a:lnTo>
                <a:lnTo>
                  <a:pt x="194" y="226"/>
                </a:lnTo>
                <a:lnTo>
                  <a:pt x="185" y="228"/>
                </a:lnTo>
                <a:lnTo>
                  <a:pt x="180" y="2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9" name="Freeform 11"/>
          <p:cNvSpPr>
            <a:spLocks noEditPoints="1"/>
          </p:cNvSpPr>
          <p:nvPr/>
        </p:nvSpPr>
        <p:spPr bwMode="auto">
          <a:xfrm>
            <a:off x="4732338" y="3575050"/>
            <a:ext cx="246062" cy="246063"/>
          </a:xfrm>
          <a:custGeom>
            <a:gdLst>
              <a:gd fmla="*/ 38181972 w 273" name="T0"/>
              <a:gd fmla="*/ 0 h 273" name="T1"/>
              <a:gd fmla="*/ 16248204 w 273" name="T2"/>
              <a:gd fmla="*/ 7311586 h 273" name="T3"/>
              <a:gd fmla="*/ 3249280 w 273" name="T4"/>
              <a:gd fmla="*/ 23559856 h 273" name="T5"/>
              <a:gd fmla="*/ 0 w 273" name="T6"/>
              <a:gd fmla="*/ 183601755 h 273" name="T7"/>
              <a:gd fmla="*/ 3249280 w 273" name="T8"/>
              <a:gd fmla="*/ 199037026 h 273" name="T9"/>
              <a:gd fmla="*/ 16248204 w 273" name="T10"/>
              <a:gd fmla="*/ 215284394 h 273" name="T11"/>
              <a:gd fmla="*/ 38181972 w 273" name="T12"/>
              <a:gd fmla="*/ 221783883 h 273" name="T13"/>
              <a:gd fmla="*/ 190098668 w 273" name="T14"/>
              <a:gd fmla="*/ 220971785 h 273" name="T15"/>
              <a:gd fmla="*/ 210408247 w 273" name="T16"/>
              <a:gd fmla="*/ 211223003 h 273" name="T17"/>
              <a:gd fmla="*/ 220156989 w 273" name="T18"/>
              <a:gd fmla="*/ 190912440 h 273" name="T19"/>
              <a:gd fmla="*/ 221782080 w 273" name="T20"/>
              <a:gd fmla="*/ 38995127 h 273" name="T21"/>
              <a:gd fmla="*/ 214470523 w 273" name="T22"/>
              <a:gd fmla="*/ 17060368 h 273" name="T23"/>
              <a:gd fmla="*/ 198223221 w 273" name="T24"/>
              <a:gd fmla="*/ 4062293 h 273" name="T25"/>
              <a:gd fmla="*/ 182787112 w 273" name="T26"/>
              <a:gd fmla="*/ 0 h 273" name="T27"/>
              <a:gd fmla="*/ 57679457 w 273" name="T28"/>
              <a:gd fmla="*/ 177914365 h 273" name="T29"/>
              <a:gd fmla="*/ 45493529 w 273" name="T30"/>
              <a:gd fmla="*/ 167353485 h 273" name="T31"/>
              <a:gd fmla="*/ 43869339 w 273" name="T32"/>
              <a:gd fmla="*/ 160853997 h 273" name="T33"/>
              <a:gd fmla="*/ 48743710 w 273" name="T34"/>
              <a:gd fmla="*/ 148668020 h 273" name="T35"/>
              <a:gd fmla="*/ 60928737 w 273" name="T36"/>
              <a:gd fmla="*/ 144606628 h 273" name="T37"/>
              <a:gd fmla="*/ 67428199 w 273" name="T38"/>
              <a:gd fmla="*/ 145418726 h 273" name="T39"/>
              <a:gd fmla="*/ 77176941 w 273" name="T40"/>
              <a:gd fmla="*/ 157604703 h 273" name="T41"/>
              <a:gd fmla="*/ 77176941 w 273" name="T42"/>
              <a:gd fmla="*/ 164104192 h 273" name="T43"/>
              <a:gd fmla="*/ 67428199 w 273" name="T44"/>
              <a:gd fmla="*/ 176290169 h 273" name="T45"/>
              <a:gd fmla="*/ 60928737 w 273" name="T46"/>
              <a:gd fmla="*/ 178727364 h 273" name="T47"/>
              <a:gd fmla="*/ 110484542 w 273" name="T48"/>
              <a:gd fmla="*/ 173039974 h 273" name="T49"/>
              <a:gd fmla="*/ 99923705 w 273" name="T50"/>
              <a:gd fmla="*/ 145418726 h 273" name="T51"/>
              <a:gd fmla="*/ 82051312 w 273" name="T52"/>
              <a:gd fmla="*/ 127546260 h 273" name="T53"/>
              <a:gd fmla="*/ 54430176 w 273" name="T54"/>
              <a:gd fmla="*/ 116984479 h 273" name="T55"/>
              <a:gd fmla="*/ 48743710 w 273" name="T56"/>
              <a:gd fmla="*/ 92613426 h 273" name="T57"/>
              <a:gd fmla="*/ 73114664 w 273" name="T58"/>
              <a:gd fmla="*/ 96674818 h 273" name="T59"/>
              <a:gd fmla="*/ 95049334 w 273" name="T60"/>
              <a:gd fmla="*/ 108860795 h 273" name="T61"/>
              <a:gd fmla="*/ 113734724 w 273" name="T62"/>
              <a:gd fmla="*/ 125921163 h 273" name="T63"/>
              <a:gd fmla="*/ 127544841 w 273" name="T64"/>
              <a:gd fmla="*/ 147043824 h 273" name="T65"/>
              <a:gd fmla="*/ 134044302 w 273" name="T66"/>
              <a:gd fmla="*/ 169790681 h 273" name="T67"/>
              <a:gd fmla="*/ 155165976 w 273" name="T68"/>
              <a:gd fmla="*/ 177914365 h 273" name="T69"/>
              <a:gd fmla="*/ 152728791 w 273" name="T70"/>
              <a:gd fmla="*/ 156792605 h 273" name="T71"/>
              <a:gd fmla="*/ 141355859 w 273" name="T72"/>
              <a:gd fmla="*/ 127546260 h 273" name="T73"/>
              <a:gd fmla="*/ 124295560 w 273" name="T74"/>
              <a:gd fmla="*/ 103174306 h 273" name="T75"/>
              <a:gd fmla="*/ 99923705 w 273" name="T76"/>
              <a:gd fmla="*/ 85301840 h 273" name="T77"/>
              <a:gd fmla="*/ 70677479 w 273" name="T78"/>
              <a:gd fmla="*/ 74740059 h 273" name="T79"/>
              <a:gd fmla="*/ 49555805 w 273" name="T80"/>
              <a:gd fmla="*/ 48743909 h 273" name="T81"/>
              <a:gd fmla="*/ 75551850 w 273" name="T82"/>
              <a:gd fmla="*/ 51181104 h 273" name="T83"/>
              <a:gd fmla="*/ 110484542 w 273" name="T84"/>
              <a:gd fmla="*/ 64991277 h 273" name="T85"/>
              <a:gd fmla="*/ 140542863 w 273" name="T86"/>
              <a:gd fmla="*/ 86926036 h 273" name="T87"/>
              <a:gd fmla="*/ 162477533 w 273" name="T88"/>
              <a:gd fmla="*/ 116984479 h 273" name="T89"/>
              <a:gd fmla="*/ 176288551 w 273" name="T90"/>
              <a:gd fmla="*/ 151918215 h 273" name="T91"/>
              <a:gd fmla="*/ 155165976 w 273" name="T92"/>
              <a:gd fmla="*/ 177914365 h 27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273" w="273">
                <a:moveTo>
                  <a:pt x="225" y="0"/>
                </a:moveTo>
                <a:lnTo>
                  <a:pt x="47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7" y="273"/>
                </a:lnTo>
                <a:lnTo>
                  <a:pt x="225" y="273"/>
                </a:lnTo>
                <a:lnTo>
                  <a:pt x="234" y="272"/>
                </a:lnTo>
                <a:lnTo>
                  <a:pt x="244" y="269"/>
                </a:lnTo>
                <a:lnTo>
                  <a:pt x="251" y="265"/>
                </a:lnTo>
                <a:lnTo>
                  <a:pt x="259" y="260"/>
                </a:lnTo>
                <a:lnTo>
                  <a:pt x="264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4" y="21"/>
                </a:lnTo>
                <a:lnTo>
                  <a:pt x="259" y="14"/>
                </a:lnTo>
                <a:lnTo>
                  <a:pt x="251" y="9"/>
                </a:lnTo>
                <a:lnTo>
                  <a:pt x="244" y="5"/>
                </a:lnTo>
                <a:lnTo>
                  <a:pt x="234" y="2"/>
                </a:lnTo>
                <a:lnTo>
                  <a:pt x="225" y="0"/>
                </a:lnTo>
                <a:close/>
                <a:moveTo>
                  <a:pt x="75" y="220"/>
                </a:moveTo>
                <a:lnTo>
                  <a:pt x="75" y="220"/>
                </a:lnTo>
                <a:lnTo>
                  <a:pt x="71" y="219"/>
                </a:lnTo>
                <a:lnTo>
                  <a:pt x="67" y="217"/>
                </a:lnTo>
                <a:lnTo>
                  <a:pt x="60" y="213"/>
                </a:lnTo>
                <a:lnTo>
                  <a:pt x="56" y="206"/>
                </a:lnTo>
                <a:lnTo>
                  <a:pt x="54" y="202"/>
                </a:lnTo>
                <a:lnTo>
                  <a:pt x="54" y="198"/>
                </a:lnTo>
                <a:lnTo>
                  <a:pt x="54" y="194"/>
                </a:lnTo>
                <a:lnTo>
                  <a:pt x="56" y="190"/>
                </a:lnTo>
                <a:lnTo>
                  <a:pt x="60" y="183"/>
                </a:lnTo>
                <a:lnTo>
                  <a:pt x="67" y="179"/>
                </a:lnTo>
                <a:lnTo>
                  <a:pt x="71" y="178"/>
                </a:lnTo>
                <a:lnTo>
                  <a:pt x="75" y="178"/>
                </a:lnTo>
                <a:lnTo>
                  <a:pt x="79" y="178"/>
                </a:lnTo>
                <a:lnTo>
                  <a:pt x="83" y="179"/>
                </a:lnTo>
                <a:lnTo>
                  <a:pt x="90" y="183"/>
                </a:lnTo>
                <a:lnTo>
                  <a:pt x="94" y="190"/>
                </a:lnTo>
                <a:lnTo>
                  <a:pt x="95" y="194"/>
                </a:lnTo>
                <a:lnTo>
                  <a:pt x="97" y="198"/>
                </a:lnTo>
                <a:lnTo>
                  <a:pt x="95" y="202"/>
                </a:lnTo>
                <a:lnTo>
                  <a:pt x="94" y="206"/>
                </a:lnTo>
                <a:lnTo>
                  <a:pt x="90" y="213"/>
                </a:lnTo>
                <a:lnTo>
                  <a:pt x="83" y="217"/>
                </a:lnTo>
                <a:lnTo>
                  <a:pt x="79" y="219"/>
                </a:lnTo>
                <a:lnTo>
                  <a:pt x="75" y="220"/>
                </a:lnTo>
                <a:close/>
                <a:moveTo>
                  <a:pt x="136" y="220"/>
                </a:moveTo>
                <a:lnTo>
                  <a:pt x="136" y="220"/>
                </a:lnTo>
                <a:lnTo>
                  <a:pt x="136" y="213"/>
                </a:lnTo>
                <a:lnTo>
                  <a:pt x="135" y="206"/>
                </a:lnTo>
                <a:lnTo>
                  <a:pt x="129" y="193"/>
                </a:lnTo>
                <a:lnTo>
                  <a:pt x="123" y="179"/>
                </a:lnTo>
                <a:lnTo>
                  <a:pt x="112" y="168"/>
                </a:lnTo>
                <a:lnTo>
                  <a:pt x="101" y="157"/>
                </a:lnTo>
                <a:lnTo>
                  <a:pt x="87" y="151"/>
                </a:lnTo>
                <a:lnTo>
                  <a:pt x="73" y="145"/>
                </a:lnTo>
                <a:lnTo>
                  <a:pt x="67" y="144"/>
                </a:lnTo>
                <a:lnTo>
                  <a:pt x="60" y="144"/>
                </a:lnTo>
                <a:lnTo>
                  <a:pt x="60" y="114"/>
                </a:lnTo>
                <a:lnTo>
                  <a:pt x="71" y="115"/>
                </a:lnTo>
                <a:lnTo>
                  <a:pt x="80" y="116"/>
                </a:lnTo>
                <a:lnTo>
                  <a:pt x="90" y="119"/>
                </a:lnTo>
                <a:lnTo>
                  <a:pt x="99" y="123"/>
                </a:lnTo>
                <a:lnTo>
                  <a:pt x="109" y="129"/>
                </a:lnTo>
                <a:lnTo>
                  <a:pt x="117" y="134"/>
                </a:lnTo>
                <a:lnTo>
                  <a:pt x="125" y="140"/>
                </a:lnTo>
                <a:lnTo>
                  <a:pt x="133" y="146"/>
                </a:lnTo>
                <a:lnTo>
                  <a:pt x="140" y="155"/>
                </a:lnTo>
                <a:lnTo>
                  <a:pt x="146" y="163"/>
                </a:lnTo>
                <a:lnTo>
                  <a:pt x="151" y="171"/>
                </a:lnTo>
                <a:lnTo>
                  <a:pt x="157" y="181"/>
                </a:lnTo>
                <a:lnTo>
                  <a:pt x="159" y="190"/>
                </a:lnTo>
                <a:lnTo>
                  <a:pt x="163" y="200"/>
                </a:lnTo>
                <a:lnTo>
                  <a:pt x="165" y="209"/>
                </a:lnTo>
                <a:lnTo>
                  <a:pt x="165" y="220"/>
                </a:lnTo>
                <a:lnTo>
                  <a:pt x="136" y="220"/>
                </a:lnTo>
                <a:close/>
                <a:moveTo>
                  <a:pt x="191" y="219"/>
                </a:moveTo>
                <a:lnTo>
                  <a:pt x="191" y="219"/>
                </a:lnTo>
                <a:lnTo>
                  <a:pt x="189" y="206"/>
                </a:lnTo>
                <a:lnTo>
                  <a:pt x="188" y="193"/>
                </a:lnTo>
                <a:lnTo>
                  <a:pt x="185" y="181"/>
                </a:lnTo>
                <a:lnTo>
                  <a:pt x="180" y="168"/>
                </a:lnTo>
                <a:lnTo>
                  <a:pt x="174" y="157"/>
                </a:lnTo>
                <a:lnTo>
                  <a:pt x="169" y="146"/>
                </a:lnTo>
                <a:lnTo>
                  <a:pt x="161" y="137"/>
                </a:lnTo>
                <a:lnTo>
                  <a:pt x="153" y="127"/>
                </a:lnTo>
                <a:lnTo>
                  <a:pt x="143" y="119"/>
                </a:lnTo>
                <a:lnTo>
                  <a:pt x="133" y="112"/>
                </a:lnTo>
                <a:lnTo>
                  <a:pt x="123" y="105"/>
                </a:lnTo>
                <a:lnTo>
                  <a:pt x="112" y="100"/>
                </a:lnTo>
                <a:lnTo>
                  <a:pt x="99" y="96"/>
                </a:lnTo>
                <a:lnTo>
                  <a:pt x="87" y="92"/>
                </a:lnTo>
                <a:lnTo>
                  <a:pt x="75" y="90"/>
                </a:lnTo>
                <a:lnTo>
                  <a:pt x="61" y="89"/>
                </a:lnTo>
                <a:lnTo>
                  <a:pt x="61" y="60"/>
                </a:lnTo>
                <a:lnTo>
                  <a:pt x="77" y="60"/>
                </a:lnTo>
                <a:lnTo>
                  <a:pt x="93" y="63"/>
                </a:lnTo>
                <a:lnTo>
                  <a:pt x="109" y="67"/>
                </a:lnTo>
                <a:lnTo>
                  <a:pt x="123" y="73"/>
                </a:lnTo>
                <a:lnTo>
                  <a:pt x="136" y="80"/>
                </a:lnTo>
                <a:lnTo>
                  <a:pt x="150" y="88"/>
                </a:lnTo>
                <a:lnTo>
                  <a:pt x="162" y="96"/>
                </a:lnTo>
                <a:lnTo>
                  <a:pt x="173" y="107"/>
                </a:lnTo>
                <a:lnTo>
                  <a:pt x="184" y="118"/>
                </a:lnTo>
                <a:lnTo>
                  <a:pt x="194" y="130"/>
                </a:lnTo>
                <a:lnTo>
                  <a:pt x="200" y="144"/>
                </a:lnTo>
                <a:lnTo>
                  <a:pt x="207" y="157"/>
                </a:lnTo>
                <a:lnTo>
                  <a:pt x="213" y="172"/>
                </a:lnTo>
                <a:lnTo>
                  <a:pt x="217" y="187"/>
                </a:lnTo>
                <a:lnTo>
                  <a:pt x="219" y="202"/>
                </a:lnTo>
                <a:lnTo>
                  <a:pt x="221" y="219"/>
                </a:lnTo>
                <a:lnTo>
                  <a:pt x="191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5357813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</a:endParaRP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5268913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</a:endParaRP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5416550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</a:endParaRPr>
          </a:p>
        </p:txBody>
      </p:sp>
      <p:sp>
        <p:nvSpPr>
          <p:cNvPr id="23563" name="Freeform 15"/>
          <p:cNvSpPr>
            <a:spLocks noEditPoints="1"/>
          </p:cNvSpPr>
          <p:nvPr/>
        </p:nvSpPr>
        <p:spPr bwMode="auto">
          <a:xfrm>
            <a:off x="5224463" y="3575050"/>
            <a:ext cx="246062" cy="246063"/>
          </a:xfrm>
          <a:custGeom>
            <a:gdLst>
              <a:gd fmla="*/ 37369878 w 273" name="T0"/>
              <a:gd fmla="*/ 0 h 273" name="T1"/>
              <a:gd fmla="*/ 30870416 w 273" name="T2"/>
              <a:gd fmla="*/ 1625097 h 273" name="T3"/>
              <a:gd fmla="*/ 16248204 w 273" name="T4"/>
              <a:gd fmla="*/ 7311586 h 273" name="T5"/>
              <a:gd fmla="*/ 6499462 w 273" name="T6"/>
              <a:gd fmla="*/ 17060368 h 273" name="T7"/>
              <a:gd fmla="*/ 812095 w 273" name="T8"/>
              <a:gd fmla="*/ 31683541 h 273" name="T9"/>
              <a:gd fmla="*/ 0 w 273" name="T10"/>
              <a:gd fmla="*/ 183601755 h 273" name="T11"/>
              <a:gd fmla="*/ 812095 w 273" name="T12"/>
              <a:gd fmla="*/ 190912440 h 273" name="T13"/>
              <a:gd fmla="*/ 6499462 w 273" name="T14"/>
              <a:gd fmla="*/ 205535613 h 273" name="T15"/>
              <a:gd fmla="*/ 16248204 w 273" name="T16"/>
              <a:gd fmla="*/ 215284394 h 273" name="T17"/>
              <a:gd fmla="*/ 30870416 w 273" name="T18"/>
              <a:gd fmla="*/ 220971785 h 273" name="T19"/>
              <a:gd fmla="*/ 182787112 w 273" name="T20"/>
              <a:gd fmla="*/ 221783883 h 273" name="T21"/>
              <a:gd fmla="*/ 190098668 w 273" name="T22"/>
              <a:gd fmla="*/ 220971785 h 273" name="T23"/>
              <a:gd fmla="*/ 203909687 w 273" name="T24"/>
              <a:gd fmla="*/ 215284394 h 273" name="T25"/>
              <a:gd fmla="*/ 214470523 w 273" name="T26"/>
              <a:gd fmla="*/ 205535613 h 273" name="T27"/>
              <a:gd fmla="*/ 220156989 w 273" name="T28"/>
              <a:gd fmla="*/ 190912440 h 273" name="T29"/>
              <a:gd fmla="*/ 221782080 w 273" name="T30"/>
              <a:gd fmla="*/ 38995127 h 273" name="T31"/>
              <a:gd fmla="*/ 220156989 w 273" name="T32"/>
              <a:gd fmla="*/ 31683541 h 273" name="T33"/>
              <a:gd fmla="*/ 214470523 w 273" name="T34"/>
              <a:gd fmla="*/ 17060368 h 273" name="T35"/>
              <a:gd fmla="*/ 203909687 w 273" name="T36"/>
              <a:gd fmla="*/ 7311586 h 273" name="T37"/>
              <a:gd fmla="*/ 190098668 w 273" name="T38"/>
              <a:gd fmla="*/ 1625097 h 273" name="T39"/>
              <a:gd fmla="*/ 182787112 w 273" name="T40"/>
              <a:gd fmla="*/ 0 h 273" name="T41"/>
              <a:gd fmla="*/ 22746764 w 273" name="T42"/>
              <a:gd fmla="*/ 138919238 h 273" name="T43"/>
              <a:gd fmla="*/ 48743710 w 273" name="T44"/>
              <a:gd fmla="*/ 86926036 h 273" name="T45"/>
              <a:gd fmla="*/ 66616104 w 273" name="T46"/>
              <a:gd fmla="*/ 63367081 h 273" name="T47"/>
              <a:gd fmla="*/ 92612149 w 273" name="T48"/>
              <a:gd fmla="*/ 139732237 h 273" name="T49"/>
              <a:gd fmla="*/ 74739755 w 273" name="T50"/>
              <a:gd fmla="*/ 86926036 h 273" name="T51"/>
              <a:gd fmla="*/ 92612149 w 273" name="T52"/>
              <a:gd fmla="*/ 139732237 h 273" name="T53"/>
              <a:gd fmla="*/ 74739755 w 273" name="T54"/>
              <a:gd fmla="*/ 78802352 h 273" name="T55"/>
              <a:gd fmla="*/ 92612149 w 273" name="T56"/>
              <a:gd fmla="*/ 64991277 h 273" name="T57"/>
              <a:gd fmla="*/ 144605139 w 273" name="T58"/>
              <a:gd fmla="*/ 163291192 h 273" name="T59"/>
              <a:gd fmla="*/ 101548796 w 273" name="T60"/>
              <a:gd fmla="*/ 163291192 h 273" name="T61"/>
              <a:gd fmla="*/ 128357837 w 273" name="T62"/>
              <a:gd fmla="*/ 147855922 h 273" name="T63"/>
              <a:gd fmla="*/ 101548796 w 273" name="T64"/>
              <a:gd fmla="*/ 139732237 h 273" name="T65"/>
              <a:gd fmla="*/ 144605139 w 273" name="T66"/>
              <a:gd fmla="*/ 86926036 h 273" name="T67"/>
              <a:gd fmla="*/ 197410225 w 273" name="T68"/>
              <a:gd fmla="*/ 163291192 h 273" name="T69"/>
              <a:gd fmla="*/ 153541787 w 273" name="T70"/>
              <a:gd fmla="*/ 163291192 h 273" name="T71"/>
              <a:gd fmla="*/ 180349926 w 273" name="T72"/>
              <a:gd fmla="*/ 147855922 h 273" name="T73"/>
              <a:gd fmla="*/ 153541787 w 273" name="T74"/>
              <a:gd fmla="*/ 139732237 h 273" name="T75"/>
              <a:gd fmla="*/ 197410225 w 273" name="T76"/>
              <a:gd fmla="*/ 86926036 h 273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273" w="273">
                <a:moveTo>
                  <a:pt x="225" y="0"/>
                </a:moveTo>
                <a:lnTo>
                  <a:pt x="46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6" y="273"/>
                </a:lnTo>
                <a:lnTo>
                  <a:pt x="225" y="273"/>
                </a:lnTo>
                <a:lnTo>
                  <a:pt x="234" y="272"/>
                </a:lnTo>
                <a:lnTo>
                  <a:pt x="243" y="269"/>
                </a:lnTo>
                <a:lnTo>
                  <a:pt x="251" y="265"/>
                </a:lnTo>
                <a:lnTo>
                  <a:pt x="258" y="260"/>
                </a:lnTo>
                <a:lnTo>
                  <a:pt x="264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4" y="21"/>
                </a:lnTo>
                <a:lnTo>
                  <a:pt x="258" y="14"/>
                </a:lnTo>
                <a:lnTo>
                  <a:pt x="251" y="9"/>
                </a:lnTo>
                <a:lnTo>
                  <a:pt x="243" y="5"/>
                </a:lnTo>
                <a:lnTo>
                  <a:pt x="234" y="2"/>
                </a:lnTo>
                <a:lnTo>
                  <a:pt x="225" y="0"/>
                </a:lnTo>
                <a:close/>
                <a:moveTo>
                  <a:pt x="82" y="171"/>
                </a:moveTo>
                <a:lnTo>
                  <a:pt x="28" y="171"/>
                </a:lnTo>
                <a:lnTo>
                  <a:pt x="28" y="107"/>
                </a:lnTo>
                <a:lnTo>
                  <a:pt x="60" y="107"/>
                </a:lnTo>
                <a:lnTo>
                  <a:pt x="60" y="78"/>
                </a:lnTo>
                <a:lnTo>
                  <a:pt x="82" y="78"/>
                </a:lnTo>
                <a:lnTo>
                  <a:pt x="82" y="171"/>
                </a:lnTo>
                <a:close/>
                <a:moveTo>
                  <a:pt x="114" y="172"/>
                </a:moveTo>
                <a:lnTo>
                  <a:pt x="92" y="172"/>
                </a:lnTo>
                <a:lnTo>
                  <a:pt x="92" y="107"/>
                </a:lnTo>
                <a:lnTo>
                  <a:pt x="114" y="107"/>
                </a:lnTo>
                <a:lnTo>
                  <a:pt x="114" y="172"/>
                </a:lnTo>
                <a:close/>
                <a:moveTo>
                  <a:pt x="114" y="97"/>
                </a:moveTo>
                <a:lnTo>
                  <a:pt x="92" y="97"/>
                </a:lnTo>
                <a:lnTo>
                  <a:pt x="92" y="80"/>
                </a:lnTo>
                <a:lnTo>
                  <a:pt x="114" y="80"/>
                </a:lnTo>
                <a:lnTo>
                  <a:pt x="114" y="97"/>
                </a:lnTo>
                <a:close/>
                <a:moveTo>
                  <a:pt x="178" y="201"/>
                </a:moveTo>
                <a:lnTo>
                  <a:pt x="169" y="201"/>
                </a:lnTo>
                <a:lnTo>
                  <a:pt x="125" y="201"/>
                </a:lnTo>
                <a:lnTo>
                  <a:pt x="125" y="182"/>
                </a:lnTo>
                <a:lnTo>
                  <a:pt x="158" y="182"/>
                </a:lnTo>
                <a:lnTo>
                  <a:pt x="158" y="172"/>
                </a:lnTo>
                <a:lnTo>
                  <a:pt x="125" y="172"/>
                </a:lnTo>
                <a:lnTo>
                  <a:pt x="125" y="107"/>
                </a:lnTo>
                <a:lnTo>
                  <a:pt x="178" y="107"/>
                </a:lnTo>
                <a:lnTo>
                  <a:pt x="178" y="201"/>
                </a:lnTo>
                <a:close/>
                <a:moveTo>
                  <a:pt x="243" y="201"/>
                </a:moveTo>
                <a:lnTo>
                  <a:pt x="233" y="201"/>
                </a:lnTo>
                <a:lnTo>
                  <a:pt x="189" y="201"/>
                </a:lnTo>
                <a:lnTo>
                  <a:pt x="189" y="182"/>
                </a:lnTo>
                <a:lnTo>
                  <a:pt x="222" y="182"/>
                </a:lnTo>
                <a:lnTo>
                  <a:pt x="222" y="172"/>
                </a:lnTo>
                <a:lnTo>
                  <a:pt x="189" y="172"/>
                </a:lnTo>
                <a:lnTo>
                  <a:pt x="189" y="107"/>
                </a:lnTo>
                <a:lnTo>
                  <a:pt x="243" y="107"/>
                </a:lnTo>
                <a:lnTo>
                  <a:pt x="243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23564" name="直接连接符 1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565" name="椭圆 1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23567" name="直角三角形 1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2356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43213" y="1724025"/>
            <a:ext cx="33289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1892300" y="1419225"/>
            <a:ext cx="5466080" cy="1844040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500">
                <a:solidFill>
                  <a:srgbClr val="FFFFFF"/>
                </a:solidFill>
              </a:rPr>
              <a:t>THE END</a:t>
            </a:r>
          </a:p>
        </p:txBody>
      </p:sp>
      <p:sp>
        <p:nvSpPr>
          <p:cNvPr id="24579" name="矩形 30"/>
          <p:cNvSpPr>
            <a:spLocks noChangeArrowheads="1"/>
          </p:cNvSpPr>
          <p:nvPr/>
        </p:nvSpPr>
        <p:spPr bwMode="auto">
          <a:xfrm>
            <a:off x="2598738" y="3028949"/>
            <a:ext cx="38893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FFFFFF"/>
                </a:solidFill>
                <a:ea charset="-122" panose="020b0503020204020204" pitchFamily="34" typeface="微软雅黑"/>
                <a:sym charset="-122" panose="020b0503020204020204" pitchFamily="34" typeface="微软雅黑"/>
              </a:rPr>
              <a:t>   PowerPoint Template</a:t>
            </a:r>
          </a:p>
        </p:txBody>
      </p:sp>
      <p:pic>
        <p:nvPicPr>
          <p:cNvPr id="24580" name="直接连接符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075" y="3425825"/>
            <a:ext cx="26336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10"/>
          <p:cNvSpPr>
            <a:spLocks noChangeArrowheads="1"/>
          </p:cNvSpPr>
          <p:nvPr/>
        </p:nvSpPr>
        <p:spPr bwMode="auto">
          <a:xfrm>
            <a:off x="3549650" y="3703638"/>
            <a:ext cx="196723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Better Design Better Life</a:t>
            </a:r>
          </a:p>
        </p:txBody>
      </p:sp>
      <p:pic>
        <p:nvPicPr>
          <p:cNvPr id="24582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238" y="3455988"/>
            <a:ext cx="26336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2" r="45322" t="8652"/>
          <a:stretch>
            <a:fillRect/>
          </a:stretch>
        </p:blipFill>
        <p:spPr bwMode="auto">
          <a:xfrm>
            <a:off x="-52388" y="-3175"/>
            <a:ext cx="462438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3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24" name="直角三角形 8"/>
          <p:cNvSpPr>
            <a:spLocks noChangeArrowheads="1"/>
          </p:cNvSpPr>
          <p:nvPr/>
        </p:nvSpPr>
        <p:spPr bwMode="auto">
          <a:xfrm>
            <a:off x="-66675" y="4229100"/>
            <a:ext cx="912813" cy="914400"/>
          </a:xfrm>
          <a:prstGeom prst="rtTriangle">
            <a:avLst/>
          </a:prstGeom>
          <a:solidFill>
            <a:srgbClr val="EC4956">
              <a:alpha val="7294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5125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5127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5128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34"/>
          <p:cNvSpPr txBox="1">
            <a:spLocks noChangeArrowheads="1"/>
          </p:cNvSpPr>
          <p:nvPr/>
        </p:nvSpPr>
        <p:spPr bwMode="auto">
          <a:xfrm>
            <a:off x="5421312" y="-1243013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5130" name="TextBox 26"/>
          <p:cNvSpPr txBox="1">
            <a:spLocks noChangeArrowheads="1"/>
          </p:cNvSpPr>
          <p:nvPr/>
        </p:nvSpPr>
        <p:spPr bwMode="auto">
          <a:xfrm>
            <a:off x="6961189" y="2174875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2.PART2</a:t>
            </a:r>
          </a:p>
        </p:txBody>
      </p:sp>
      <p:sp>
        <p:nvSpPr>
          <p:cNvPr id="5131" name="TextBox 28"/>
          <p:cNvSpPr txBox="1">
            <a:spLocks noChangeArrowheads="1"/>
          </p:cNvSpPr>
          <p:nvPr/>
        </p:nvSpPr>
        <p:spPr bwMode="auto">
          <a:xfrm>
            <a:off x="7069139" y="26701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第二部分</a:t>
            </a:r>
          </a:p>
        </p:txBody>
      </p:sp>
      <p:sp>
        <p:nvSpPr>
          <p:cNvPr id="5132" name="TextBox 42"/>
          <p:cNvSpPr txBox="1">
            <a:spLocks noChangeArrowheads="1"/>
          </p:cNvSpPr>
          <p:nvPr/>
        </p:nvSpPr>
        <p:spPr bwMode="auto">
          <a:xfrm>
            <a:off x="696118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5133" name="TextBox 43"/>
          <p:cNvSpPr txBox="1">
            <a:spLocks noChangeArrowheads="1"/>
          </p:cNvSpPr>
          <p:nvPr/>
        </p:nvSpPr>
        <p:spPr bwMode="auto">
          <a:xfrm>
            <a:off x="7069139" y="3651250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第三部分</a:t>
            </a:r>
          </a:p>
        </p:txBody>
      </p:sp>
      <p:sp>
        <p:nvSpPr>
          <p:cNvPr id="5134" name="TextBox 44"/>
          <p:cNvSpPr txBox="1">
            <a:spLocks noChangeArrowheads="1"/>
          </p:cNvSpPr>
          <p:nvPr/>
        </p:nvSpPr>
        <p:spPr bwMode="auto">
          <a:xfrm>
            <a:off x="6961189" y="4157663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4.PART4</a:t>
            </a:r>
          </a:p>
        </p:txBody>
      </p:sp>
      <p:sp>
        <p:nvSpPr>
          <p:cNvPr id="5135" name="TextBox 45"/>
          <p:cNvSpPr txBox="1">
            <a:spLocks noChangeArrowheads="1"/>
          </p:cNvSpPr>
          <p:nvPr/>
        </p:nvSpPr>
        <p:spPr bwMode="auto">
          <a:xfrm>
            <a:off x="7069139" y="46529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第四部分</a:t>
            </a:r>
          </a:p>
        </p:txBody>
      </p:sp>
      <p:cxnSp>
        <p:nvCxnSpPr>
          <p:cNvPr id="5136" name="直接连接符 46"/>
          <p:cNvCxnSpPr>
            <a:cxnSpLocks noChangeShapeType="1"/>
          </p:cNvCxnSpPr>
          <p:nvPr/>
        </p:nvCxnSpPr>
        <p:spPr bwMode="auto">
          <a:xfrm flipH="1"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37" name="椭圆 47"/>
          <p:cNvSpPr>
            <a:spLocks noChangeArrowheads="1"/>
          </p:cNvSpPr>
          <p:nvPr/>
        </p:nvSpPr>
        <p:spPr bwMode="auto">
          <a:xfrm>
            <a:off x="6084888" y="2405063"/>
            <a:ext cx="569912" cy="5715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5138" name="椭圆 48"/>
          <p:cNvSpPr>
            <a:spLocks noChangeArrowheads="1"/>
          </p:cNvSpPr>
          <p:nvPr/>
        </p:nvSpPr>
        <p:spPr bwMode="auto">
          <a:xfrm>
            <a:off x="5788025" y="873125"/>
            <a:ext cx="1162050" cy="1162050"/>
          </a:xfrm>
          <a:prstGeom prst="ellipse">
            <a:avLst/>
          </a:prstGeom>
          <a:solidFill>
            <a:srgbClr val="EC4956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6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5139" name="椭圆 49"/>
          <p:cNvSpPr>
            <a:spLocks noChangeArrowheads="1"/>
          </p:cNvSpPr>
          <p:nvPr/>
        </p:nvSpPr>
        <p:spPr bwMode="auto">
          <a:xfrm>
            <a:off x="6084888" y="3365500"/>
            <a:ext cx="569912" cy="5715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5140" name="椭圆 50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5141" name="TextBox 51"/>
          <p:cNvSpPr txBox="1">
            <a:spLocks noChangeArrowheads="1"/>
          </p:cNvSpPr>
          <p:nvPr/>
        </p:nvSpPr>
        <p:spPr bwMode="auto">
          <a:xfrm>
            <a:off x="694689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5142" name="TextBox 52"/>
          <p:cNvSpPr txBox="1">
            <a:spLocks noChangeArrowheads="1"/>
          </p:cNvSpPr>
          <p:nvPr/>
        </p:nvSpPr>
        <p:spPr bwMode="auto">
          <a:xfrm>
            <a:off x="6865939" y="1125538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1.PART1</a:t>
            </a:r>
          </a:p>
        </p:txBody>
      </p:sp>
      <p:sp>
        <p:nvSpPr>
          <p:cNvPr id="5143" name="TextBox 53"/>
          <p:cNvSpPr txBox="1">
            <a:spLocks noChangeArrowheads="1"/>
          </p:cNvSpPr>
          <p:nvPr/>
        </p:nvSpPr>
        <p:spPr bwMode="auto">
          <a:xfrm>
            <a:off x="6975474" y="16208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pic>
        <p:nvPicPr>
          <p:cNvPr id="514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79400" y="1685925"/>
            <a:ext cx="5076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146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7348538" cy="0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6147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6149" name="TextBox 19"/>
          <p:cNvSpPr txBox="1">
            <a:spLocks noChangeArrowheads="1"/>
          </p:cNvSpPr>
          <p:nvPr/>
        </p:nvSpPr>
        <p:spPr bwMode="auto">
          <a:xfrm>
            <a:off x="3195638" y="2447925"/>
            <a:ext cx="5329237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pic>
        <p:nvPicPr>
          <p:cNvPr id="6150" name="组合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328988"/>
            <a:ext cx="277336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组合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4288" y="0"/>
            <a:ext cx="2767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31"/>
          <p:cNvSpPr>
            <a:spLocks noChangeArrowheads="1"/>
          </p:cNvSpPr>
          <p:nvPr/>
        </p:nvSpPr>
        <p:spPr bwMode="auto">
          <a:xfrm>
            <a:off x="3208338" y="3027363"/>
            <a:ext cx="5087937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6153" name="矩形 32"/>
          <p:cNvSpPr>
            <a:spLocks noChangeArrowheads="1"/>
          </p:cNvSpPr>
          <p:nvPr/>
        </p:nvSpPr>
        <p:spPr bwMode="auto">
          <a:xfrm>
            <a:off x="3208338" y="196691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latin charset="0" panose="020b0604020202020204" pitchFamily="34" typeface="Arial"/>
                <a:cs charset="0" panose="020b0604020202020204" pitchFamily="34" typeface="Arial"/>
              </a:rPr>
              <a:t>Daniel Wu</a:t>
            </a:r>
          </a:p>
        </p:txBody>
      </p:sp>
      <p:pic>
        <p:nvPicPr>
          <p:cNvPr id="615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23950" y="1698625"/>
            <a:ext cx="208438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170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7348538" cy="0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7171" name="组合 35"/>
          <p:cNvGrpSpPr/>
          <p:nvPr/>
        </p:nvGrpSpPr>
        <p:grpSpPr>
          <a:xfrm>
            <a:off x="1427163" y="111125"/>
            <a:ext cx="1392237" cy="1295400"/>
            <a:chExt cx="1391728" cy="1296144"/>
          </a:xfrm>
        </p:grpSpPr>
        <p:sp>
          <p:nvSpPr>
            <p:cNvPr id="7197" name="椭圆 4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7198" name="TextBox 5"/>
            <p:cNvSpPr txBox="1">
              <a:spLocks noChangeArrowheads="1"/>
            </p:cNvSpPr>
            <p:nvPr/>
          </p:nvSpPr>
          <p:spPr bwMode="auto">
            <a:xfrm>
              <a:off x="0" y="355685"/>
              <a:ext cx="1377764" cy="57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LOGO</a:t>
              </a:r>
            </a:p>
          </p:txBody>
        </p:sp>
      </p:grpSp>
      <p:pic>
        <p:nvPicPr>
          <p:cNvPr id="7172" name="组合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4288" y="0"/>
            <a:ext cx="2767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组合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041775"/>
            <a:ext cx="16462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矩形 21"/>
          <p:cNvSpPr>
            <a:spLocks noChangeArrowheads="1"/>
          </p:cNvSpPr>
          <p:nvPr/>
        </p:nvSpPr>
        <p:spPr bwMode="auto">
          <a:xfrm>
            <a:off x="1614488" y="1897063"/>
            <a:ext cx="1728787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5" name="矩形 22"/>
          <p:cNvSpPr>
            <a:spLocks noChangeArrowheads="1"/>
          </p:cNvSpPr>
          <p:nvPr/>
        </p:nvSpPr>
        <p:spPr bwMode="auto">
          <a:xfrm>
            <a:off x="3924300" y="1897063"/>
            <a:ext cx="1728788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6" name="矩形 23"/>
          <p:cNvSpPr>
            <a:spLocks noChangeArrowheads="1"/>
          </p:cNvSpPr>
          <p:nvPr/>
        </p:nvSpPr>
        <p:spPr bwMode="auto">
          <a:xfrm>
            <a:off x="6148388" y="1897063"/>
            <a:ext cx="1728787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7" name="椭圆 24"/>
          <p:cNvSpPr>
            <a:spLocks noChangeArrowheads="1"/>
          </p:cNvSpPr>
          <p:nvPr/>
        </p:nvSpPr>
        <p:spPr bwMode="auto">
          <a:xfrm>
            <a:off x="989013" y="1458913"/>
            <a:ext cx="877887" cy="877887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8" name="椭圆 25"/>
          <p:cNvSpPr>
            <a:spLocks noChangeArrowheads="1"/>
          </p:cNvSpPr>
          <p:nvPr/>
        </p:nvSpPr>
        <p:spPr bwMode="auto">
          <a:xfrm>
            <a:off x="3484563" y="1406525"/>
            <a:ext cx="877887" cy="87788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9" name="椭圆 26"/>
          <p:cNvSpPr>
            <a:spLocks noChangeArrowheads="1"/>
          </p:cNvSpPr>
          <p:nvPr/>
        </p:nvSpPr>
        <p:spPr bwMode="auto">
          <a:xfrm>
            <a:off x="5710238" y="1384300"/>
            <a:ext cx="876300" cy="8763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80" name="矩形 27"/>
          <p:cNvSpPr>
            <a:spLocks noChangeArrowheads="1"/>
          </p:cNvSpPr>
          <p:nvPr/>
        </p:nvSpPr>
        <p:spPr bwMode="auto">
          <a:xfrm>
            <a:off x="3924300" y="2571750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181" name="矩形 28"/>
          <p:cNvSpPr>
            <a:spLocks noChangeArrowheads="1"/>
          </p:cNvSpPr>
          <p:nvPr/>
        </p:nvSpPr>
        <p:spPr bwMode="auto">
          <a:xfrm>
            <a:off x="1614488" y="2571750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182" name="矩形 29"/>
          <p:cNvSpPr>
            <a:spLocks noChangeArrowheads="1"/>
          </p:cNvSpPr>
          <p:nvPr/>
        </p:nvSpPr>
        <p:spPr bwMode="auto">
          <a:xfrm>
            <a:off x="6183313" y="2571750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183" name="矩形 30"/>
          <p:cNvSpPr>
            <a:spLocks noChangeArrowheads="1"/>
          </p:cNvSpPr>
          <p:nvPr/>
        </p:nvSpPr>
        <p:spPr bwMode="auto">
          <a:xfrm>
            <a:off x="1797050" y="1916113"/>
            <a:ext cx="15938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7184" name="矩形 31"/>
          <p:cNvSpPr>
            <a:spLocks noChangeArrowheads="1"/>
          </p:cNvSpPr>
          <p:nvPr/>
        </p:nvSpPr>
        <p:spPr bwMode="auto">
          <a:xfrm>
            <a:off x="4284663" y="1897063"/>
            <a:ext cx="15922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7185" name="矩形 32"/>
          <p:cNvSpPr>
            <a:spLocks noChangeArrowheads="1"/>
          </p:cNvSpPr>
          <p:nvPr/>
        </p:nvSpPr>
        <p:spPr bwMode="auto">
          <a:xfrm>
            <a:off x="6577014" y="1897063"/>
            <a:ext cx="15938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7186" name="矩形 33"/>
          <p:cNvSpPr>
            <a:spLocks noChangeArrowheads="1"/>
          </p:cNvSpPr>
          <p:nvPr/>
        </p:nvSpPr>
        <p:spPr bwMode="auto">
          <a:xfrm>
            <a:off x="2124075" y="4937125"/>
            <a:ext cx="7019925" cy="206375"/>
          </a:xfrm>
          <a:prstGeom prst="rect">
            <a:avLst/>
          </a:prstGeom>
          <a:solidFill>
            <a:srgbClr val="EC4956"/>
          </a:solidFill>
          <a:ln w="25400">
            <a:solidFill>
              <a:srgbClr val="EC4956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7187" name="直接连接符 37"/>
          <p:cNvCxnSpPr>
            <a:cxnSpLocks noChangeShapeType="1"/>
          </p:cNvCxnSpPr>
          <p:nvPr/>
        </p:nvCxnSpPr>
        <p:spPr bwMode="auto">
          <a:xfrm>
            <a:off x="1649413" y="2570163"/>
            <a:ext cx="1554162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7188" name="直接连接符 38"/>
          <p:cNvCxnSpPr>
            <a:cxnSpLocks noChangeShapeType="1"/>
          </p:cNvCxnSpPr>
          <p:nvPr/>
        </p:nvCxnSpPr>
        <p:spPr bwMode="auto">
          <a:xfrm>
            <a:off x="3994150" y="2570163"/>
            <a:ext cx="1554163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7189" name="直接连接符 39"/>
          <p:cNvCxnSpPr>
            <a:cxnSpLocks noChangeShapeType="1"/>
          </p:cNvCxnSpPr>
          <p:nvPr/>
        </p:nvCxnSpPr>
        <p:spPr bwMode="auto">
          <a:xfrm>
            <a:off x="6253163" y="2570163"/>
            <a:ext cx="1554162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190" name="Freeform 16"/>
          <p:cNvSpPr>
            <a:spLocks noEditPoints="1"/>
          </p:cNvSpPr>
          <p:nvPr/>
        </p:nvSpPr>
        <p:spPr bwMode="auto">
          <a:xfrm>
            <a:off x="1228725" y="1773238"/>
            <a:ext cx="398463" cy="249237"/>
          </a:xfrm>
          <a:custGeom>
            <a:gdLst>
              <a:gd fmla="*/ 1243501528 w 106" name="T0"/>
              <a:gd fmla="*/ 399296556 h 66" name="T1"/>
              <a:gd fmla="*/ 1186979927 w 106" name="T2"/>
              <a:gd fmla="*/ 413555933 h 66" name="T3"/>
              <a:gd fmla="*/ 748930004 w 106" name="T4"/>
              <a:gd fmla="*/ 0 h 66" name="T5"/>
              <a:gd fmla="*/ 353267522 w 106" name="T6"/>
              <a:gd fmla="*/ 285210207 h 66" name="T7"/>
              <a:gd fmla="*/ 296745922 w 106" name="T8"/>
              <a:gd fmla="*/ 285210207 h 66" name="T9"/>
              <a:gd fmla="*/ 0 w 106" name="T10"/>
              <a:gd fmla="*/ 613206099 h 66" name="T11"/>
              <a:gd fmla="*/ 296745922 w 106" name="T12"/>
              <a:gd fmla="*/ 941198215 h 66" name="T13"/>
              <a:gd fmla="*/ 1243501528 w 106" name="T14"/>
              <a:gd fmla="*/ 941198215 h 66" name="T15"/>
              <a:gd fmla="*/ 1497856249 w 106" name="T16"/>
              <a:gd fmla="*/ 670247385 h 66" name="T17"/>
              <a:gd fmla="*/ 1243501528 w 106" name="T18"/>
              <a:gd fmla="*/ 399296556 h 66" name="T19"/>
              <a:gd fmla="*/ 1243501528 w 106" name="T20"/>
              <a:gd fmla="*/ 855634397 h 66" name="T21"/>
              <a:gd fmla="*/ 296745922 w 106" name="T22"/>
              <a:gd fmla="*/ 855634397 h 66" name="T23"/>
              <a:gd fmla="*/ 84786160 w 106" name="T24"/>
              <a:gd fmla="*/ 613206099 h 66" name="T25"/>
              <a:gd fmla="*/ 296745922 w 106" name="T26"/>
              <a:gd fmla="*/ 370774024 h 66" name="T27"/>
              <a:gd fmla="*/ 367397922 w 106" name="T28"/>
              <a:gd fmla="*/ 370774024 h 66" name="T29"/>
              <a:gd fmla="*/ 409789123 w 106" name="T30"/>
              <a:gd fmla="*/ 370774024 h 66" name="T31"/>
              <a:gd fmla="*/ 423923282 w 106" name="T32"/>
              <a:gd fmla="*/ 342255269 h 66" name="T33"/>
              <a:gd fmla="*/ 748930004 w 106" name="T34"/>
              <a:gd fmla="*/ 85563817 h 66" name="T35"/>
              <a:gd fmla="*/ 1102197526 w 106" name="T36"/>
              <a:gd fmla="*/ 456337842 h 66" name="T37"/>
              <a:gd fmla="*/ 1102197526 w 106" name="T38"/>
              <a:gd fmla="*/ 470600996 h 66" name="T39"/>
              <a:gd fmla="*/ 1102197526 w 106" name="T40"/>
              <a:gd fmla="*/ 484860373 h 66" name="T41"/>
              <a:gd fmla="*/ 1116327926 w 106" name="T42"/>
              <a:gd fmla="*/ 513379128 h 66" name="T43"/>
              <a:gd fmla="*/ 1158719127 w 106" name="T44"/>
              <a:gd fmla="*/ 513379128 h 66" name="T45"/>
              <a:gd fmla="*/ 1243501528 w 106" name="T46"/>
              <a:gd fmla="*/ 484860373 h 66" name="T47"/>
              <a:gd fmla="*/ 1413070089 w 106" name="T48"/>
              <a:gd fmla="*/ 670247385 h 66" name="T49"/>
              <a:gd fmla="*/ 1243501528 w 106" name="T50"/>
              <a:gd fmla="*/ 855634397 h 6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66" w="105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7191" name="组合 40"/>
          <p:cNvGrpSpPr/>
          <p:nvPr/>
        </p:nvGrpSpPr>
        <p:grpSpPr>
          <a:xfrm>
            <a:off x="3811588" y="1643063"/>
            <a:ext cx="219075" cy="358775"/>
            <a:chExt cx="173038" cy="282575"/>
          </a:xfrm>
        </p:grpSpPr>
        <p:sp>
          <p:nvSpPr>
            <p:cNvPr id="7195" name="Freeform 24"/>
            <p:cNvSpPr>
              <a:spLocks noEditPoints="1"/>
            </p:cNvSpPr>
            <p:nvPr/>
          </p:nvSpPr>
          <p:spPr bwMode="auto">
            <a:xfrm>
              <a:off x="30094" y="0"/>
              <a:ext cx="109089" cy="110029"/>
            </a:xfrm>
            <a:custGeom>
              <a:gdLst>
                <a:gd fmla="*/ 410358963 w 29" name="T0"/>
                <a:gd fmla="*/ 215930015 h 29" name="T1"/>
                <a:gd fmla="*/ 198105624 w 29" name="T2"/>
                <a:gd fmla="*/ 0 h 29" name="T3"/>
                <a:gd fmla="*/ 0 w 29" name="T4"/>
                <a:gd fmla="*/ 215930015 h 29" name="T5"/>
                <a:gd fmla="*/ 198105624 w 29" name="T6"/>
                <a:gd fmla="*/ 417461408 h 29" name="T7"/>
                <a:gd fmla="*/ 410358963 w 29" name="T8"/>
                <a:gd fmla="*/ 215930015 h 29" name="T9"/>
                <a:gd fmla="*/ 84901336 w 29" name="T10"/>
                <a:gd fmla="*/ 215930015 h 29" name="T11"/>
                <a:gd fmla="*/ 198105624 w 29" name="T12"/>
                <a:gd fmla="*/ 86372765 h 29" name="T13"/>
                <a:gd fmla="*/ 325457627 w 29" name="T14"/>
                <a:gd fmla="*/ 215930015 h 29" name="T15"/>
                <a:gd fmla="*/ 198105624 w 29" name="T16"/>
                <a:gd fmla="*/ 331088643 h 29" name="T17"/>
                <a:gd fmla="*/ 84901336 w 29" name="T18"/>
                <a:gd fmla="*/ 215930015 h 2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8" w="28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lose/>
                  <a:moveTo>
                    <a:pt x="6" y="15"/>
                  </a:moveTo>
                  <a:cubicBezTo>
                    <a:pt x="6" y="10"/>
                    <a:pt x="9" y="6"/>
                    <a:pt x="14" y="6"/>
                  </a:cubicBez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6" name="Freeform 25"/>
            <p:cNvSpPr/>
            <p:nvPr/>
          </p:nvSpPr>
          <p:spPr bwMode="auto">
            <a:xfrm>
              <a:off x="0" y="120032"/>
              <a:ext cx="173038" cy="162543"/>
            </a:xfrm>
            <a:custGeom>
              <a:gdLst>
                <a:gd fmla="*/ 0 w 46" name="T0"/>
                <a:gd fmla="*/ 328646826 h 43" name="T1"/>
                <a:gd fmla="*/ 0 w 46" name="T2"/>
                <a:gd fmla="*/ 614423880 h 43" name="T3"/>
                <a:gd fmla="*/ 84901471 w 46" name="T4"/>
                <a:gd fmla="*/ 614423880 h 43" name="T5"/>
                <a:gd fmla="*/ 84901471 w 46" name="T6"/>
                <a:gd fmla="*/ 328646826 h 43" name="T7"/>
                <a:gd fmla="*/ 325458146 w 46" name="T8"/>
                <a:gd fmla="*/ 85731982 h 43" name="T9"/>
                <a:gd fmla="*/ 566014821 w 46" name="T10"/>
                <a:gd fmla="*/ 328646826 h 43" name="T11"/>
                <a:gd fmla="*/ 566014821 w 46" name="T12"/>
                <a:gd fmla="*/ 614423880 h 43" name="T13"/>
                <a:gd fmla="*/ 650916292 w 46" name="T14"/>
                <a:gd fmla="*/ 614423880 h 43" name="T15"/>
                <a:gd fmla="*/ 650916292 w 46" name="T16"/>
                <a:gd fmla="*/ 328646826 h 43" name="T17"/>
                <a:gd fmla="*/ 325458146 w 46" name="T18"/>
                <a:gd fmla="*/ 0 h 43" name="T19"/>
                <a:gd fmla="*/ 0 w 46" name="T20"/>
                <a:gd fmla="*/ 328646826 h 4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3" w="46">
                  <a:moveTo>
                    <a:pt x="0" y="2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4"/>
                    <a:pt x="13" y="6"/>
                    <a:pt x="23" y="6"/>
                  </a:cubicBezTo>
                  <a:cubicBezTo>
                    <a:pt x="33" y="6"/>
                    <a:pt x="40" y="14"/>
                    <a:pt x="40" y="2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192" name="组合 1"/>
          <p:cNvGrpSpPr/>
          <p:nvPr/>
        </p:nvGrpSpPr>
        <p:grpSpPr>
          <a:xfrm>
            <a:off x="5942013" y="1614488"/>
            <a:ext cx="412750" cy="407987"/>
            <a:chExt cx="292100" cy="288925"/>
          </a:xfrm>
        </p:grpSpPr>
        <p:sp>
          <p:nvSpPr>
            <p:cNvPr id="7193" name="Freeform 42"/>
            <p:cNvSpPr>
              <a:spLocks noEditPoints="1"/>
            </p:cNvSpPr>
            <p:nvPr/>
          </p:nvSpPr>
          <p:spPr bwMode="auto">
            <a:xfrm>
              <a:off x="93247" y="89938"/>
              <a:ext cx="107852" cy="109049"/>
            </a:xfrm>
            <a:custGeom>
              <a:gdLst>
                <a:gd fmla="*/ 193635249 w 29" name="T0"/>
                <a:gd fmla="*/ 410058083 h 29" name="T1"/>
                <a:gd fmla="*/ 401105307 w 29" name="T2"/>
                <a:gd fmla="*/ 212100305 h 29" name="T3"/>
                <a:gd fmla="*/ 193635249 w 29" name="T4"/>
                <a:gd fmla="*/ 0 h 29" name="T5"/>
                <a:gd fmla="*/ 0 w 29" name="T6"/>
                <a:gd fmla="*/ 212100305 h 29" name="T7"/>
                <a:gd fmla="*/ 193635249 w 29" name="T8"/>
                <a:gd fmla="*/ 410058083 h 29" name="T9"/>
                <a:gd fmla="*/ 193635249 w 29" name="T10"/>
                <a:gd fmla="*/ 84840122 h 29" name="T11"/>
                <a:gd fmla="*/ 318118772 w 29" name="T12"/>
                <a:gd fmla="*/ 212100305 h 29" name="T13"/>
                <a:gd fmla="*/ 193635249 w 29" name="T14"/>
                <a:gd fmla="*/ 325217961 h 29" name="T15"/>
                <a:gd fmla="*/ 82986535 w 29" name="T16"/>
                <a:gd fmla="*/ 212100305 h 29" name="T17"/>
                <a:gd fmla="*/ 193635249 w 29" name="T18"/>
                <a:gd fmla="*/ 84840122 h 2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8" w="28">
                  <a:moveTo>
                    <a:pt x="14" y="29"/>
                  </a:move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  <a:moveTo>
                    <a:pt x="14" y="6"/>
                  </a:move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ubicBezTo>
                    <a:pt x="6" y="10"/>
                    <a:pt x="9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4" name="Freeform 43"/>
            <p:cNvSpPr>
              <a:spLocks noEditPoints="1"/>
            </p:cNvSpPr>
            <p:nvPr/>
          </p:nvSpPr>
          <p:spPr bwMode="auto">
            <a:xfrm>
              <a:off x="0" y="0"/>
              <a:ext cx="292100" cy="288925"/>
            </a:xfrm>
            <a:custGeom>
              <a:gdLst>
                <a:gd fmla="*/ 168287049 w 78" name="T0"/>
                <a:gd fmla="*/ 718057423 h 77" name="T1"/>
                <a:gd fmla="*/ 210360683 w 78" name="T2"/>
                <a:gd fmla="*/ 971489675 h 77" name="T3"/>
                <a:gd fmla="*/ 238409773 w 78" name="T4"/>
                <a:gd fmla="*/ 971489675 h 77" name="T5"/>
                <a:gd fmla="*/ 406696822 w 78" name="T6"/>
                <a:gd fmla="*/ 943328868 h 77" name="T7"/>
                <a:gd fmla="*/ 603032960 w 78" name="T8"/>
                <a:gd fmla="*/ 1084125398 h 77" name="T9"/>
                <a:gd fmla="*/ 729250119 w 78" name="T10"/>
                <a:gd fmla="*/ 929250341 h 77" name="T11"/>
                <a:gd fmla="*/ 883516368 w 78" name="T12"/>
                <a:gd fmla="*/ 971489675 h 77" name="T13"/>
                <a:gd fmla="*/ 939610803 w 78" name="T14"/>
                <a:gd fmla="*/ 718057423 h 77" name="T15"/>
                <a:gd fmla="*/ 1093877051 w 78" name="T16"/>
                <a:gd fmla="*/ 591339420 h 77" name="T17"/>
                <a:gd fmla="*/ 953635347 w 78" name="T18"/>
                <a:gd fmla="*/ 394228782 h 77" name="T19"/>
                <a:gd fmla="*/ 967659892 w 78" name="T20"/>
                <a:gd fmla="*/ 197114391 h 77" name="T21"/>
                <a:gd fmla="*/ 883516368 w 78" name="T22"/>
                <a:gd fmla="*/ 112635723 h 77" name="T23"/>
                <a:gd fmla="*/ 729250119 w 78" name="T24"/>
                <a:gd fmla="*/ 168953584 h 77" name="T25"/>
                <a:gd fmla="*/ 603032960 w 78" name="T26"/>
                <a:gd fmla="*/ 0 h 77" name="T27"/>
                <a:gd fmla="*/ 406696822 w 78" name="T28"/>
                <a:gd fmla="*/ 154875057 h 77" name="T29"/>
                <a:gd fmla="*/ 224385228 w 78" name="T30"/>
                <a:gd fmla="*/ 112635723 h 77" name="T31"/>
                <a:gd fmla="*/ 126217159 w 78" name="T32"/>
                <a:gd fmla="*/ 211192918 h 77" name="T33"/>
                <a:gd fmla="*/ 154266249 w 78" name="T34"/>
                <a:gd fmla="*/ 394228782 h 77" name="T35"/>
                <a:gd fmla="*/ 0 w 78" name="T36"/>
                <a:gd fmla="*/ 605421700 h 77" name="T37"/>
                <a:gd fmla="*/ 84143524 w 78" name="T38"/>
                <a:gd fmla="*/ 520943032 h 77" name="T39"/>
                <a:gd fmla="*/ 210360683 w 78" name="T40"/>
                <a:gd fmla="*/ 464625170 h 77" name="T41"/>
                <a:gd fmla="*/ 252434318 w 78" name="T42"/>
                <a:gd fmla="*/ 351989448 h 77" name="T43"/>
                <a:gd fmla="*/ 238409773 w 78" name="T44"/>
                <a:gd fmla="*/ 197114391 h 77" name="T45"/>
                <a:gd fmla="*/ 364626932 w 78" name="T46"/>
                <a:gd fmla="*/ 253432252 h 77" name="T47"/>
                <a:gd fmla="*/ 476819546 w 78" name="T48"/>
                <a:gd fmla="*/ 197114391 h 77" name="T49"/>
                <a:gd fmla="*/ 574987615 w 78" name="T50"/>
                <a:gd fmla="*/ 84478668 h 77" name="T51"/>
                <a:gd fmla="*/ 631082050 w 78" name="T52"/>
                <a:gd fmla="*/ 211192918 h 77" name="T53"/>
                <a:gd fmla="*/ 743274664 w 78" name="T54"/>
                <a:gd fmla="*/ 253432252 h 77" name="T55"/>
                <a:gd fmla="*/ 897540913 w 78" name="T56"/>
                <a:gd fmla="*/ 239353725 h 77" name="T57"/>
                <a:gd fmla="*/ 841442733 w 78" name="T58"/>
                <a:gd fmla="*/ 366067975 h 77" name="T59"/>
                <a:gd fmla="*/ 897540913 w 78" name="T60"/>
                <a:gd fmla="*/ 464625170 h 77" name="T61"/>
                <a:gd fmla="*/ 1009733527 w 78" name="T62"/>
                <a:gd fmla="*/ 577260893 h 77" name="T63"/>
                <a:gd fmla="*/ 883516368 w 78" name="T64"/>
                <a:gd fmla="*/ 619500227 h 77" name="T65"/>
                <a:gd fmla="*/ 855467278 w 78" name="T66"/>
                <a:gd fmla="*/ 732135950 h 77" name="T67"/>
                <a:gd fmla="*/ 855467278 w 78" name="T68"/>
                <a:gd fmla="*/ 887011007 h 77" name="T69"/>
                <a:gd fmla="*/ 729250119 w 78" name="T70"/>
                <a:gd fmla="*/ 830693145 h 77" name="T71"/>
                <a:gd fmla="*/ 631082050 w 78" name="T72"/>
                <a:gd fmla="*/ 887011007 h 77" name="T73"/>
                <a:gd fmla="*/ 518889436 w 78" name="T74"/>
                <a:gd fmla="*/ 999646730 h 77" name="T75"/>
                <a:gd fmla="*/ 462795001 w 78" name="T76"/>
                <a:gd fmla="*/ 872932480 h 77" name="T77"/>
                <a:gd fmla="*/ 350602387 w 78" name="T78"/>
                <a:gd fmla="*/ 844771673 h 77" name="T79"/>
                <a:gd fmla="*/ 196336138 w 78" name="T80"/>
                <a:gd fmla="*/ 844771673 h 77" name="T81"/>
                <a:gd fmla="*/ 252434318 w 78" name="T82"/>
                <a:gd fmla="*/ 718057423 h 77" name="T83"/>
                <a:gd fmla="*/ 196336138 w 78" name="T84"/>
                <a:gd fmla="*/ 619500227 h 77" name="T85"/>
                <a:gd fmla="*/ 84143524 w 78" name="T86"/>
                <a:gd fmla="*/ 520943032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78">
                  <a:moveTo>
                    <a:pt x="11" y="49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7" y="61"/>
                    <a:pt x="7" y="62"/>
                    <a:pt x="9" y="63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8" y="69"/>
                    <a:pt x="27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3" y="77"/>
                    <a:pt x="33" y="77"/>
                    <a:pt x="35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6" y="77"/>
                    <a:pt x="46" y="76"/>
                    <a:pt x="50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60" y="69"/>
                    <a:pt x="61" y="69"/>
                    <a:pt x="62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1"/>
                    <a:pt x="71" y="60"/>
                    <a:pt x="67" y="51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8" y="45"/>
                    <a:pt x="78" y="45"/>
                    <a:pt x="78" y="42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2"/>
                    <a:pt x="78" y="32"/>
                    <a:pt x="68" y="28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1" y="17"/>
                    <a:pt x="71" y="16"/>
                    <a:pt x="69" y="14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0" y="8"/>
                    <a:pt x="52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1"/>
                    <a:pt x="29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7"/>
                    <a:pt x="12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6"/>
                    <a:pt x="11" y="49"/>
                  </a:cubicBezTo>
                  <a:close/>
                  <a:moveTo>
                    <a:pt x="6" y="37"/>
                  </a:moveTo>
                  <a:cubicBezTo>
                    <a:pt x="8" y="36"/>
                    <a:pt x="11" y="35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2"/>
                    <a:pt x="15" y="19"/>
                    <a:pt x="14" y="17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5"/>
                    <a:pt x="22" y="16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6" y="8"/>
                    <a:pt x="37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8"/>
                    <a:pt x="43" y="11"/>
                    <a:pt x="45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6" y="16"/>
                    <a:pt x="59" y="15"/>
                    <a:pt x="61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9"/>
                    <a:pt x="62" y="22"/>
                    <a:pt x="61" y="25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4"/>
                    <a:pt x="70" y="36"/>
                    <a:pt x="72" y="36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0" y="41"/>
                    <a:pt x="67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5"/>
                    <a:pt x="63" y="58"/>
                    <a:pt x="64" y="60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9" y="62"/>
                    <a:pt x="56" y="61"/>
                    <a:pt x="53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4" y="66"/>
                    <a:pt x="42" y="69"/>
                    <a:pt x="42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69"/>
                    <a:pt x="35" y="66"/>
                    <a:pt x="34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1"/>
                    <a:pt x="19" y="62"/>
                    <a:pt x="17" y="6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8"/>
                    <a:pt x="16" y="55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3"/>
                    <a:pt x="8" y="42"/>
                    <a:pt x="6" y="41"/>
                  </a:cubicBez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635" l="7977" r="29842" t="23680"/>
          <a:stretch>
            <a:fillRect/>
          </a:stretch>
        </p:blipFill>
        <p:spPr bwMode="auto">
          <a:xfrm>
            <a:off x="1335088" y="1560513"/>
            <a:ext cx="1979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635" l="7977" r="29842" t="23680"/>
          <a:stretch>
            <a:fillRect/>
          </a:stretch>
        </p:blipFill>
        <p:spPr bwMode="auto">
          <a:xfrm>
            <a:off x="3716338" y="1560513"/>
            <a:ext cx="1979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635" l="7977" r="29842" t="23680"/>
          <a:stretch>
            <a:fillRect/>
          </a:stretch>
        </p:blipFill>
        <p:spPr bwMode="auto">
          <a:xfrm>
            <a:off x="6083300" y="1563688"/>
            <a:ext cx="1979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19"/>
          <p:cNvSpPr>
            <a:spLocks noChangeArrowheads="1"/>
          </p:cNvSpPr>
          <p:nvPr/>
        </p:nvSpPr>
        <p:spPr bwMode="auto">
          <a:xfrm>
            <a:off x="1335088" y="3424238"/>
            <a:ext cx="201295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cxnSp>
        <p:nvCxnSpPr>
          <p:cNvPr id="8198" name="直接连接符 22"/>
          <p:cNvCxnSpPr>
            <a:cxnSpLocks noChangeShapeType="1"/>
          </p:cNvCxnSpPr>
          <p:nvPr/>
        </p:nvCxnSpPr>
        <p:spPr bwMode="auto">
          <a:xfrm>
            <a:off x="1343025" y="2954338"/>
            <a:ext cx="6727825" cy="0"/>
          </a:xfrm>
          <a:prstGeom prst="line">
            <a:avLst/>
          </a:prstGeom>
          <a:noFill/>
          <a:ln w="38100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199" name="矩形 23"/>
          <p:cNvSpPr>
            <a:spLocks noChangeArrowheads="1"/>
          </p:cNvSpPr>
          <p:nvPr/>
        </p:nvSpPr>
        <p:spPr bwMode="auto">
          <a:xfrm>
            <a:off x="1228725" y="3065463"/>
            <a:ext cx="271938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8200" name="矩形 24"/>
          <p:cNvSpPr>
            <a:spLocks noChangeArrowheads="1"/>
          </p:cNvSpPr>
          <p:nvPr/>
        </p:nvSpPr>
        <p:spPr bwMode="auto">
          <a:xfrm>
            <a:off x="3692525" y="3424238"/>
            <a:ext cx="201295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8201" name="矩形 25"/>
          <p:cNvSpPr>
            <a:spLocks noChangeArrowheads="1"/>
          </p:cNvSpPr>
          <p:nvPr/>
        </p:nvSpPr>
        <p:spPr bwMode="auto">
          <a:xfrm>
            <a:off x="3633788" y="3065463"/>
            <a:ext cx="27193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8202" name="矩形 26"/>
          <p:cNvSpPr>
            <a:spLocks noChangeArrowheads="1"/>
          </p:cNvSpPr>
          <p:nvPr/>
        </p:nvSpPr>
        <p:spPr bwMode="auto">
          <a:xfrm>
            <a:off x="6157914" y="3424238"/>
            <a:ext cx="2014537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8203" name="矩形 27"/>
          <p:cNvSpPr>
            <a:spLocks noChangeArrowheads="1"/>
          </p:cNvSpPr>
          <p:nvPr/>
        </p:nvSpPr>
        <p:spPr bwMode="auto">
          <a:xfrm>
            <a:off x="6099175" y="3065463"/>
            <a:ext cx="27209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8204" name="矩形 28"/>
          <p:cNvSpPr>
            <a:spLocks noChangeArrowheads="1"/>
          </p:cNvSpPr>
          <p:nvPr/>
        </p:nvSpPr>
        <p:spPr bwMode="auto">
          <a:xfrm>
            <a:off x="1228725" y="1560513"/>
            <a:ext cx="106363" cy="1390650"/>
          </a:xfrm>
          <a:prstGeom prst="rect">
            <a:avLst/>
          </a:prstGeom>
          <a:solidFill>
            <a:srgbClr val="6E3D42"/>
          </a:solidFill>
          <a:ln w="38100">
            <a:solidFill>
              <a:srgbClr val="6E3D4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8205" name="矩形 29"/>
          <p:cNvSpPr>
            <a:spLocks noChangeArrowheads="1"/>
          </p:cNvSpPr>
          <p:nvPr/>
        </p:nvSpPr>
        <p:spPr bwMode="auto">
          <a:xfrm>
            <a:off x="8070850" y="1560513"/>
            <a:ext cx="74613" cy="1390650"/>
          </a:xfrm>
          <a:prstGeom prst="rect">
            <a:avLst/>
          </a:prstGeom>
          <a:solidFill>
            <a:srgbClr val="6E3D42"/>
          </a:solidFill>
          <a:ln w="38100">
            <a:solidFill>
              <a:srgbClr val="6E3D4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8206" name="直接连接符 30"/>
          <p:cNvCxnSpPr>
            <a:cxnSpLocks noChangeShapeType="1"/>
          </p:cNvCxnSpPr>
          <p:nvPr/>
        </p:nvCxnSpPr>
        <p:spPr bwMode="auto">
          <a:xfrm>
            <a:off x="-31750" y="758825"/>
            <a:ext cx="7686675" cy="34925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8207" name="组合 32"/>
          <p:cNvGrpSpPr/>
          <p:nvPr/>
        </p:nvGrpSpPr>
        <p:grpSpPr>
          <a:xfrm>
            <a:off x="1427163" y="111125"/>
            <a:ext cx="1392237" cy="1295400"/>
            <a:chExt cx="1391728" cy="1296144"/>
          </a:xfrm>
        </p:grpSpPr>
        <p:sp>
          <p:nvSpPr>
            <p:cNvPr id="8212" name="椭圆 33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8213" name="TextBox 34"/>
            <p:cNvSpPr txBox="1">
              <a:spLocks noChangeArrowheads="1"/>
            </p:cNvSpPr>
            <p:nvPr/>
          </p:nvSpPr>
          <p:spPr bwMode="auto">
            <a:xfrm>
              <a:off x="0" y="355685"/>
              <a:ext cx="1377764" cy="57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LOGO</a:t>
              </a:r>
            </a:p>
          </p:txBody>
        </p:sp>
      </p:grpSp>
      <p:pic>
        <p:nvPicPr>
          <p:cNvPr id="8208" name="组合 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9" name="直接连接符 39"/>
          <p:cNvCxnSpPr>
            <a:cxnSpLocks noChangeShapeType="1"/>
            <a:endCxn id="8205" idx="0"/>
          </p:cNvCxnSpPr>
          <p:nvPr/>
        </p:nvCxnSpPr>
        <p:spPr bwMode="auto">
          <a:xfrm>
            <a:off x="1208088" y="1560513"/>
            <a:ext cx="6899275" cy="0"/>
          </a:xfrm>
          <a:prstGeom prst="line">
            <a:avLst/>
          </a:prstGeom>
          <a:noFill/>
          <a:ln w="38100">
            <a:solidFill>
              <a:srgbClr val="6E3D4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8210" name="组合 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041775"/>
            <a:ext cx="16462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矩形 44"/>
          <p:cNvSpPr>
            <a:spLocks noChangeArrowheads="1"/>
          </p:cNvSpPr>
          <p:nvPr/>
        </p:nvSpPr>
        <p:spPr bwMode="auto">
          <a:xfrm>
            <a:off x="2124075" y="4937125"/>
            <a:ext cx="7019925" cy="206375"/>
          </a:xfrm>
          <a:prstGeom prst="rect">
            <a:avLst/>
          </a:prstGeom>
          <a:solidFill>
            <a:srgbClr val="EC4956"/>
          </a:solidFill>
          <a:ln w="25400">
            <a:solidFill>
              <a:srgbClr val="EC4956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218" name="直接连接符 18"/>
          <p:cNvCxnSpPr>
            <a:cxnSpLocks noChangeShapeType="1"/>
          </p:cNvCxnSpPr>
          <p:nvPr/>
        </p:nvCxnSpPr>
        <p:spPr bwMode="auto">
          <a:xfrm>
            <a:off x="-31750" y="3073400"/>
            <a:ext cx="9175750" cy="0"/>
          </a:xfrm>
          <a:prstGeom prst="line">
            <a:avLst/>
          </a:prstGeom>
          <a:noFill/>
          <a:ln w="9525">
            <a:solidFill>
              <a:srgbClr val="6E3D42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21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9220" name="组合 4"/>
          <p:cNvGrpSpPr/>
          <p:nvPr/>
        </p:nvGrpSpPr>
        <p:grpSpPr>
          <a:xfrm>
            <a:off x="1427163" y="111125"/>
            <a:ext cx="1392237" cy="1295400"/>
            <a:chExt cx="1391728" cy="1296144"/>
          </a:xfrm>
        </p:grpSpPr>
        <p:sp>
          <p:nvSpPr>
            <p:cNvPr id="9242" name="椭圆 5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9243" name="TextBox 6"/>
            <p:cNvSpPr txBox="1">
              <a:spLocks noChangeArrowheads="1"/>
            </p:cNvSpPr>
            <p:nvPr/>
          </p:nvSpPr>
          <p:spPr bwMode="auto">
            <a:xfrm>
              <a:off x="0" y="355685"/>
              <a:ext cx="1377764" cy="57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LOGO</a:t>
              </a:r>
            </a:p>
          </p:txBody>
        </p:sp>
      </p:grpSp>
      <p:pic>
        <p:nvPicPr>
          <p:cNvPr id="9221" name="组合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椭圆 12"/>
          <p:cNvSpPr>
            <a:spLocks noChangeArrowheads="1"/>
          </p:cNvSpPr>
          <p:nvPr/>
        </p:nvSpPr>
        <p:spPr bwMode="auto">
          <a:xfrm>
            <a:off x="2243138" y="2644775"/>
            <a:ext cx="884237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3" name="椭圆 13"/>
          <p:cNvSpPr>
            <a:spLocks noChangeArrowheads="1"/>
          </p:cNvSpPr>
          <p:nvPr/>
        </p:nvSpPr>
        <p:spPr bwMode="auto">
          <a:xfrm>
            <a:off x="4127500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4" name="椭圆 14"/>
          <p:cNvSpPr>
            <a:spLocks noChangeArrowheads="1"/>
          </p:cNvSpPr>
          <p:nvPr/>
        </p:nvSpPr>
        <p:spPr bwMode="auto">
          <a:xfrm>
            <a:off x="6011863" y="2644775"/>
            <a:ext cx="884237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5" name="椭圆 15"/>
          <p:cNvSpPr>
            <a:spLocks noChangeArrowheads="1"/>
          </p:cNvSpPr>
          <p:nvPr/>
        </p:nvSpPr>
        <p:spPr bwMode="auto">
          <a:xfrm>
            <a:off x="7896225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6" name="椭圆 16"/>
          <p:cNvSpPr>
            <a:spLocks noChangeArrowheads="1"/>
          </p:cNvSpPr>
          <p:nvPr/>
        </p:nvSpPr>
        <p:spPr bwMode="auto">
          <a:xfrm>
            <a:off x="358775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7" name="TextBox 19"/>
          <p:cNvSpPr txBox="1">
            <a:spLocks noChangeArrowheads="1"/>
          </p:cNvSpPr>
          <p:nvPr/>
        </p:nvSpPr>
        <p:spPr bwMode="auto">
          <a:xfrm>
            <a:off x="2336800" y="2763838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9228" name="TextBox 20"/>
          <p:cNvSpPr txBox="1">
            <a:spLocks noChangeArrowheads="1"/>
          </p:cNvSpPr>
          <p:nvPr/>
        </p:nvSpPr>
        <p:spPr bwMode="auto">
          <a:xfrm>
            <a:off x="450850" y="2763838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9229" name="TextBox 21"/>
          <p:cNvSpPr txBox="1">
            <a:spLocks noChangeArrowheads="1"/>
          </p:cNvSpPr>
          <p:nvPr/>
        </p:nvSpPr>
        <p:spPr bwMode="auto">
          <a:xfrm>
            <a:off x="4206875" y="2763838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6105525" y="2763838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8005764" y="2763838"/>
            <a:ext cx="690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05</a:t>
            </a:r>
          </a:p>
        </p:txBody>
      </p:sp>
      <p:sp>
        <p:nvSpPr>
          <p:cNvPr id="9232" name="矩形 24"/>
          <p:cNvSpPr>
            <a:spLocks noChangeArrowheads="1"/>
          </p:cNvSpPr>
          <p:nvPr/>
        </p:nvSpPr>
        <p:spPr bwMode="auto">
          <a:xfrm>
            <a:off x="100013" y="367347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9233" name="矩形 25"/>
          <p:cNvSpPr>
            <a:spLocks noChangeArrowheads="1"/>
          </p:cNvSpPr>
          <p:nvPr/>
        </p:nvSpPr>
        <p:spPr bwMode="auto">
          <a:xfrm>
            <a:off x="1941514" y="367347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9234" name="矩形 26"/>
          <p:cNvSpPr>
            <a:spLocks noChangeArrowheads="1"/>
          </p:cNvSpPr>
          <p:nvPr/>
        </p:nvSpPr>
        <p:spPr bwMode="auto">
          <a:xfrm>
            <a:off x="3783013" y="367347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9235" name="矩形 27"/>
          <p:cNvSpPr>
            <a:spLocks noChangeArrowheads="1"/>
          </p:cNvSpPr>
          <p:nvPr/>
        </p:nvSpPr>
        <p:spPr bwMode="auto">
          <a:xfrm>
            <a:off x="5626100" y="3673475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9236" name="矩形 28"/>
          <p:cNvSpPr>
            <a:spLocks noChangeArrowheads="1"/>
          </p:cNvSpPr>
          <p:nvPr/>
        </p:nvSpPr>
        <p:spPr bwMode="auto">
          <a:xfrm>
            <a:off x="7467599" y="3673475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pic>
        <p:nvPicPr>
          <p:cNvPr id="9237" name="图片 2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50" y="1616075"/>
            <a:ext cx="1485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图片 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38338" y="1597025"/>
            <a:ext cx="14811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图片 3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10000" y="1579563"/>
            <a:ext cx="14874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图片 3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30875" y="1560513"/>
            <a:ext cx="14811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图片 3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46975" y="1579563"/>
            <a:ext cx="14811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798" r="28065" t="261"/>
          <a:stretch>
            <a:fillRect/>
          </a:stretch>
        </p:blipFill>
        <p:spPr bwMode="auto">
          <a:xfrm>
            <a:off x="-28575" y="0"/>
            <a:ext cx="46005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3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44" name="直角三角形 8"/>
          <p:cNvSpPr>
            <a:spLocks noChangeArrowheads="1"/>
          </p:cNvSpPr>
          <p:nvPr/>
        </p:nvSpPr>
        <p:spPr bwMode="auto">
          <a:xfrm>
            <a:off x="-28575" y="4216400"/>
            <a:ext cx="912813" cy="914400"/>
          </a:xfrm>
          <a:prstGeom prst="rtTriangle">
            <a:avLst/>
          </a:prstGeom>
          <a:solidFill>
            <a:srgbClr val="E69359">
              <a:alpha val="7294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5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0247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0248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34"/>
          <p:cNvSpPr txBox="1">
            <a:spLocks noChangeArrowheads="1"/>
          </p:cNvSpPr>
          <p:nvPr/>
        </p:nvSpPr>
        <p:spPr bwMode="auto">
          <a:xfrm>
            <a:off x="5421312" y="-1243013"/>
            <a:ext cx="1808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EC4956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sp>
        <p:nvSpPr>
          <p:cNvPr id="10250" name="TextBox 35"/>
          <p:cNvSpPr txBox="1">
            <a:spLocks noChangeArrowheads="1"/>
          </p:cNvSpPr>
          <p:nvPr/>
        </p:nvSpPr>
        <p:spPr bwMode="auto">
          <a:xfrm>
            <a:off x="6961189" y="2174875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2.PART2</a:t>
            </a:r>
          </a:p>
        </p:txBody>
      </p:sp>
      <p:sp>
        <p:nvSpPr>
          <p:cNvPr id="10251" name="TextBox 36"/>
          <p:cNvSpPr txBox="1">
            <a:spLocks noChangeArrowheads="1"/>
          </p:cNvSpPr>
          <p:nvPr/>
        </p:nvSpPr>
        <p:spPr bwMode="auto">
          <a:xfrm>
            <a:off x="7069139" y="26701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E69359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第二部分</a:t>
            </a:r>
          </a:p>
        </p:txBody>
      </p:sp>
      <p:sp>
        <p:nvSpPr>
          <p:cNvPr id="10252" name="TextBox 37"/>
          <p:cNvSpPr txBox="1">
            <a:spLocks noChangeArrowheads="1"/>
          </p:cNvSpPr>
          <p:nvPr/>
        </p:nvSpPr>
        <p:spPr bwMode="auto">
          <a:xfrm>
            <a:off x="696118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0253" name="TextBox 38"/>
          <p:cNvSpPr txBox="1">
            <a:spLocks noChangeArrowheads="1"/>
          </p:cNvSpPr>
          <p:nvPr/>
        </p:nvSpPr>
        <p:spPr bwMode="auto">
          <a:xfrm>
            <a:off x="7069139" y="3651250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第三部分</a:t>
            </a:r>
          </a:p>
        </p:txBody>
      </p:sp>
      <p:sp>
        <p:nvSpPr>
          <p:cNvPr id="10254" name="TextBox 39"/>
          <p:cNvSpPr txBox="1">
            <a:spLocks noChangeArrowheads="1"/>
          </p:cNvSpPr>
          <p:nvPr/>
        </p:nvSpPr>
        <p:spPr bwMode="auto">
          <a:xfrm>
            <a:off x="6961189" y="4157663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4.PART4</a:t>
            </a:r>
          </a:p>
        </p:txBody>
      </p:sp>
      <p:sp>
        <p:nvSpPr>
          <p:cNvPr id="10255" name="TextBox 40"/>
          <p:cNvSpPr txBox="1">
            <a:spLocks noChangeArrowheads="1"/>
          </p:cNvSpPr>
          <p:nvPr/>
        </p:nvSpPr>
        <p:spPr bwMode="auto">
          <a:xfrm>
            <a:off x="7069139" y="46529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第四部分</a:t>
            </a:r>
          </a:p>
        </p:txBody>
      </p:sp>
      <p:cxnSp>
        <p:nvCxnSpPr>
          <p:cNvPr id="10256" name="直接连接符 28"/>
          <p:cNvCxnSpPr>
            <a:cxnSpLocks noChangeShapeType="1"/>
          </p:cNvCxnSpPr>
          <p:nvPr/>
        </p:nvCxnSpPr>
        <p:spPr bwMode="auto">
          <a:xfrm flipH="1"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57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8" name="椭圆 43"/>
          <p:cNvSpPr>
            <a:spLocks noChangeArrowheads="1"/>
          </p:cNvSpPr>
          <p:nvPr/>
        </p:nvSpPr>
        <p:spPr bwMode="auto">
          <a:xfrm>
            <a:off x="5788025" y="1930400"/>
            <a:ext cx="1162050" cy="1162050"/>
          </a:xfrm>
          <a:prstGeom prst="ellipse">
            <a:avLst/>
          </a:prstGeom>
          <a:solidFill>
            <a:srgbClr val="E69359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6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0259" name="椭圆 44"/>
          <p:cNvSpPr>
            <a:spLocks noChangeArrowheads="1"/>
          </p:cNvSpPr>
          <p:nvPr/>
        </p:nvSpPr>
        <p:spPr bwMode="auto">
          <a:xfrm>
            <a:off x="6084888" y="3402013"/>
            <a:ext cx="569912" cy="5715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60" name="椭圆 45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61" name="TextBox 46"/>
          <p:cNvSpPr txBox="1">
            <a:spLocks noChangeArrowheads="1"/>
          </p:cNvSpPr>
          <p:nvPr/>
        </p:nvSpPr>
        <p:spPr bwMode="auto">
          <a:xfrm>
            <a:off x="6946899" y="3155950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3.PART3</a:t>
            </a:r>
          </a:p>
        </p:txBody>
      </p:sp>
      <p:sp>
        <p:nvSpPr>
          <p:cNvPr id="10262" name="TextBox 47"/>
          <p:cNvSpPr txBox="1">
            <a:spLocks noChangeArrowheads="1"/>
          </p:cNvSpPr>
          <p:nvPr/>
        </p:nvSpPr>
        <p:spPr bwMode="auto">
          <a:xfrm>
            <a:off x="6865939" y="1125538"/>
            <a:ext cx="1414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正大黑简体"/>
              </a:rPr>
              <a:t>1.PART1</a:t>
            </a:r>
          </a:p>
        </p:txBody>
      </p:sp>
      <p:sp>
        <p:nvSpPr>
          <p:cNvPr id="10263" name="TextBox 48"/>
          <p:cNvSpPr txBox="1">
            <a:spLocks noChangeArrowheads="1"/>
          </p:cNvSpPr>
          <p:nvPr/>
        </p:nvSpPr>
        <p:spPr bwMode="auto">
          <a:xfrm>
            <a:off x="6975474" y="16208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2"/>
                </a:solidFill>
                <a:latin charset="0" panose="020b0604020202020204" pitchFamily="34" typeface="Arial"/>
                <a:ea charset="-122" panose="02000000000000000000" pitchFamily="2" typeface="方正兰亭黑_GBK"/>
              </a:rPr>
              <a:t>第一部分</a:t>
            </a:r>
          </a:p>
        </p:txBody>
      </p:sp>
      <p:pic>
        <p:nvPicPr>
          <p:cNvPr id="1026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06363" y="1674813"/>
            <a:ext cx="507682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26"/>
          <a:stretch>
            <a:fillRect/>
          </a:stretch>
        </p:blipFill>
        <p:spPr bwMode="auto">
          <a:xfrm>
            <a:off x="7938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0" y="0"/>
            <a:ext cx="5219700" cy="51435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1268" name="直接连接符 7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269" name="椭圆 8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EC4956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427163" y="466725"/>
            <a:ext cx="1378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</a:p>
        </p:txBody>
      </p:sp>
      <p:sp>
        <p:nvSpPr>
          <p:cNvPr id="11271" name="直角三角形 10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1272" name="矩形 14"/>
          <p:cNvSpPr>
            <a:spLocks noChangeArrowheads="1"/>
          </p:cNvSpPr>
          <p:nvPr/>
        </p:nvSpPr>
        <p:spPr bwMode="auto">
          <a:xfrm>
            <a:off x="525463" y="1392238"/>
            <a:ext cx="36290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YOUR HEADLINE</a:t>
            </a:r>
          </a:p>
        </p:txBody>
      </p:sp>
      <p:sp>
        <p:nvSpPr>
          <p:cNvPr id="11273" name="矩形 15"/>
          <p:cNvSpPr>
            <a:spLocks noChangeArrowheads="1"/>
          </p:cNvSpPr>
          <p:nvPr/>
        </p:nvSpPr>
        <p:spPr bwMode="auto">
          <a:xfrm>
            <a:off x="117475" y="2227263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cxnSp>
        <p:nvCxnSpPr>
          <p:cNvPr id="11274" name="直接连接符 17"/>
          <p:cNvCxnSpPr>
            <a:cxnSpLocks noChangeShapeType="1"/>
          </p:cNvCxnSpPr>
          <p:nvPr/>
        </p:nvCxnSpPr>
        <p:spPr bwMode="auto">
          <a:xfrm flipH="1">
            <a:off x="2339975" y="1992313"/>
            <a:ext cx="0" cy="29321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275" name="矩形 18"/>
          <p:cNvSpPr>
            <a:spLocks noChangeArrowheads="1"/>
          </p:cNvSpPr>
          <p:nvPr/>
        </p:nvSpPr>
        <p:spPr bwMode="auto">
          <a:xfrm>
            <a:off x="117475" y="3667125"/>
            <a:ext cx="1693863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792414" y="2227263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2792414" y="3667125"/>
            <a:ext cx="1693862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167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Calibri</vt:lpstr>
      <vt:lpstr>宋体</vt:lpstr>
      <vt:lpstr>Calibri Light</vt:lpstr>
      <vt:lpstr>微软雅黑</vt:lpstr>
      <vt:lpstr>方正正大黑简体</vt:lpstr>
      <vt:lpstr>方正兰亭黑_GBK</vt:lpstr>
      <vt:lpstr>造字工房悦黑体验版纤细体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2021-08-22T11:53:42Z</dcterms:created>
  <cp:lastPrinted>2021-08-22T11:53:42Z</cp:lastPrinted>
  <dcterms:modified xsi:type="dcterms:W3CDTF">2021-08-22T05:39:43Z</dcterms:modified>
  <cp:revision>1</cp:revision>
</cp:coreProperties>
</file>