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inkml+xml" PartName="/ppt/ink/ink1.xml"/>
  <Override ContentType="application/inkml+xml" PartName="/ppt/ink/ink2.xml"/>
  <Override ContentType="application/inkml+xml" PartName="/ppt/ink/ink3.xml"/>
  <Override ContentType="application/inkml+xml" PartName="/ppt/ink/ink4.xml"/>
  <Override ContentType="application/inkml+xml" PartName="/ppt/ink/ink5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72" r:id="rId1"/>
    <p:sldMasterId id="2147483722" r:id="rId2"/>
    <p:sldMasterId id="2147483734" r:id="rId3"/>
  </p:sldMasterIdLst>
  <p:notesMasterIdLst>
    <p:notesMasterId r:id="rId4"/>
  </p:notesMasterIdLst>
  <p:sldIdLst>
    <p:sldId id="272" r:id="rId5"/>
    <p:sldId id="257" r:id="rId6"/>
    <p:sldId id="276" r:id="rId7"/>
    <p:sldId id="280" r:id="rId8"/>
    <p:sldId id="288" r:id="rId9"/>
    <p:sldId id="291" r:id="rId10"/>
    <p:sldId id="283" r:id="rId11"/>
    <p:sldId id="266" r:id="rId12"/>
    <p:sldId id="267" r:id="rId13"/>
    <p:sldId id="268" r:id="rId14"/>
    <p:sldId id="271" r:id="rId15"/>
    <p:sldId id="289" r:id="rId16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3566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4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768" y="114"/>
      </p:cViewPr>
      <p:guideLst>
        <p:guide orient="horz" pos="3566"/>
        <p:guide orient="horz" pos="38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tags/tag1.xml" Type="http://schemas.openxmlformats.org/officeDocument/2006/relationships/tags"/><Relationship Id="rId18" Target="presProps.xml" Type="http://schemas.openxmlformats.org/officeDocument/2006/relationships/presProps"/><Relationship Id="rId19" Target="viewProps.xml" Type="http://schemas.openxmlformats.org/officeDocument/2006/relationships/viewProps"/><Relationship Id="rId2" Target="slideMasters/slideMaster2.xml" Type="http://schemas.openxmlformats.org/officeDocument/2006/relationships/slideMaster"/><Relationship Id="rId20" Target="theme/theme1.xml" Type="http://schemas.openxmlformats.org/officeDocument/2006/relationships/theme"/><Relationship Id="rId21" Target="tableStyles.xml" Type="http://schemas.openxmlformats.org/officeDocument/2006/relationships/tableStyles"/><Relationship Id="rId3" Target="slideMasters/slideMaster3.xml" Type="http://schemas.openxmlformats.org/officeDocument/2006/relationships/slideMaster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ink/ink1.xml><?xml version="1.0" encoding="utf-8"?>
<inkml:ink xmlns:xml="http://www.w3.org/XML/1998/namespace" xmlns:inkml="http://www.w3.org/2003/InkML">
  <inkml:definitions>
    <inkml:context xml:id="ctx0">
      <inkml:inkSource xml:id="inkSrc0">
        <inkml:traceFormat>
          <inkml:channel name="X" type="integer" min="0" max="1366" units="cm"/>
          <inkml:channel name="Y" type="integer" min="0" max="768" units="cm"/>
          <inkml:channel name="T" type="integer" min="0" max="2.14748E+09" units="dev"/>
        </inkml:traceFormat>
        <inkml:channelProperties>
          <inkml:channelProperty channel="X" name="resolution" value="48.78571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14-02-10T03:47:15.9480000"/>
    </inkml:context>
    <inkml:brush xml:id="br0">
      <inkml:brushProperty name="width" value="0.05292" units="cm"/>
      <inkml:brushProperty name="height" value="0.05292" units="cm"/>
      <inkml:brushProperty name="color" value="#000000"/>
    </inkml:brush>
  </inkml:definitions>
  <inkml:trace contextRef="#ctx0" brushRef="#br0">4382 2502 0,'14'0'78,"-14"-13"-63,14 0 1,-14 1 15,0-1-31,14 13 16,-14-12 0,13-1-1,1 1 32,-14-1-31,14 1-1,-14-1 17,14 13-1,-14-12-31,13-1 31,-13 1-31,0-1 31,14 13-15,-14-13 15,14 13-15,-14-12-1,0-1 1,14 13-16,-14-12 16,13 12-1,1 0 32,-14-25-47,14 25 31,-14-13 1,14 13-17,0 0 1,-14-12 0,13 12-1,1 0 32,-14-13-47,14 13 16,0 0-16,0 0 15,-14-12 1,13 12-16,-13-13 16,14 13-16,-14-12 15,14 12 1,0 0 46,-14-13-46,14 13 0,0 0 30,-14-13-46,13 13 16,-13-12-16,14 12 141,-14-13-126,14 13-15,0-12 32,0 12-32,-1 0 15,-13-13 16,0 1 48,14 12-64,0-13 79,0 13-78,-1 0 296,1 0-281,-14-12 188,14 12-188,-1 0-31,1-13 47,-14 1 0,14 12-31,0-13 15,-1 13 250,1 0-265,0 0-1,0 0 17,-14 13-32,14-13 15,-1 0 1,-13 12 15,14-12-15,0 0 109,-14 13-110,14-13 1,0 0 47,13 12-48,1-12 1,-1 13-16,1-13 15,-15 0-15,15 0 16,-1 0-16,15 0 16,-14 0-16,-1 12 15,-13-12-15,14 0 16,-15 0 0,1 0-1,-14 13 1,14-13 296,0 0-296,-1 12 0,1-12-1,0 0 1,0 0-1,-1 13 17,-13-1-17,14-12-15,0 0 32,0 0-17,-14 13 16,13-13-15,1 0-16,0 0 16,0 0-1,0 13 1,13-13 15,1 0-15,-14 0-16,-1 12 15,15-12-15,0 0 16,-15 0-16,1 0 16,14 0-16,-14 0 15,0 0-15,-1 0 16,15 0-16,-1 13 16,-13-13-1,0 0 1,0 0-1,-1 0-15,1 0 16,14 0 0,-15 0-1,1 0 17,0 0-17,0 0 1,-14-13-16,13 13 31,1-12 16,0 12-31,0 0-1,0-13 1,-1 13-1,1 0 1,0 0 0,-14-13 15,14 13 16,-14-12 0,0-1 0,13 13-47,-13-12 31,14 12-16,0 0 1,0 0 140,-1 12-78,1 1-62,0-13 0,-14 12-1,14-12 1,0 13 0,-1 0-1,1-13 1,-14 12-16,14 1 15,0-13-15,-1 12 16,15 1 15,-14-1-15,-14 1 0,14-13-1,0 12 1,-1 1-1,1-1 1,0-12 31,-14 13-31,0-1 30,14-12-30,-14 13-16,14-13 16,-14 13-1,0-1 17,13-12-17,-13 13-15,0-1 31,14-12-31,-14 13 16,0-1 0,0 1-1,14-13 1,0 25 0,-14-13-1,13 1 1,-13-1-1,14 1 1,-14 0 0,14-13-1,-14 12 1,0 1 0,14 0-1,-14-1 1,0 0-16,0 1 15,13-13-15,-13 12 32,0 1-17,14-13 1,-14 12 0,0 1-16,0 0 31,14-13-16,-14 12 1,13-12-16,-13 13 16,14-1 15,-14 1-15,14-1 30,0-12-30,-14 13 0,0-1-16,0 1 31,14-13-31,-14 13 31,14-1 0,-14 1-15,0-1 0,0 1-1,0-1 1,0 1 0,13 0-1,-13-1 1,0 1-1,0-1 1,14-12 0,-14 13-16,0-1 31,0 0-15,14 1-1,-14-1 16,14 2 1,-14-2-17,0 1 1,0-1 0,0 0 15,14-12-16,-14 13-15,0-1 16,0 1 15,0 0-15,0-1 0,13-12-1,-13 13-15,0-1 31,14-12-31,-14 13 16,0-1 0,0 1-1,0 0 1,0-1 0,0 1-1,0-1-15,0 1 16,0-1-1,0 1 1,0-1-16,0 1 16,0-1 15,0 1-31,0 0 31,0-1-15,0 1-1,0-1 1,0 1 0,0-1-1,0 13 1,0-12 0,0-1-1,0 1 1,0 0-1,0-1 1,0 1 0,0-1-16,0 1 15,0-1 1,0 1 0,0-1-1,0 1 1,0-1 31,0 1-16,0-1-15,-14-12-1,14 13 1,0 0-1,0-1 17,0 1-32,0-1 15,0 1 17,0-1-17,0 1-15,0-1 16,0 1-1,0-1-15,0 1 16,0 0 0,0 12-1,0-13 1,0 1 0,0-1-16,0 1 15,0-1 1,0 1-1,0 0 1,0-1-16,0 1 16,-13-1-1,13 1-15,0-1 16,0 1-16,0 0 16,0-1-1,0 1-15,0-1 16,-14 1-16,0 11 15,14-11-15,0-1 16,0 2-16,0-2 16,-14 1-16,14-1 15,-14 0-15,14 1 16,0-1-16,0 14 16,-13-1-1,13-13 16,-14 1-15,0-13 0,14 12-16,0 1 15,0 0 1,-14-13-16,14 12 16,0 1-16,0-1 15,-14-12 1,14 13-16,0-1 15,-14 1-15,14-1 16,-13 1 0,-1-1-1,14 14-15,-14-26 16,14 12-16,0 1 16,-13-1-16,13 1 15,0 12 1,-14-25-16,0 12 15,14 13-15,0-12 16,-14 0 0,14-1-1,0 1-15,-13-13 16,13 12-16,-14 1 16,14-1-1,-14 1 1,14-1 15,0 1-15,-14-13-16,14 12 15,-13-12 1,13 13 0,-14-13-1,14 12-15,0 1 16,-14-13-16,14 13 15,-14-1 1,14 1 0,-14-1-1,1-12-15,13 13 16,-14-1 0,14 1-1,-14-13-15,0 12 16,0-12-1,14 13 1,-14-1 0,1 1 15,-1-13-31,14 12 31,-14-12-31,14 14 31,-14-14-15,14 12 0,-13-12-1,-1 0 1,14 12 0,-14-12-1,0 13 1,0-13-1,1 0 1,13 12 0,-14 1-1,0-13 1,0 12-16,1-12 31,-1 0 0,14 13-15,-14-13 15,14 12 79,-14-12-95,1 13 17,-1-13-1,14 13 16,-14-13-47</inkml:trace>
  <inkml:trace contextRef="#ctx0" brushRef="#br0" timeOffset="1">4892 5061 0,'-13'0'93,"13"-12"-93,-14-1 47,0 13-31,14-12 15,-14-1 16,1 13-31,-1-13 62,0 13-63,0-12 1,0-1 15,1 13-15,-1 0 0,14-12-16,-14 12 15,-14-13 157,14 13-156,-13 0-16,27-12 15,-28-1-15,14 13 16,1 0 62,13-13-78,-14 13 16,0-12-1,14-1-15,-14 1 32,0-1-1,1 13-16,13-12-15,0-1 16,-14 13 0,14-12-1,0 0 1,-14 12 0,14-14-1,0 2 1,-14 12 15,14-13-31,-13 13 16,13-12 15,0-1 0,-14 13-15,14-12-1,-14-1 32,0 1 0,1-1-16,-1 13 1,14-12-17,-14 12 1,0 0 15,14-13-31,-13 13 47,-1 0-31,14-12-16,-14 12 31,14-13 47,-14 13-62,0 0 31,14-13-47,-13 1 15,-1-1 16,0 1 16,14-1-15,-14 13-17,14-12-15,-14 12 31,14-13-31,0 1 32,-13 12-32,13-13 15,-14 1 17,14-1-1,-14 1 0,0-1 0,14 0-15,0 1 0,-14 12-1,14-13 16,0 1 1,0-1-17,-13 1 17,13-1-17,0 1 16,0-1-15,-14 13 0,0-12-1,14-1 1,0 0 15,0 1-31,-14 12 16,14-13 15,0 1 0,-14-1-15,14 1 0,-13-1 30,13 1 1,-14 12-15,14-13-17,0 1 32,0-1-31,-14 13-1,14-13 17,0 1-17,-14 12 16,14-13-31,0 1 16,0-1 15,0 1-15,-13 12 0,13-13-1,0 0-15,-14 1 16,14-1 15,0 1-15,0 0-1,0-1 1,0 1 15,0-2-15,0 2-16,0-1 15,-14 13 1,14-12 0,0 0-1,0-1-15,0 1 16,0-1 0,0 1-1,0-1 1,0 0 15,0 1-15,0-1-1,0 1 32,0-1-16,0 1 1,0-1-17,0 0 1,0 1 0,0-1 15,0 1-16,0-1-15,0 1 16,0 0 15,0-1-15,0 0 0,0 0 15,0 1-16,0-1 1,0 1 0,0-1-1,0 1 17,0-1-17,0 1-15,0-1 16,0 1 15,0-1 0,0 0-15,0 1 0,0-1 15,0 1-16,0-1 17,14 13-32,-14-12 15,0-1 1,0 1 0,0-1-1,0 1 1,0-1-1,14 1 1,-14-1 0,0 0-1,0 1 1,0-1 0,0 1-1,13 12 1,-13-13-1,14 13-15,-14-12 16,0-1-16,0 1 31,0-1-15,0 1 0,0-1-1,14 13-15,-14-13 16,0 1-1,0-13 1,14 25 0,-14-13-16,0 1 15,0-1 1,0 1 0,0-1-1,0 1 16,13 12-15,-13-13-16,0 0 16,0 1 15,0-1 16,0 1-32,14 12-15,-14-13 16,14 1 15,-14-1-15,0 0 0,0 1-1,14-1 1,-14 1-1,0 0 1,0-1 0,14 1-1,-14-2 1,0 2 0,0-1-1,13 13-15,-13-12 16,0 0-16,14 12 15,-14-13 1,0 1 0,0-1-1,0 1 32,0-1 141,0 0-188,0 1 31,0-1 0,0 1-15,0-1-1,0 1 1,0-1 15,14-12 1,-14 12-17,0 1 1,14-1-1,0 1 1,-14-1 15,13 13-31,-13-12 16,0-1 15,14 0-31,0 1 47,0-1-16,0 13-15,-14-12-16,13-1 16,1 1-1,0 0 1,0 12-1,0-13 1,-14 0 0,13 13-1,-13-12 1,0-1 31,14 13-32,-14-13 32,14 13-31,-14-12 0,14 12 15,-14-13-16,13 1 173</inkml:trace>
  <inkml:trace contextRef="#ctx0" brushRef="#br0" timeOffset="2">4561 2326 0,'14'0'79,"0"0"-33,-14 13-46,14-1 32,-1-12-17,1 13-15,0-13 47,0 12 0,0-12 47,-1 0-94,-13 13 15,14-13 79,0 0-31,0-13-32,0 13 0,-14-12 0,14-1-15</inkml:trace>
  <inkml:trace contextRef="#ctx0" brushRef="#br0" timeOffset="3">4699 2238 0,'0'13'79,"0"-1"-64,0 1 1,14-13-1,-14 12-15,14 1 16,-14-1 0,0 14-1,14-26-15,-14 12 16,0 1-16,14-13 16,-14 12-1,0 1 1,13-13-16,-13 12 15,14-12 1,-14 13-16,0-1 16,14-12 15,-14 13-31,14-1 47,0-12-32,-14 13 1,13-13 0,-13 12-1,14-12 1,0 0 31,0 0-32,-1 0-15,1 0 16,0 0 0,-1 0-1,1 0-15,0 0 32,0 0-17,-1 0-15,-13-12 16,14 12 15,-14-13-15,0 1 156,14 12-157,-14-13 1,14 1 15,0 12-15,-14-13 46,13 13-46</inkml:trace>
  <inkml:trace contextRef="#ctx0" brushRef="#br0" timeOffset="4">5057 2038 0,'0'12'47,"0"1"-47,0-1 16,-13-12-1,13 13-15,0-1 16,0 1 0,0-1-1,-14 1-15,14-1 16,0 1 0,0 0-1,0 12 16,0-13-15,0 1 0,0-1-1,0 1 1,0-1 0,0 1-1,0-1 16,0 1-15,0-1 0,14-12-1,-14 13 1,13-13-16,-13 13 16,0-1-1,14-12 1,-14 13-1,0-1 1,14-12 0,-14 13-1,0-1-15,14-12 16,-14 13 0,14-13-1,-14 12 1,0 1-1,13-13-15,-13 12 16,14-12 0,-14 13-1,14-13 1,-14 12 31,14-12-47,-1 0 15,1 0 17,0 0-17,0 0 17,-1 0-32,1 0 31,0 0 0,0 0-31,-14-12 31,13 12-15,-13-13 0,14 1 140,-28 12-16</inkml:trace>
  <inkml:trace contextRef="#ctx0" brushRef="#br0" timeOffset="5">5705 2213 0,'14'0'63,"-14"13"-63,0-1 16,0 1-16,14-13 15,-14 12-15,0 1 16,13 12-1,-13-13-15,14 1 16,-14 0 0,0-1-16,0 1 15,0-1 17,14-12-32,-14 13 15,0-1 1,0 1-1,0-1 48,0 1-47,14-13-1,-14 12 16,14-12 16,-14 13-15,13-13 30,1 0 63,0 0-109,14 0-1,-14 0 1,-1 0 46,1-13-30,0 13-17,0 0 63,-1 0-31,-13-12-15,14 12-17,0 0 1,0-13 15,-1 13-15,1 0 62,-14-12-63,14 12 17,-14-13-1,14 13-15,-14-12-1,0-1-15,0 1 47,13 12-31,-13-13-16,0 1 31,0-1-15,0 0 15,14 1 0,-14-1 0,0 1-31,0-1 16,0 1 0,14 12-1,-14-13 1,0 1-16,0-1 31,0 1-15,0-13 62,0 12-47,14 13-15</inkml:trace>
  <inkml:trace contextRef="#ctx0" brushRef="#br0" timeOffset="6">6077 2288 0,'0'0'0,"0"13"16,0 12-1,0-12 1,0-1 0,0 1-16,-14-13 0,14 25 15,0-13 1,0 1 0,0-1-1,0 1 16,0-1-15,0 1 0,14-13 62,-14 12-47,14-12 0,0 0 16,-1 0-16,1 0 1,0 0-32,0 0 31,0 0 16,-1 0-16,1 0-15,0 0 15,-14-12 0,14 12 0,-1 0 1,1-13-17,0 1 17,0-1 77,-14 1-62,0-1-32,0 1 1,0-1 15,0 1-15,0-1 15,0 1-15,0-1-1,0 0 17,0 1-1,0-1-15,0 1 15,0-1 0,13 1-15,-13-1-1,14 13 1,-14-12 0,0-1-1,0 1 16,0-1 16,0 1-31,14 12 0,-14-13 124</inkml:trace>
  <inkml:trace contextRef="#ctx0" brushRef="#br0" timeOffset="7">6311 2476 0,'14'0'31,"0"0"-15,0 0-1,-1 0 17,1 0-17,0 0 48,0 0-48,-14-12 17,13 12-1,-13-13 0,14 1-15,-14-1-1,14 13 1,-14-12 0,14 12-16,-14-13 15,0 1 1,14 12-16,-14-13 16,14 1 15,-14-1 0</inkml:trace>
  <inkml:trace contextRef="#ctx0" brushRef="#br0" timeOffset="8">6491 2476 0,'0'0'0,"13"0"31,1 0 1,0 0-1,0 0 0,0 0-15,-1 0 46,1 0 16</inkml:trace>
  <inkml:trace contextRef="#ctx0" brushRef="#br0" timeOffset="9">4258 4509 0,'14'0'16,"14"-12"0,-15 12 15,-13-13-16,14 13 1,0 0 0,0 0-16,0-13 15,-1 13 1,1 0 15,0-12 16,-14-1-31,14 13-16,-1 0 62,1 0-46,0 0-16,0 0 15,-1 0 17,1 0-1,0 0-31,0 0 31,-1 0 16,1 0 31,0 0-47,-14 13-31,0-1 47,0 1-15,0 0-32,0-1 31,0 1 0,-14-1-15,0 1-1,14-1 17,-13 1-1,-1-13-31,14 12 31,-14-12 0,14 13-15,-14-13 62,14 12-62,-13-12 31,-1 13-32,0-1 16</inkml:trace>
  <inkml:trace contextRef="#ctx0" brushRef="#br0" timeOffset="10">4437 4672 0,'14'0'16,"0"-12"0,0 12-16,-1 0 15,1 0-15,-14-13 16,14 13-16,0 0 15,-14-13-15,13 1 32,1 12-1,0 0-15,0 0-1,-14-13 1,14 13-1,-1 0 48,1 0-47,0 0-1,0 0 63,0 0-46,-1 0-1,1 0-16,0 13 17,-14-1-1,0 1 0,14-13-31,-14 13 47,0-1 31,0 1-62,0-1 15,0 1-15,0-1 15,0 1-15,0-1 15,0 1-16,0-1 17,0 1-32,0-1 47,-14 2-16,14-2-16,-14 0 1,0 1 0,14-1 15,-13-12-15,13 13-16,0-1 15,-14-12 1,14 13-1,-14-13 17,14 12-1,-14-12-31</inkml:trace>
  <inkml:trace contextRef="#ctx0" brushRef="#br0" timeOffset="11">4755 4747 0,'13'0'15,"1"0"17,-14-12-32,14 12 15,0 0-15,0 0 94,-1 0-63,1 0 16,0 0-16,-14 12-15,14-12 15,-14 13 1,13-13-17,1 0 16,0 0-15,-14 12 0,13 1 15,1-13 0,-14 12-15,14 2 15,0-14 0,-14 12-15,0 0-16,0 1 31,0-1-15,0 1 15,0-1 0,0 1-15,0-1 15,0 1-31,0 0 16,0-1-1,-14-12 17,14 13-17,0-1 1,0 1 0,-14-1-1,14 1 16,0 0 1,-14-1 30</inkml:trace>
  <inkml:trace contextRef="#ctx0" brushRef="#br0" timeOffset="12">6036 4710 0,'0'-13'16,"0"1"31,14 12-32,-14-13 17,13 13-17,1 0 17,-14-12-1,14 12-16,0 0-15,-14-13 16,13 13 93,1 0-93,0 0 15,0 0-15,0 0 15,-14-13 16,13 13-31,1 0 15,0 0-15,-14 13 30,14-13 1,-1 0 16,-13 13-1,14-1-30,-14 1 14,0-1-14,0 1-17,0-1 17,0 1-1,0-1-16,-14-12 1,14 13 0,0-1-1,0 1 1,0-1 15,0 2-15,0-2 15,0 0-15,0 1-1,0-1 17,14 1-1,-14-1 125,-14-12-140</inkml:trace>
  <inkml:trace contextRef="#ctx0" brushRef="#br0" timeOffset="13">6284 4622 0,'13'-13'0,"1"13"47,-14-12-32,14-1 1,-14 1-1,14 12 1,0-13 15,-1 13-31,1 0 16,-14-12 0,14 12-1,-14-13 1,14 13-1,-14-12 17,13 12 77,1 0-62,0 0-16,0 12-15,-14 1-16,0-1 31,0 1-15,0-1 15,0 1-15,0-1 15,0 1 0,0-1 0,0 1-15,0 0 15,0-1 16,-14-12 109</inkml:trace>
  <inkml:trace contextRef="#ctx0" brushRef="#br0" timeOffset="14">6449 4497 0,'0'-13'47,"0"0"-31,0 1-16,0-1 15,14 1 16,-14-1-31,14 1 16,-14-1 15,14 13-15,-14-12 31,0-1-32,13 13-15,-13-12 16,14 12 0,0 0 93,0 0-78,0 0 1,-1 0-17,1 0 1,-14 12-1,0 1 1,14-13 15,-14 12 1,14-12-17,-14 13 16,13-13 1,-13 12 30,14 1-46,-14-1 31,0 1 0,0-1 109,-14-12-94</inkml:trace>
  <inkml:trace contextRef="#ctx0" brushRef="#br0" timeOffset="15">6518 4333 0,'0'-12'359,"14"12"-343,0 0-1,0-13 1,-14 1 78,13 12-94,1 0 15,0 0 1,-14-13-1,14 13 64,-1 0-64,1 0 79,-14-12-78,14 12 140,0 0-141,-1 0 64,1 0 30,0 0 32,-14 12-126,13 1 1</inkml:trace>
  <inkml:trace contextRef="#ctx0" brushRef="#br0" timeOffset="16">4410 4509 0,'14'0'109,"-1"0"-77,-13 13-32,14-13 109</inkml:trace>
  <inkml:trace contextRef="#ctx0" brushRef="#br0" timeOffset="17">4603 4660 0,'13'0'125,"1"0"-93,-14 12 124,14-12 16,-14 13-172</inkml:trace>
  <inkml:trace contextRef="#ctx0" brushRef="#br0" timeOffset="18">4796 4811 0,'14'0'47,"0"0"-31,-1 0-1,1 0 1,0 0 0,0 0 46</inkml:trace>
  <inkml:trace contextRef="#ctx0" brushRef="#br0" timeOffset="19">4589 4584 0,'14'-12'31,"-1"-1"-31,1 13 16,0-12-1,0 12-15,0-13 16,-1 13 0,1 0-1,0-12 1,0 12-16,0 0 47,-14-13-47,14 13 15,-1 0-15,-13-12 16,14 12 0,0 0 31,-14-13-32,14 13-15,0 0 16,-1 0 62,-13-13-62,14 13-16,0 0 46,0 0-30,-1 0 0,1 0-16,0 0 31,-1 0 47,1 0-62,0 0 15,0 0-15,-1 0-1,-13 13 1,14-13-1,0 0 17,0 0-17,0 13 1,-1-13 0,1 0-1,0 0-15,0 0 16,0 12 15,-1-12-15,1 0-1,0 0 1,0 0 0,-1 0-1,1 0-15,0 0 16,0 0-1,-1 0-15,1 0 16,0 0 15,0 0-15,-1 0-16,1 0 16,14 0-1,-14 0-15,13 0 16,-13 0-1,0 0 17,0 0-17,0 0 1,-1 0 15,1 0-15,0 0-1,0 0 17,-1 0-1,1 0-15,0 0 30,0 0-46,-1 0 47,1 0-31,0 0 0,0 0-16,-1 0 0,1 0 15,0 0 16,0 0-15,0 0 0,-1 0-1,1 0-15,0 0 16,0 0 0,0 0-16,-1 0 15,1 0-15,0 0 16,0 0 15,0 0-31,-1 0 16,1 0-1,0 0 1,0-12-16,0 12 16,0 0-1,-1 0-15,-13-13 16,14 13-1,0 0 17,0 0-1,-1 0-15,-13-13-1,14 13-15,0 0 16,0-12-1,-1 12 1,1 0 15,-14-13-31,14 1 32,0 12-17,-1 0-15,1-13 16,0 13 31,0 0-32,-1 0 1,-13-12 0,14 12-16,0-13 15,0 13 1,0 0-1,-1 0 1,-13-12 0,14 12-16,0 0 31,0 0-31,-1 0 31,-13-13-15,14 13 15,0 0-15,0 0-1,-14-12-15,13 12 16,1 0 0,0 0-1,0 0 16,-14-13-31,14 13 16,-1 0 0,1-13-16,0 13 15,0 0 1,-1 0 0,1 0-1,0 0 1,0 0-1,0 0-15,0-12 32,-1 12-17,1 0 17,0 0-17,0 0 32,0 0 141</inkml:trace>
  <inkml:trace contextRef="#ctx0" brushRef="#br0" timeOffset="20">5374 4484 0,'-13'0'47,"13"-13"-16,-14 13-16,14-12 17,0-1-17,0 1 17,0-1-32,-14 13 15,14-12 1,0-1 15,0-12-15,0 13 15,0-1 16,0 0-32,0 1 1,0-1 15,0 1 16,0-1 0,0 1-47,0-1 31,0 1 1,0-1-1,0 1-16,14 12 17,-14-13-1,0 0 16,0 1 0,14 12-47,-14-13 15,0 1 63,13 12-31,-13-13-31,14 1 15,-14-1-15,14 13-16,0-13 15,0 13 17,-14-12 15,13 12-47,1 0 31,-14-13 47,14 13-78,0 0 31,-1 0 313,1 0-344,0 0 31,0 0 16,-1 0-31,1 0-1,0 0 17,0 0 61,-1 0-30,1 13-48,0-13 32,-14 12 16,14 1-32,-14 0 0,0-1 1,0 1 14,0-1-46,0 1 47,0-1 0,0 1-31,-14 0 31,14-1-32,0 1 32,0-1-16,-14-12-15,14 13 0,0-1-1,0 1 32,0-1 0,0 1 62,14-13-46,0 0 31,-14 12-79,14-12 32,-1 0-16,1 0 94,0 0 0,0 0-46,0 0-48,-1 0 16,-13-12-32,0-1 32,14 13-31,-14-12-1,14-1 1,-14 1 15,14 12-31,-14-13 32,0 1-1,0-1 31,0 1-15,0-1 16,-14 0-32,14 1 0,0-1 0,0 1 16,0-1-31,0 1 0,0-1 30,0 0 48,0 1-63,14 12 32,-14-13-63,0 1 47,14 12 0,-1 0 46,1 0-61,0 0-1,0 0 16,14 0 15,-15 12 1,1-12-1,-14 13-30,14-13-17,0 0 16,-14 12-15,13-12 15,-13 13 1,0 0-1,14-13-16,-14 12 32,0 1-15,14-1-17,-14 1 16,0-1 1,14 1-17,-14 0 17,0-1-32,0 1 31,0-1-16,0 1 17,0-1-17,0 1 17,0-1-17,-14-12 1,14 13-1,0-1 1,0 1 0,-14-13-1,14 13 17,0-1-1,0 1-16,-14-13 1,14 12 0,-13-12-16,13 13 47,0-1-1,-14-12 1</inkml:trace>
  <inkml:trace contextRef="#ctx0" brushRef="#br0" timeOffset="21">6036 4095 0,'0'12'63,"0"1"-47,0 0 15,0-1-16,0 1 1,0-1 0,14-12-1,-14 13 1,0-1 46,0 1-46</inkml:trace>
  <inkml:trace contextRef="#ctx0" brushRef="#br0" timeOffset="22">6077 4082 0,'14'0'15,"0"13"16,-14-1 1,13 1-17,-13 0 1,14-1 31,-14 1-32,0-1 17,0 1 61</inkml:trace>
  <inkml:trace contextRef="#ctx0" brushRef="#br0" timeOffset="23">5305 2138 0,'0'12'31,"0"1"-15,0 0-1,0-1 1,0 1 0,-14-1 15,14 1-15,0-1-1,-13 1 1,13-1 15,0 1-15,0-1 15,0 1-15,0-1-1,0 1 32,0 0-16,0-1 16,0 1 0,0-1-31,0 1 15,13-13 16,-13 12-32,0 1 32,14-13-31,-14 12 0,14-12 15,-14 13 16,14-13 0,0 0-16,-14 12 141,14-12-157,-1 0 32,1 13-16,0-13-15,0 12 0,0-12 15,-1 0-15,-13 13-16,14-13 15,0 0 1,0 0 15,-14 13-15,13-13 15,1 0-15,0 0 15,0 0 16,-1 0-32,1 0 1,0 0 109,0 0-125,-1 0 31,1 0-15,0 0 124,0-13-46,0 13-47,-14-13-31,13 1-1,-13-1 48,0 1-32,0-1 0,14 1-31,-14-1 94,0 1-31,0-1-48,0 1 1,0-1 46,0 1-46,0-1 46,0 0-62,0 1 47,0-1 0,14 1-31,-14-1 15,0 1 0,0-1-15,0 1 31,0-1-32,14 13 1,-14-12 15,0-1 79</inkml:trace>
  <inkml:trace contextRef="#ctx0" brushRef="#br0" timeOffset="24">5471 1774 0,'0'-12'172,"-14"12"-172,0 0 15,1 0 16,-1 0 1,0 0 30,0-13-31,0 13 48,1 0-33,-1-12-14,0 12-17,0 0 17,0 0 46,14-13-63,-14 13 17,1 0-1,-1 0 31,14-13-62,-14 13 32,0 0 233,1 0-249,-1 0 31,0 13 125,0-13-141,1 0-31,13 13 109,-14-13-109,0 0 16,0 0-1,14 12 1,-13-12-16,-1 0 31,14 13-31,-14-13 32,0 0 249,0 25-281,1-25 15,-1 0-15,0 0 16,14 12-16,-14-12 16,0 0-1,1 0 1,-1 12 15,0-12 0,0 0-15,1 13 297,-1-13-313,14 12 31,-14-12-16,1 0 1,-1 13 31,0-13-16,0 13 0,1-13-15,-1 0 31,14 13-31,-14-13-1,0 12 16,0-12-31,1 13 32,-1-13-1,0 12 0,0-12-15,14 12-1,-14-12 1,14 13-16,-14-13 16,1 0 31,13 13-32,-14-13-15,0 12 47,0-12-31,14 13 15,-14-13-31,1 12 16,-1 1 15,0-13 0,14 12-15,-14-12 15,0 0-15,14 13-16,0 0 15,-13-13 16,13 12-15,-14-12 0,14 13-1,-14-13 17,0 12-17,14 1 16,-13-13-15,13 12-16,-14-12 31,14 13-15,-14-1 15,14 1 16,-14-1-31,1-12-1,13 13 17,-14-13-32,14 13 15,-14-1 16,14 1-15,-14-13-16,14 12 16,-13-12-16,13 13 15,-14-13 1,14 12 0,0 1-1,-14-13 1,14 12-1,-14-12 1,14 13 0,-14-13-16,14 12 15,-13 1 17,13-1-1,-14-12-16,14 13 17,-14-13-1,14 13-15,-14-1-1,14 1 16,-14-13-31,14 12 32,-13-12-1,13 13-31,0-1 31,-14-12-31,0 13 47,14-1-16,-14-12-15,14 13 15,-14-1-15,14 1 15,-13-13-15,-1 0-1,14 12 1,0 1 15,-14-13-31,14 13 31,-14-13-15,14 12-16,0 1 31,-14-13-31,1 0 32,13 13-32,0-1 46,-14-12-30,14 12 0,-14 1 31,14-1-16,-14 1 0,14-1-15,0 1 15,-13-13-15,-1 0-16,14 13 15,0-1 16,0 1 1,-14-13-1,14 12-15,0 1 15,0-1 16,-14-12-32,14 13-15,0-1 32,0 1-1,-13-13-16,13 13 1,0-1 0,-14-12-1,14 13 1,0-1 31,0 1 0,-14-13-47,14 12 15,0 1 17,0 0 30,-14-13-46,14 12-1,0 1 32,0-1-31,-13 1 31,13-1-32,0 0 1,0 1 15,-14-13-31,14 12 31,0 2 1,0-2-1,0 1 0,0-1 16,0 0 16,0 1-32,0-1 16,0 1 15,0 0-15,0-1-31,0 1 62,0-1-47,0 1 16,0-1-16,0 1 0,0 0-15,0-1 15,0 1-31,0-1 32,0 1-1,-14-1 0,14 1-31,0-1 47,0 1-31,0-1 15,0 1 0,0 0-15,0-1 15,-14-12-15,14 13-1,0-1-15,0 1 16,0-1-1,0 1 1,0-1 0,0 1-1,0-1 1,0 1 0,0 0-1,0-1 16,0 1 1,0-1-17,0 1 32,0-1 0,0 1-31,0-1 15,0 1-15,0-1 15,0 1-16,0-1 1,0 1 0,0 0-1,-14-13-15,14 12 47,0 1-31,0-1-1,0 1 1,-13-13 0,13 12-1,0 1-15,0-1 32,0 1-1,0-1-16,0 1 1,0 0 0,0 0 15,0-1-15,0 0-1,0 1 16,0-1-15,0 1 15,0-1 1,0 1-17,0 0 1,0-1 15,0 1-15,0-1-16,0 1 15,0-1 1,0 14 0,0-14-1,-14 1 1,14-1-16,0 1 15,0-1 1,0 0-16,0 1 31,0-1-15,0 2-16,0-2 16,0 1 15,0-1 16,0 0-32,0 1 17,0-1 14,0 1-14,0 0-1,0-1-15,0 1 15,0-1 0,0 1-31,0-1 31,14-12-15,-14 13 0,0 0 15,13-13-31,-13 12 15,0 1 17,0-1 15,0 1-16,0-1-16,14 1 1,-14-1 15,0 1-15,0-1 0,0 1-1,0 0 1,0-1 31,0 1-32,0-1 1,14-12 0,-14 13 30,0-1 1,14-12-31,-14 13 15,0-1-15,14-12 15,-14 13-15,0-1 46,13-12-31,-13 13-15,0 0 0,0-1 15,0 1-15,14-1-1,-14 1-15,14-1 16,-14 1 15,0-1-31,14 1 16,-14-1-1,0 1 1,0-1 0,13 1-1,-13 0 48,14-13-1,-14 12-62,0 1 47,14-13-31,0 0 15,-14 12-31,13-12 47,-13 13-32,0-1 17,14 1-17,0-1 1,-14 1 15,14-13-15,-14 12-1,0 1-15,0-1 16,13 2 0,-13-2 15,14-12-31,-14 12 16,0 1-1,14-13 1,-14 12-16,14-12 15,-14 13 1,0-1 15,14 1-31,-1-1 32,-13 1-17,14 0 32,0-13-31,-14 12-1,0 1 17,14-13-32,-14 12 31,14-12-16,-14 13 17,13-13-32,-13 12 15,14-12 1,-14 13 0,14-13-16,0 13 31,0-13 0,-14 12 0,13-12-15,1 13 0,0-13-1,-14 12 16,14-12-15,-14 12 0,14-12-16,-1 0 15,1 0 32,-14 13-31,14-1 15,0-12 16,-1 0 31,1 0-47,-14 14 16,14-14-16</inkml:trace>
  <inkml:trace contextRef="#ctx0" brushRef="#br0" timeOffset="25">4988 4772 0,'0'-12'125,"14"12"-125,0 0 16,0 0 15,0 0 0,-14-13-15,13 13-16,1 0 15,0 0 17,0 0 14,0 0 1,-1 0-15,1 0 30,0 0-15,0 0-16,-1 0 0,1 0 1,0 0-1,0 0 0,-1 0-15,1 0 46,-14 13-30,14-13-32,0 12 46,-1-12-14,-13 13 15,0-1-16,14-12 0</inkml:trace>
  <inkml:trace contextRef="#ctx0" brushRef="#br0" timeOffset="26">5250 5024 0,'14'0'63,"-14"-13"-32,0 0 16,0 1-32,0-1 17,0 1-1,0-1 0,0 1-15,0-1 46,0 0 16,-14 13-46,14-12 61,0-1-77,0 1 15,0-1 47,14 13-78,-14-12 47,14-1 0,-14 1-16,13 12-15,-13-12 31,14 12-31,0 0-1,-14-14 79,0 2-78,14 12-1,0 0 32,0 0-16,-1 0-31,1 0 63,0 0-48,0 0 1,0 0 0,-1 0 31,1 0-32,0 0 1,-14-13-1,14 13-15,-1 0 79,1 0-64,0 0 1,0 0 31,-1 0-32,1 0 95,-14 13-95,14-13-15,0 0 47,-1 0-31,1 0 62,-14 12-78,14-12 31,0 14 0,0-14-31,-14 12 16,13 0 0,-13 1 15,14-13-15,-14 12-1,0 1 1,14-13-1,-14 12 1,0 1 15,14-13 1,-14 12-17,0 1 1,14-13 15,-14 13-15,0-1-1,0 1 17,13-13 14,-13 12 33</inkml:trace>
  <inkml:trace contextRef="#ctx0" brushRef="#br0" timeOffset="27">5677 4835 0,'0'-12'63,"0"0"-47,0-2 62,14 14-63,0 0 32,-14-12-31,14-1-1,-14 1 32,14 12 16,-1 0-48,-13-13 1,14 13 15,0 0-15,-14-12 15,14 12 32,13 0-32,-27-13-15,14 13-1,0 0 16,0 0 1,0 0-1,0 0 16,-1 0-32,15 0 79,-14 0-63,-1 0 1,1 0 30,0 0-15,0 0 16,-14 13-32,13-13-16,1 0 48,-14 12-47,14-12-1,-14 13 1,0-1-1,14-12 1,-14 13 0,0-1 15,13-12-15,-13 14-1,0-2 1,0 0 15,0 1 16,14-1 0,-14 1-16,0-1 0,0 1 16,0-1 0,14-12-16,-14 13-15,0 0 15</inkml:trace>
  <inkml:trace contextRef="#ctx0" brushRef="#br0" timeOffset="28">5264 4120 0,'0'13'31,"0"-1"16,0 1-47,0-1 31,0 1 0,0-1 1,-14-12-17,14 13 1,0 0 15,0-1 16,0 1-31,0-1 31,0 1 15,0-1-15,0 1 0,0-1 15,0 1-15,0-1 16,0 1-16,14-13-47,0 0 140,-14 13-124,13-13-1</inkml:trace>
  <inkml:trace contextRef="#ctx0" brushRef="#br0" timeOffset="29">5154 4233 0,'0'13'109,"0"-1"-62,0 1-31,0-1 15,0 1 47,0-1 47,0 1-78,14-13 16</inkml:trace>
  <inkml:trace contextRef="#ctx0" brushRef="#br0" timeOffset="30">5443 1762 0,'14'0'125,"-14"12"-78,14-12-31,-14 13 46,14-13-30,-14 12-32,13-12 15,1 12 32,-14 1 31,14-13-78,-14 12 31,14-12-15,-1 0 15,1 13 1,0-13-1,0 0-16,-1 0 1,1 0 62,0 0-62,0 0-1,0 0 79,-1 0-78,1 0 15,0 0 0,0 0-31,0 0 16,-1 0 0,1 0 77,0 0-77,-14-13-16,14 13 47,-14-12 47,14 12-79,-1 0-15,1 0 31,0-13-15,0 13 15,0 0 126,0-12-142,-1 12 1,1 0 78,0 0-94,0 0 15,-1 0 1,1-12-1,0 12 1,0 0 0,-14-13-16,13 13 31,1 0 141,0 0 31,0 0-187,-1 0 15,1 0-16,0 0-15,0 0 16,-1 13 15,1-13-31,0 0 16,0 0 0,0 0-1,-1 0 1,-13 12-16,14-12 15,0 0 1,0 0 0,-1 0-1,1 0 1,0 12-16,0-12 62,-14 13-30,13-13 61,-13 12-77,14 1 15,-14 0 16,14-13-31,-14 13 62,0-1 16,14-12-79,-14 13 48,14-13-32,-14 12 16,13-12 0,-13 12-32,14-12 17,-14 13-32,14-13 15,0 13 17,-1-13 14,-13 12-30,14-12 15,0 0 1,-14 13-17,0-1 16,14-12-15,-14 13 15,14-13-15,-14 12 15,14-12 0,-1 13 1,-13 0-17,14-13 17,-14 12-17,14 1 16,0 12 16,0-25-31,-14 12 15,13-12-15,-13 13 15,0-1 16,14-12-31,-14 13 46,14-13-46,-14 12-1,14-12-15,-14 13 47,0 0-31,13-13-1,-13 12 17,14-12-17,-14 13 1,0-1 0,14-12-1,-14 13 32,14-1-31,-14 1 62,13-13-63,-13 12 1,14-12 15,-14 13-15,0-1 0,14-12-1,-1 13 1,-13-1 31,14-12-16,-14 13-31,0 0 16,14-13 15,-14 12-31,0 1 47,14-13-47,0 0 15,-14 12 1,0 1-16,0-1 31,14-12-15,-14 13 15,13-1 0,-13 1-15,0-1 15,14-12-15,-14 13-1,14-13 1,-14 12-16,0 1 16,14-13-1,-14 13 1,14-13 0,-14 12-1,0 1 16,13-13-31,-13 13 16,14-1 15,-14 0 1,14-12-32,-14 13 31,0-1 0,14-12-31,-14 13 31,0-1 1,14-12-32,-14 13 15,0 0 1,0-1 31,14-12-47,-14 13 15,13-1 17,-13 1-17,0-1 16,14-12 1,-14 13-17,0-1 1,0 1 0,14 0-1,-14-1 1,0 1-1,0-1 1,0 1 0,14-13-1,-14 12-15,13 14 16,-13-14 15,0 1-31,14-1 16,-14 1-1,0-1 1,0 0-16,0 1 16,0-1-1,0 2 17,0-2-32,0 1 15,0-1 1,0 0-1,0 1-15,0-1 32,0 1-17,0 0 1,0-1-16,0 1 16,0-1-1,0 1 16,0-1-31,0 1 16,0 0 0,0-1-1,0 1 1,0-1 0,0 1-1,0-1 1,0 1-1,0-1 1,0 1 0,0-1-1,0 1 1,0 0 0,0-1-1,0 1 1,0-1-16,0 1 15,14-13 1,-14 12 0,0 1-1,0-1-15,0 1 32,0-1-17,0 1 1,0 0-16,0-1 15,0 1 17,0-1-1,0 1-31,0-1 16,0 1-1,0-1 1,0 1-1,0-1-15,0 1 32,0-1-17,0 1 1,0 0 0,0-1-1,0 1 1,0-1-1,0 1 1,0-1 0,0 1-1,0-1 17,0 1-32,0-1 31,0 1-16,0 0 1,0 0 0,0-1-1,0 0 17,0 1-17,0-1 1,0 1-1,0-1 1,0 1-16,0 0 16,-14-13-1,14 12 1,0 1 0,0-1-16,0 1 31,-14-1-16,14 1 1,-13 0 0,13-1-1,0 1 17,-14-13-32,14 12 15,0 1 1,0-1-1,0 0 1,-14 1 0,14-1-16,0 2 15,0-2 1,-14-12 0,14 13-1,-13-1-15,13 0 16,0 1-1,0-1-15,-14-12 16,14 13 0,0 0-1,0-1 1,-14-12-16,14 13 31,0-1-31,-14-12 16,14 13-16,-14-13 15,14 25 1,-14-25 0,14 13-16,0-1 15,-13 1 1,13-1-16,-14 1 16,14-1-1,0 1-15,-14-13 16,14 12-16,0 13 15,-14-25 1,14 13 0,0 0-16,-14-13 0,14 12 15,-13 1-15,13-1 32,-14 1-17,14-1 1,0 1-1,-14-13 1,14 12 0,0 1-16,-14-13 0,14 12 15,0 1 1,-14-13-16,14 13 16,0-1-1,-14 1-15,14-1 16,0 13 15,-13-25-31,13 13 16,-14-13-16,14 12 15,0 1 1,-14-1 0,14 1-1,0-1 1,-13 1-1,13 0 1,0-1 0,-14 1 15,14-1-31,-14-12 16,14 13-1,0-1 1,-14-12-1,14 13-15,0-1 16,-13 1 0,-1 12-1,0-25 1,14 12 0,0 2-1,-14-14-15,14 12 16,0 0-16,-13 1 31,13-1-15,-14 1-1,0-1 1,14 1 0,-14-13-1,14 12-15,-14 1 16,14 0-1,-13-1 17,-1 1-17,14-1 17,-14 1-1</inkml:trace>
</inkml:ink>
</file>

<file path=ppt/ink/ink2.xml><?xml version="1.0" encoding="utf-8"?>
<inkml:ink xmlns:xml="http://www.w3.org/XML/1998/namespace" xmlns:inkml="http://www.w3.org/2003/InkML">
  <inkml:definitions>
    <inkml:context xml:id="ctx0">
      <inkml:inkSource xml:id="inkSrc0">
        <inkml:traceFormat>
          <inkml:channel name="X" type="integer" min="0" max="1366" units="cm"/>
          <inkml:channel name="Y" type="integer" min="0" max="768" units="cm"/>
          <inkml:channel name="T" type="integer" min="0" max="2.14748E+09" units="dev"/>
        </inkml:traceFormat>
        <inkml:channelProperties>
          <inkml:channelProperty channel="X" name="resolution" value="48.78571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14-02-16T14:20:40.9140000"/>
    </inkml:context>
    <inkml:brush xml:id="br0">
      <inkml:brushProperty name="width" value="0.05292" units="cm"/>
      <inkml:brushProperty name="height" value="0.05292" units="cm"/>
      <inkml:brushProperty name="color" value="#000000"/>
    </inkml:brush>
  </inkml:definitions>
  <inkml:trace contextRef="#ctx0" brushRef="#br0">4236 2280 0,'10'0'78,"-10"-9"-63,10 0 1,-10 0 15,0 0-31,10 9 16,-10-9 0,10 0-1,0 0 32,-10 0-31,10 0-1,-10 0 17,10 9-1,-10-9-31,10 0 31,-10 0-31,0-1 31,10 10-15,-10-8 15,10 8-15,-10-10-1,0 2 1,10 8-16,-10-9 16,10 9-1,0 0 32,-10-18-47,10 18 31,-10-10 1,10 10-17,0 0 1,-10-9 0,10 9-1,0 0 32,-10-8-47,10 8 16,0 0-16,0 0 15,-10-10 1,10 10-16,-10-8 16,10 8-16,-10-9 15,10 9 1,0 0 46,-10-10-46,10 10 0,0 0 30,-10-9-46,10 9 16,-10-9-16,10 9 141,-10-9-126,10 9-15,1-9 32,-2 9-32,1 0 15,-10-9 16,0 0 48,10 9-64,0-9 79,1 9-78,-2 0 296,2 0-281,-11-9 188,9 9-188,2 0-31,-2-9 47,-9 0 0,11 9-31,-1-9 15,0 9 250,0 0-265,0 0-1,0 0 17,-10 9-32,10-9 15,0 0 1,-10 9 15,9-9-15,2 0 109,-11 9-110,10-9 1,0 0 47,10 9-48,0-9 1,0 9-16,0-9 15,-10 0-15,10 0 16,0 0-16,10 0 16,-10 0-16,0 9 15,-10-9-15,11 0 16,-12 0 0,1 0-1,-10 9 1,10-9 296,0 0-296,1 9 0,-2-9-1,1 0 1,0 0-1,1 9 17,-11 0-17,10-9-15,0 0 32,-1 0-17,-9 9 16,11-9-15,-1 0-16,0 0 16,0 0-1,0 10 1,10-10 15,0 0-15,-10 0-16,0 9 15,10-9-15,0 0 16,-10 0-16,0 0 16,10 0-16,-10 0 15,0 0-15,0 0 16,10 0-16,0 8 16,-10-8-1,0 0 1,0 0-1,0 0-15,0 0 16,10 0 0,-10 0-1,0 0 17,0 0-17,0 0 1,-10-8-16,10 8 31,0-9 16,0 9-31,0 0-1,1-10 1,-1 10-1,-1 0 1,1 0 0,-10-9 15,11 9 16,-11-9 0,0 0 0,10 9-47,-10-9 31,10 9-16,-1 0 1,1 0 140,1 9-78,-1 0-62,0-9 0,-10 9-1,10-9 1,0 9 0,0 1-1,0-10 1,-10 9-16,10-1 15,0-8-15,0 10 16,10-2 15,-10 1-15,-10 1 0,10-10-1,0 8 1,0 2-1,0-1 1,0-9 31,-10 8-31,0 2 30,10-10-30,-10 8-16,10-8 16,-10 10-1,0-1 17,10-9-17,-10 9-15,0 0 31,10-9-31,-10 9 16,0 0 0,0 0-1,10-9 1,0 18 0,-10-9-1,10 0 1,-10 0-1,10 0 1,-10 0 0,10-9-1,-10 9 1,0 0 0,10 0-1,-10 0 1,0 0-16,0 0 15,10-9-15,-10 9 32,0 0-17,10-9 1,-10 9 0,0 0-16,0 1 31,10-10-16,-10 8 1,10-8-16,-10 10 16,10-1 15,-10 0-15,10 0 30,0-9-30,-10 9 0,0 0-16,0 0 31,10-9-31,-10 8 31,11 2 0,-11-1-15,0 0 0,0 0-1,0 0 1,0 0 0,9 0-1,-9 0 1,0 0-1,0 0 1,11-9 0,-11 9-16,0 0 31,0 0-15,9 0-1,-9 0 16,11 0 1,-11 0-17,0 1 1,0-2 0,0 1 15,10-9-16,-10 9-15,0 0 16,0 0 15,0 0-15,0 0 0,9-9-1,-9 10-15,0-2 31,10-8-31,-10 10 16,0-1 0,0 0-1,0 0 1,0 0 0,0 0-1,0 0-15,0 0 16,0 0-1,0 0 1,0 0-16,0 0 16,0 0 15,0 0-31,0 0 31,0 0-15,0 0-1,0 0 1,0 0 0,0 0-1,0 9 1,0-9 0,0 0-1,0 0 1,0-1-1,0 2 1,0-1 0,0-1-16,0 2 15,0-2 1,0 1 0,0 1-1,0-2 1,0 2 31,0-1-16,0-1-15,-10-8-1,10 10 1,0-1-1,0 0 17,0 0-32,0 0 15,0 0 17,0 0-17,0 0-15,0 0 16,0 0-1,0 0-15,0 0 16,0 0 0,0 9-1,0-9 1,0 0 0,0 0-16,0 0 15,0 0 1,0 0-1,0 0 1,0 0-16,0 0 16,-9 0-1,9 1-15,0-1 16,0 0-16,0 0 16,0 0-1,0 0-15,0 0 16,-10 0-16,-1 9 15,11-9-15,0 0 16,0 0-16,0 0 16,-9 0-16,9 0 15,-11 0-15,11 0 16,0 0-16,0 9 16,-9 0-1,9-9 16,-11 0-15,1-9 0,10 9-16,0 0 15,0 0 1,-10-9-16,10 10 16,0-2-16,0 1 15,-10-9 1,10 10-16,0-2 15,-10 1-15,10 0 16,-10 0 0,0 1-1,10 8-15,-10-18 16,10 9-16,0 0 16,-10 0-16,10 0 15,0 9 1,-10-18-16,0 9 15,10 9-15,0-9 16,-10 0 0,10 0-1,0 0-15,-10-9 16,10 9-16,-10 0 16,10 0-1,-10 0 1,10 0 15,0 0-15,-10-9-16,10 9 15,-10-9 1,10 9 0,-10-9-1,10 9-15,0 0 16,-10-9-16,10 10 15,-10-2 1,10 2 0,-10-1-1,0-9-15,10 8 16,-10 2 0,10-2-1,-10-8-15,0 10 16,0-10-1,10 9 1,-10-1 0,0 2 15,0-10-31,10 9 31,-10-9-31,10 9 31,-10-9-15,10 9 0,-10-9-1,0 0 1,10 9 0,-10-9-1,0 9 1,0-9-1,-1 0 1,11 9 0,-10 0-1,1-9 1,-1 9-16,0-9 31,-1 0 0,11 9-15,-10-9 15,10 9 79,-9-9-95,-1 9 17,-1-9-1,11 9 16,-10-9-47</inkml:trace>
  <inkml:trace contextRef="#ctx0" brushRef="#br0" timeOffset="1">4606 4121 0,'-9'0'93,"9"-9"-93,-11 0 47,1 9-31,10-9 15,-10 0 16,0 9-31,1-9 62,-2 9-63,1-9 1,0 0 15,0 9-15,0 0 0,10-9-16,-10 9 15,-10-9 157,10 9-156,-10 0-16,20-9 15,-20 0-15,10 9 16,0 0 62,10-9-78,-10 9 16,0-9-1,10 0-15,-10 0 32,0 0-1,0 9-16,10-9-15,0 0 16,-10 9 0,10-9-1,0 0 1,-10 9 0,10-9-1,0 0 1,-10 9 15,10-10-31,-10 10 16,10-8 15,0-1 0,-10 9-15,10-10-1,-10 2 32,0-2 0,0 2-16,0 8 1,10-9-17,-10 9 1,0 0 15,10-10-31,-10 10 47,0 0-31,10-8-16,-10 8 31,10-10 47,-11 10-62,2 0 31,9-9-47,-10 0 15,0 0 16,-1 0 16,11 0-15,-10 9-17,10-9-15,-9 9 31,9-9-31,0 0 32,-10 9-32,10-9 15,-10 0 17,10 0-1,-11 0 0,2 0 0,9 0-15,0 0 0,-11 9-1,11-9 16,0 0 1,0 0-17,-10 0 17,10 0-17,0 0 16,0 0-15,-10 9 0,0-9-1,10 0 1,0 0 15,0-1-31,-10 10 16,10-9 15,0 0 0,-10 0-15,10 1 0,-10-2 30,10 1 1,-10 9-15,10-8-17,0-2 32,0 1-31,-10 9-1,10-9 17,0 0-17,-10 9 16,10-9-31,0 0 16,0 0 15,0 0-15,-10 9 0,10-9-1,0 0-15,-10 0 16,10 0 15,0 0-15,0 0-1,0 0 1,0 0 15,0 0-15,0 0-16,0 0 15,-10 9 1,10-9 0,0 0-1,0 0-15,0 0 16,0 0 0,0 0-1,0 0 1,0 0 15,0 0-15,0-1-1,0 1 32,0 0-16,0 0 1,0 0-17,0 0 1,0 0 0,0 0 15,0 0-16,0 0-15,0 0 16,0 0 15,0 0-15,0 0 0,0 0 15,0 0-16,0 0 1,0 0 0,0 0-1,0 0 17,0 0-17,0 0-15,0 0 16,0 0 15,0 0 0,0-1-15,0 2 0,0-1 15,0-1-16,0 2 17,10 8-32,-10-10 15,0 1 1,0 1 0,0-2-1,0 2 1,0-1-1,10-1 1,-10 2 0,0-1-1,0 0 1,0 0 0,0 0-1,10 9 1,-10-9-1,10 9-15,-10-9 16,0 0-16,0 0 31,0 0-15,0 0 0,0 0-1,10 9-15,-10-9 16,0 0-1,0-9 1,10 18 0,-10-9-16,0 0 15,0 0 1,0 0 0,0 0-1,0 0 16,10 9-15,-10-9-16,0 0 16,0 0 15,0-1 16,0 2-32,10 8-15,-10-10 16,10 1 15,-10 0-15,0 0 0,0 0-1,10 0 1,-10 0-1,0 1 1,0-2 0,10 1-1,-10 0 1,0 0 0,0 0-1,10 9-15,-10-9 16,0 0-16,11 9 15,-11-9 1,0 0 0,0 0-1,0 0 32,0 0 141,0 0-188,0 0 31,0 0 0,0 0-15,0 0-1,0-1 1,0 2 15,9-10 1,-9 9-17,0 0 1,11 0-1,-1 0 1,-10-1 15,10 10-31,-10-8 16,0-2 15,9 1-31,1 0 47,1 0-16,-1 9-15,-10-9-16,10 0 16,-1 0-1,2 0 1,-1 9-1,0-9 1,-10 0 0,10 9-1,-10-9 1,0 0 31,10 9-32,-10-9 32,10 9-31,-10-9 0,10 9 15,-10-9-16,10 0 173</inkml:trace>
  <inkml:trace contextRef="#ctx0" brushRef="#br0" timeOffset="2">4366 2153 0,'10'0'79,"0"0"-33,-10 10-46,10-1 32,0-9-17,0 9-15,0-9 47,0 9 0,0-9 47,0 0-94,-10 9 15,10-9 79,0 0-31,0-9-32,0 9 0,-10-9 0,10 0-15</inkml:trace>
  <inkml:trace contextRef="#ctx0" brushRef="#br0" timeOffset="3">4466 2090 0,'0'10'79,"0"-2"-64,0 2 1,10-10-1,-10 9-15,10-1 16,-10 2 0,0 8-1,10-18-15,-10 9 16,0 0-16,10-9 16,-10 9-1,0 0 1,10-9-16,-10 9 15,10-9 1,-10 9-16,0 0 16,10-9 15,-10 9-31,11 0 47,-2-9-32,-9 9 1,10-9 0,-10 9-1,10-9 1,0 0 31,1 0-32,-2 0-15,2 0 16,-2 0 0,2 0-1,-2 0-15,2 0 32,-1 0-17,0 0-15,-10-9 16,10 9 15,-10-9-15,0 0 156,10 9-157,-10-9 1,10 0 15,0 9-15,-10-9 46,10 9-46</inkml:trace>
  <inkml:trace contextRef="#ctx0" brushRef="#br0" timeOffset="4">4727 1946 0,'0'9'47,"0"0"-47,0 0 16,-10-9-1,10 9-15,0 0 16,0 0 0,0 0-1,-10 0-15,10 0 16,0 0 0,0 1-1,0 7 16,0-7-15,0-2 0,0 1-1,0 1 1,0-2 0,0 2-1,0-1 16,0-1-15,0 2 0,10-10-1,-10 8 1,10-8-16,-10 10 16,0-1-1,9-9 1,-9 9-1,0 0 1,11-9 0,-11 9-1,0 0-15,10-9 16,-10 9 0,10-9-1,-10 9 1,0 0-1,10-9-15,-10 9 16,10-9 0,-10 9-1,10-9 1,-10 9 31,10-9-47,0 0 15,0 0 17,0 0-17,0 0 17,0 0-32,0 0 31,0 0 0,0 0-31,-10-9 31,10 9-15,-10-9 0,10 0 140,-20 9-16</inkml:trace>
  <inkml:trace contextRef="#ctx0" brushRef="#br0" timeOffset="5">5198 2073 0,'10'0'63,"-10"8"-63,0 1 16,0 1-16,10-10 15,-10 8-15,0 2 16,10 7-1,-10-7-15,10-2 16,-10 2 0,0-1-16,0 0 15,0 0 17,10-9-32,-10 9 15,0 0 1,0 0-1,0 0 48,0 0-47,10-9-1,-10 9 16,10-9 16,-10 9-15,10-9 30,0 0 63,0 0-109,10 0-1,-10 0 1,0 0 46,0-9-30,0 9-17,0 0 63,0 0-31,-10-9-15,10 9-17,0 0 1,0-9 15,0 9-15,0 0 62,-10-9-63,10 9 17,-10-9-1,10 9-15,-10-9-1,0 0-15,0 0 47,10 9-31,-10-9-16,0 0 31,0-1-15,0 2 15,10-2 0,-10 2 0,0-1-31,0-1 16,0 2 0,10 8-1,-10-10 1,0 1-16,0 1 31,0-2-15,0-7 62,0 7-47,10 10-15</inkml:trace>
  <inkml:trace contextRef="#ctx0" brushRef="#br0" timeOffset="6">5468 2127 0,'0'0'0,"0"8"16,0 10-1,0-8 1,0-1 0,0 0-16,-10-9 0,10 18 15,0-9 1,0 0 0,0 0-1,0 0 16,0 0-15,0 0 0,10-9 62,-10 9-47,10-9 0,0 0 16,0 0-16,0 0 1,0 0-32,0 0 31,1 0 16,-1 0-16,-1 0-15,1 0 15,-10-9 0,11 9 0,-1 0 1,0-9-17,-1 0 17,1 0 77,-10 0-62,0 0-32,0 0 1,0 0 15,0 0-15,0 0 15,0 0-15,0-1-1,0 2 17,0-2-1,0 2-15,0-1 15,0-1 0,11 2-15,-11-2-1,10 10 1,-10-9 0,0 1-1,0-2 16,0 2 16,0-1-31,10 9 0,-10-10 124</inkml:trace>
  <inkml:trace contextRef="#ctx0" brushRef="#br0" timeOffset="7">5639 2262 0,'10'0'31,"0"0"-15,0 0-1,0 0 17,0 0-17,0 0 48,0 0-48,-10-9 17,10 9-1,-10-9 0,10 0-15,-10 0-1,10 9 1,-10-9 0,10 9-16,-10-9 15,0 0 1,10 9-16,-10-9 16,10 0 15,-10 0 0</inkml:trace>
  <inkml:trace contextRef="#ctx0" brushRef="#br0" timeOffset="8">5769 2262 0,'0'0'0,"10"0"31,0 0 1,0 0-1,0 0 0,0 0-15,0 0 46,0 0 16</inkml:trace>
  <inkml:trace contextRef="#ctx0" brushRef="#br0" timeOffset="9">4145 3724 0,'10'0'16,"11"-9"0,-11 9 15,-10-9-16,9 9 1,2 0 0,-1 0-16,0-9 15,0 9 1,0 0 15,0-9 16,-10 0-31,10 9-16,0 0 62,0 0-46,0 0-16,0 0 15,0 0 17,0 0-1,0 0-31,0 0 31,0 0 16,0 0 31,0 0-47,-10 9-31,0 0 47,0 0-15,0 0-32,0 0 31,0 0 0,-10 0-15,0 0-1,10 0 17,-10 0-1,0-9-31,10 9 31,-10-9 0,10 9-15,-10-9 62,10 9-62,-10-9 31,0 9-32,0 0 16</inkml:trace>
  <inkml:trace contextRef="#ctx0" brushRef="#br0" timeOffset="10">4276 3841 0,'10'0'16,"0"-8"0,0 8-16,0 0 15,0 0-15,-10-10 16,10 10-16,0 0 15,-10-9-15,10 0 32,0 9-1,0 0-15,0 0-1,-10-9 1,10 9-1,0 0 48,0 0-47,0 0-1,0 0 63,0 0-46,0 0-1,0 0-16,0 9 17,-10 0-1,0 0 0,10-9-31,-10 10 47,0-2 31,0 2-62,0-1 15,0-1-15,0 2 15,0-2-15,0 2 15,0-1-16,0-1 17,0 2-32,0-1 47,-10 0-16,10 0-16,-10 0 1,0 0 0,10 0 15,-10-9-15,10 9-16,0 0 15,-10-9 1,10 9-1,-10-9 17,10 9-1,-10-9-31</inkml:trace>
  <inkml:trace contextRef="#ctx0" brushRef="#br0" timeOffset="11">4506 3896 0,'10'0'15,"0"0"17,-10-10-32,10 10 15,1 0-15,-2 0 94,1 0-63,0 0 16,0 0-16,-10 10-15,11-10 15,-11 9 1,9-9-17,2 0 16,-2 0-15,-9 8 0,11 2 15,-2-10 0,-9 9-15,11 0 15,-1-9 0,-10 9-15,0 0-16,0 0 31,0 0-15,0 0 15,0 0 0,0 0-15,0 0 15,0 0-31,0 0 16,0 0-1,-10-9 17,10 9-17,0 0 1,0 0 0,-11 0-1,11 0 16,0 0 1,-9 0 30</inkml:trace>
  <inkml:trace contextRef="#ctx0" brushRef="#br0" timeOffset="12">5438 3868 0,'0'-8'16,"0"-1"31,10 9-32,-10-10 17,10 10-17,0 0 17,-10-8-1,10 8-16,0 0-15,-10-10 16,10 10 93,0 0-93,0 0 15,0 0-15,1 0 15,-11-9 16,10 9-31,-1 0 15,1 0-15,-10 9 30,11-9 1,-1 0 16,-10 10-1,10-2-30,-10 2 14,0-1-14,0-1-17,0 2 17,0-2-1,0 2-16,-10-10 1,10 9 0,0-1-1,0 2 1,0-1 15,0 0-15,0 0 15,0 0-15,0 0-1,0 0 17,10 0-1,-10 0 125,-10-9-140</inkml:trace>
  <inkml:trace contextRef="#ctx0" brushRef="#br0" timeOffset="13">5618 3805 0,'11'-9'0,"-1"9"47,-10-9-32,10 0 1,-10 0-1,10 9 1,0-9 15,0 9-31,0 0 16,-10-9 0,10 9-1,-10-9 1,10 9-1,-10-9 17,10 9 77,0 0-62,0 0-16,0 9-15,-10 0-16,0 0 31,0 0-15,0 0 15,0 0-15,0 0 15,0 0 0,0 0 0,0 0-15,0 1 15,0-2 16,-10-8 109</inkml:trace>
  <inkml:trace contextRef="#ctx0" brushRef="#br0" timeOffset="14">5739 3715 0,'0'-9'47,"0"0"-31,0 0-16,0 0 15,10 0 16,-10 0-31,10 0 16,-10 0 15,10 9-15,-10-9 31,0 0-32,10 9-15,-10-9 16,10 9 0,0 0 93,0 0-78,0 0 1,0 0-17,0 0 1,-10 9-1,0 0 1,10-9 15,-10 9 1,10-9-17,-10 9 16,10-9 1,-10 9 30,10 0-46,-10 0 31,0 0 0,0 0 109,-10-9-94</inkml:trace>
  <inkml:trace contextRef="#ctx0" brushRef="#br0" timeOffset="15">5789 3598 0,'0'-10'359,"10"10"-343,0 0-1,0-9 1,-10 0 78,10 9-94,0 0 15,0 0 1,-10-9-1,10 9 64,0 0-64,0 0 79,-10-8-78,10 8 140,0 0-141,0 0 64,0 0 30,0 0 32,-10 8-126,10 1 1</inkml:trace>
  <inkml:trace contextRef="#ctx0" brushRef="#br0" timeOffset="16">4256 3724 0,'10'0'109,"0"0"-77,-10 9-32,10-9 109</inkml:trace>
  <inkml:trace contextRef="#ctx0" brushRef="#br0" timeOffset="17">4396 3833 0,'10'0'125,"0"0"-93,-10 8 124,10-8 16,-10 10-172</inkml:trace>
  <inkml:trace contextRef="#ctx0" brushRef="#br0" timeOffset="18">4536 3941 0,'11'0'47,"-2"0"-31,1 0-1,0 0 1,0 0 0,1 0 46</inkml:trace>
  <inkml:trace contextRef="#ctx0" brushRef="#br0" timeOffset="19">4386 3778 0,'10'-9'31,"0"0"-31,0 9 16,0-9-1,0 9-15,0-9 16,0 9 0,0 0-1,0-9 1,0 9-16,0 0 47,-10-9-47,10 9 15,0 0-15,-10-9 16,10 9 0,0 0 31,-10-9-32,11 9-15,-2 0 16,1 0 62,-10-9-62,10 9-16,0 0 46,1 0-30,-2 0 0,2 0-16,-2 0 31,2 0 47,-2 0-62,2 0 15,-1 0-15,0 0-1,-10 9 1,10-9-1,0 0 17,0 0-17,0 9 1,0-9 0,-1 0-1,2 0-15,-1 0 16,0 9 15,0-9-15,0 0-1,0 0 1,0 0 0,0 0-1,0 0-15,0 0 16,0 0-1,0 0-15,0 0 16,0 0 15,0 0-15,0 0-16,0 0 16,10 0-1,-10 0-15,10 0 16,-10 0-1,0 0 17,0 0-17,1 0 1,-2 0 15,1 0-15,0 0-1,0 0 17,1 0-1,-2 0-15,1 0 30,0 0-46,1 0 47,-1 0-31,0 0 0,-1 0-16,2 0 0,-1 0 15,0 0 16,0 0-15,0 0 0,0 0-1,0 0-15,0 0 16,0 0 0,0 0-16,0 0 15,0 0-15,0 0 16,0 0 15,0 0-31,0 0 16,0 0-1,0 0 1,0-9-16,0 9 16,0 0-1,0 0-15,-10-9 16,10 9-1,0 0 17,0 0-1,0 0-15,-10-9-1,10 9-15,0 0 16,0-9-1,0 9 1,0 0 15,-10-9-31,10 0 32,0 9-17,0 0-15,0-9 16,0 9 31,0 0-32,0 0 1,-10-9 0,10 9-16,0-9 15,0 9 1,1 0-1,-1 0 1,-10-9 0,9 9-16,1 0 31,1 0-31,-1 0 31,-10-9-15,10 9 15,-1 0-15,1 0-1,-10-9-15,11 9 16,-1 0 0,0 0-1,0 0 16,-10-9-31,10 9 16,0 0 0,0-9-16,0 9 15,0 0 1,0 0 0,0 0-1,0 0 1,0 0-1,0 0-15,0-10 32,0 10-17,0 0 17,0 0-17,0 0 32,0 0 141</inkml:trace>
  <inkml:trace contextRef="#ctx0" brushRef="#br0" timeOffset="20">4957 3706 0,'-10'0'47,"10"-9"-16,-10 9-16,10-9 17,0 0-17,0 0 17,0 0-32,-10 9 15,10-9 1,0 0 15,0-9-15,0 9 15,0 0 16,0 0-32,0-1 1,0 1 15,0 0 16,0 0 0,0 1-47,0-2 31,0 1 1,0 1-1,0-2-16,10 10 17,-10-9-1,0 0 16,0 0 0,10 9-47,-10-9 15,0 0 63,10 9-31,-10-9-31,10 0 15,-10 0-15,10 9-16,0-9 15,1 9 17,-11-9 15,9 9-47,1 0 31,-10-9 47,10 9-78,0 0 31,1 0 313,-2 0-344,1 0 31,0 0 16,1 0-31,-1 0-1,0 0 17,-1 0 61,2 0-30,-1 9-48,0-9 32,-10 9 16,10 0-32,-10 0 0,0 0 1,0 0 14,0 0-46,0 0 47,0 0 0,0 0-31,-10 0 31,10 1-32,0-2 32,0 1-16,-10-9-15,10 10 0,0-2-1,0 1 32,0 0 0,0 0 62,10-9-46,0 0 31,-10 10-79,10-10 32,0 0-16,0 0 94,0 0 0,0 0-46,0 0-48,0 0 16,-10-10-32,0 1 32,10 9-31,-10-9-1,10 0 1,-10 1 15,10 8-31,-10-10 32,0 1-1,0 1 31,0-2-15,0 1 16,-10 0-32,10 0 0,0 0 0,0 0 16,0 0-31,0 0 0,0 0 30,0 0 48,0 0-63,10 9 32,-10-9-63,0 0 47,10 9 0,0 0 46,0 0-61,0 0-1,0 0 16,10 0 15,-10 9 1,0-9-1,-10 9-30,10-9-17,0 0 16,-10 9-15,10-9 15,-10 9 1,0 0-1,10-9-16,-10 9 32,0 0-15,10 0-17,-10 0 16,0 0 1,10 0-17,-10 0 17,0 1-32,0-2 31,0 1-16,0 1 17,0-2-17,0 1 17,0 0-17,-10-9 1,10 9-1,0 1 1,0-1 0,-10-9-1,10 9 17,0 0-1,0 0-16,-10-9 1,10 9 0,-10-9-16,10 9 47,0 0-1,-10-9 1</inkml:trace>
  <inkml:trace contextRef="#ctx0" brushRef="#br0" timeOffset="21">5438 3426 0,'0'9'63,"0"0"-47,0 0 15,0 0-16,0 0 1,0 0 0,10-9-1,-10 9 1,0 0 46,0 0-46</inkml:trace>
  <inkml:trace contextRef="#ctx0" brushRef="#br0" timeOffset="22">5468 3417 0,'10'0'15,"0"9"16,-10 0 1,10 0-17,-10 0 1,10 0 31,-10 0-32,0 0 17,0 0 61</inkml:trace>
  <inkml:trace contextRef="#ctx0" brushRef="#br0" timeOffset="23">4907 2018 0,'0'9'31,"0"0"-15,0 1-1,0-1 1,0-1 0,-10 2 15,10-2-15,0 1-1,-10 1 1,10-2 15,0 2-15,0-1 15,0-1-15,0 2-1,0-2 32,0 2-16,0-1 16,0 0 0,0 0-31,0 0 15,10-9 16,-10 9-32,0 0 32,10-9-31,-10 9 0,10-9 15,-10 9 16,10-9 0,0 0-16,-10 9 141,10-9-157,0 0 32,0 9-16,0-9-15,0 9 0,1-9 15,-2 0-15,-9 9-16,10-9 15,0 0 1,0 0 15,-10 9-15,11-9 15,-2 0-15,1 0 15,0 0 16,1 0-32,-1 0 1,0 0 109,-1 0-125,2 0 31,-1 0-15,0 0 124,0-9-46,0 9-47,-10-9-31,10 0-1,-10 0 48,0 0-32,0 0 0,10 0-31,-10 0 94,0 0-31,0 0-48,0 0 1,0 0 46,0 0-46,0-1 46,0 2-62,0-2 47,0 2 0,10-1-31,-10-1 15,0 2 0,0-2-15,0 1 31,0 1-32,10 8 1,-10-10 15,0 2 79</inkml:trace>
  <inkml:trace contextRef="#ctx0" brushRef="#br0" timeOffset="24">5027 1756 0,'0'-9'172,"-10"9"-172,0 0 15,1 0 16,-2 0 1,1 0 30,0-9-31,0 9 48,0 0-33,0-9-14,0 9-17,0 0 17,0 0 46,10-9-63,-10 9 17,0 0-1,0 0 31,10-9-62,-10 9 32,0 0 233,0 0-249,0 0 31,0 9 125,0-9-141,0 0-31,10 9 109,-10-9-109,0 0 16,0 0-1,10 9 1,-10-9-16,0 0 31,10 9-31,-10-9 32,-1 0 249,2 18-281,-1-18 15,0 0-15,0 0 16,10 9-16,-10-9 16,0 0-1,0 0 1,0 9 15,-1-9 0,2 0-15,-2 10 297,2-10-313,9 8 31,-11-8-16,2 0 1,-2 9 31,1-9-16,0 9 0,0-9-15,1 0 31,9 10-31,-11-10-1,1 9 16,0-9-31,0 9 32,0-9-1,0 9 0,0-9-15,10 9-1,-10-9 1,10 9-16,-10-9 16,0 0 31,10 9-32,-10-9-15,0 9 47,0-9-31,10 9 15,-10-9-31,0 9 16,0 0 15,0-9 0,10 9-15,-10-9 15,0 0-15,10 9-16,0 0 15,-10-9 16,10 9-15,-10-9 0,10 9-1,-10-9 17,0 9-17,10 0 16,-10-9-15,10 9-16,-10-9 31,10 9-15,-10 0 15,10 0 16,-10 0-31,0-9-1,10 9 17,-10-9-32,10 10 15,-10-1 16,10-1-15,-10-8-16,10 10 16,-10-10-16,10 8 15,-10-8 1,10 9 0,0 1-1,-10-10 1,10 8-1,-11-8 1,11 10 0,-9-10-16,9 9 15,-10-1 17,10 2-1,-10-10-16,10 8 17,-11-8-1,11 10-15,-10-1-1,10 0 16,-9-9-31,9 9 32,-10-9-1,10 9-31,0 0 31,-10-9-31,-1 9 47,11 0-16,-9-9-15,9 9 15,-11 0-15,11 0 15,-10-9-15,0 0-1,10 9 1,0 0 15,-10-9-31,10 9 31,-10-9-15,10 9-16,0 0 31,-10-9-31,0 0 32,10 9-32,0 0 46,-10-9-30,10 9 0,-10 0 31,10 0-16,-10 0 0,10 0-15,0 0 15,-10-9-15,0 0-16,10 10 15,0-2 16,0 2 1,-10-10-1,10 9-15,0 0 15,0 0 16,-10-9-32,10 9-15,0 0 32,0 0-1,-10-9-16,10 8 1,0 2 0,-10-10-1,10 9 1,0 0 31,0 0 0,-10-9-47,10 9 15,0 0 17,0 0 30,-10-9-46,10 9-1,0 0 32,0 0-31,-10 0 31,10 0-32,0 0 1,0 0 15,-10-9-31,10 9 31,0 0 1,0 0-1,0 1 0,0-2 16,0 1 16,0 0-32,0 0 16,0 0 15,0 0-15,0 0-31,0 1 62,0-2-47,0 2 16,0-1-16,0 0 0,0 0-15,0 0 15,0 0-31,0 0 32,0 0-1,-10 0 0,10 0-31,0 0 47,0 0-31,0 0 15,0 0 0,0 0-15,0 0 15,-10-9-15,10 9-1,0 0-15,0 0 16,0 0-1,0 0 1,0 0 0,0 0-1,0 0 1,0 0 0,0-1-1,0 2 16,0-1 1,0-1-17,0 2 32,0-2 0,0 1-31,0 1 15,0-2-15,0 2 15,0-1-16,0-1 1,0 2 0,0-1-1,-10-9-15,10 9 47,0 0-31,0 0-1,0 0 1,-10-9 0,10 9-1,0 0-15,0 0 32,0 0-1,0 0-16,0 0 1,0 0 0,0 0 15,0 0-15,0 0-1,0 0 16,0 0-15,0 0 15,0 0 1,0 0-17,0 0 1,0 0 15,0 0-15,0 0-16,0 1 15,0-1 1,0 9 0,0-9-1,-10 0 1,10 0-16,0 0 15,0 0 1,0 0-16,0 0 31,0 0-15,0 0-16,0 0 16,0 0 15,0 0 16,0 0-32,0 0 17,0 0 14,0 0-14,0 0-1,0 0-15,0 0 15,0 0 0,0 0-31,0 0 31,10-9-15,-10 9 0,0 0 15,10-9-31,-10 10 15,0-2 17,0 1 15,0 1-16,0-2-16,10 1 1,-10 0 15,0 0-15,0 1 0,0-1-1,0 0 1,0 0 31,0 0-32,0 0 1,10-9 0,-10 9 30,0 0 1,10-9-31,-10 9 15,0 0-15,10-9 15,-10 9-15,0 0 46,10-9-31,-10 9-15,0 0 0,0 0 15,0 0-15,10 0-1,-10 0-15,10 0 16,-10 0 15,0 0-31,10 0 16,-10 0-1,0 0 1,0 0 0,10 0-1,-10 1 48,10-10-1,-10 8-62,0 2 47,10-10-31,0 0 15,-10 9-31,10-9 47,-10 8-32,0 2 17,10-2-17,0 2 1,-10-1 15,10-9-15,-10 8-1,0 2-15,0-1 16,10 0 0,-10 0 15,10-9-31,-10 9 16,0 0-1,10-9 1,-10 9-16,10-9 15,-10 9 1,0 0 15,10 0-31,0 0 32,-10 0-17,11 0 32,-2-9-31,-9 9-1,0 0 17,11-9-32,-11 9 31,10-9-16,-10 9 17,10-9-32,-10 9 15,9-9 1,-9 9 0,10-9-16,1 9 31,-1-9 0,-10 9 0,10-9-15,-1 9 0,2-9-1,-11 9 16,10-9-15,-10 9 0,10-9-16,0 0 15,0 0 32,-10 9-31,10 0 15,0-9 16,0 0 31,0 0-47,-10 10 16,10-10-16</inkml:trace>
  <inkml:trace contextRef="#ctx0" brushRef="#br0" timeOffset="25">4677 3913 0,'0'-8'125,"10"8"-125,0 0 16,0 0 15,0 0 0,-10-9-15,10 9-16,-1 0 15,2 0 17,-1 0 14,0 0 1,0 0-15,0 0 30,0 0-15,0 0-16,0 0 0,0 0 1,0 0-1,0 0 0,0 0-15,0 0 46,-10 9-30,10-9-32,0 8 46,0-8-14,-10 10 15,0-1-16,10-9 0</inkml:trace>
  <inkml:trace contextRef="#ctx0" brushRef="#br0" timeOffset="26">4867 4094 0,'10'0'63,"-10"-9"-32,0 0 16,0 0-32,0 0 17,0 0-1,0 0 0,0 0-15,0 0 46,0 0 16,-10 9-46,10-9 61,0 0-77,0 0 15,0 0 47,10 9-78,-10-9 47,10 0 0,-10 0-16,10 9-15,-10-9 31,10 9-31,0 0-1,-10-9 79,0 0-78,10 9-1,0 0 32,0 0-16,0 0-31,0 0 63,0 0-48,0 0 1,1 0 0,-2 0 31,1 0-32,0 0 1,-10-10-1,10 10-15,1 0 79,-2 0-64,1 0 1,0 0 31,1 0-32,-1 0 95,-10 10-95,10-10-15,-1 0 47,2 0-31,-1 0 62,-10 9-78,10-9 31,0 9 0,0-9-31,-10 9 16,10 0 0,-10 0 15,10-9-15,-10 9-1,0 0 1,10-9-1,-10 9 1,0 0 15,10-9 1,-10 9-17,0 0 1,10-9 15,-10 9-15,0 0-1,0 0 17,10-9 14,-10 9 33</inkml:trace>
  <inkml:trace contextRef="#ctx0" brushRef="#br0" timeOffset="27">5178 3959 0,'0'-9'63,"0"0"-47,0 0 62,10 9-63,0 0 32,-10-9-31,10-1-1,-10 2 32,10 8 16,0 0-48,-10-9 1,10 9 15,0 0-15,-10-10 15,10 10 32,10 0-32,-20-8-15,10 8-1,0 0 16,0 0 1,0 0-1,0 0 16,0 0-32,10 0 79,-10 0-63,0 0 1,0 0 30,0 0-15,0 0 16,-10 8-32,10-8-16,0 0 48,-10 10-47,10-10-1,-10 9 1,0-1-1,10-8 1,-10 10 0,0-1 15,10-9-15,-10 9-1,0 0 1,0 0 15,0 0 16,10 0 0,-10 0-16,0 0 0,0 0 16,0 0 0,10-9-16,-10 9-15,0 0 15</inkml:trace>
  <inkml:trace contextRef="#ctx0" brushRef="#br0" timeOffset="28">4877 3444 0,'0'9'31,"0"0"16,0 0-47,0 0 31,0 0 0,0 0 1,-10-9-17,10 9 1,0 0 15,0 1 16,0-2-31,0 1 31,0 1 15,0-2-15,0 1 0,0 0 15,0 0-15,0 1 16,0-1-16,10-9-47,0 0 140,-10 9-124,10-9-1</inkml:trace>
  <inkml:trace contextRef="#ctx0" brushRef="#br0" timeOffset="29">4797 3526 0,'0'8'109,"0"1"-62,0 1-31,0-2 15,0 1 47,0 0 47,0 0-78,10-9 16</inkml:trace>
  <inkml:trace contextRef="#ctx0" brushRef="#br0" timeOffset="30">5007 1747 0,'10'0'125,"-10"9"-78,10-9-31,-10 9 46,10-9-30,-10 9-32,11-9 15,-2 9 32,-9 1 31,10-10-78,-10 8 31,10-8-15,1 0 15,-1 9 1,0-9-1,-1 0-16,2 0 1,-1 0 62,0 0-62,0 0-1,0 0 79,0 0-78,0 0 15,0 0 0,0 0-31,0 0 16,0 0 0,0 0 77,0 0-77,-10-9-16,10 9 47,-10-8 47,10 8-79,0 0-15,0 0 31,0-10-15,0 10 15,0 0 126,0-9-142,0 9 1,0 0 78,0 0-94,0 0 15,0 0 1,0-9-1,0 9 1,0 0 0,-10-9-16,10 9 31,0 0 141,0 0 31,0 0-187,0 0 15,0 0-16,0 0-15,0 0 16,0 9 15,0-9-31,0 0 16,0 0 0,1 0-1,-1 0 1,-10 9-16,9-9 15,1 0 1,1 0 0,-1 0-1,0 0 1,-1 9-16,1-9 62,-10 10-30,11-10 61,-11 8-77,10 1 15,-10 0 16,10-9-31,-10 10 62,0-1 16,10-9-79,-10 9 48,10-9-32,-10 9 16,10-9 0,-10 9-32,10-9 17,-10 9-32,10-9 15,0 9 17,0-9 14,-10 9-30,10-9 15,0 0 1,-10 9-17,0 0 16,10-9-15,-10 9 15,10-9-15,-10 9 15,10-9 0,0 9 1,-10 0-17,10-9 17,-10 9-17,10 0 16,0 9 16,0-18-31,-10 9 15,10-9-15,-10 9 15,0 0 16,10-9-31,-10 9 46,10-9-46,-10 9-1,10-9-15,-10 9 47,0 1-31,10-10-1,-10 9 17,10-9-17,-10 8 1,0 2 0,10-10-1,-10 8 32,10 1-31,-10 1 62,10-10-63,-10 8 1,10-8 15,-10 10-15,0-1 0,10-9-1,0 8 1,-10 2 31,10-10-16,-10 8-31,0 2 16,10-10 15,-10 9-31,0 0 47,10-9-47,0 0 15,-10 9 1,0 0-16,0 0 31,11-9-15,-11 9 15,9 0 0,-9 0-15,0 0 15,11-9-15,-11 9-1,9-9 1,-9 9-16,0 0 16,11-9-1,-11 9 1,10-9 0,-10 9-1,0 0 16,9-9-31,-9 9 16,10 0 15,-10 0 1,10-9-32,-10 9 31,0 0 0,11-9-31,-11 9 31,0 0 1,10-9-32,-10 9 15,0 1 1,0-2 31,10-8-47,-10 10 15,9-1 17,-9 0-17,0 0 16,11-9 1,-11 9-17,0 0 1,0 0 0,10-1-1,-10 2 1,0-1-1,0 0 1,0 0 0,10-9-1,-10 9-15,10 9 16,-10-9 15,0 0-31,10 0 16,-10 0-1,0 0 1,0 0-16,0 0 16,0 0-1,0 0 17,0 0-32,0 1 15,0-2 1,0 1-1,0 0-15,0 0 32,0 0-17,0 0 1,0 0-16,0 1 16,0-2-1,0 2 16,0-1-31,0 0 16,0 0 0,0 0-1,0 0 1,0 0 0,0 0-1,0 0 1,0 0-1,0 0 1,0 0 0,0 0-1,0 0 1,0 0 0,0 0-1,0 0 1,0 0-16,0 0 15,10-9 1,-10 9 0,0 0-1,0 0-15,0 0 32,0 0-17,0 0 1,0-1-16,0 2 15,0-1 17,0-1-1,0 2-31,0-2 16,0 1-1,0 1 1,0-2-1,0 2-15,0-1 32,0-1-17,0 2 1,0-1 0,0 0-1,0 0 1,0 0-1,0 0 1,0 0 0,0 0-1,0 0 17,0 0-32,0 0 31,0 0-16,0 0 1,0 0 0,0 0-1,0 0 17,0 0-17,0 0 1,0 0-1,0 0 1,0 0-16,0 0 16,-10-9-1,10 9 1,0 0 0,0 0-16,0 1 31,-10-1-16,10 0 1,-10 0 0,10 0-1,0 0 17,-10-9-32,10 9 15,0 0 1,0 0-1,0 0 1,-10 0 0,10 0-16,0 0 15,0 0 1,-11-9 0,11 9-1,-9 0-15,9 0 16,0 0-1,0 0-15,-10-9 16,10 9 0,0 0-1,0 0 1,-10-9-16,10 9 31,0 0-31,-11-9 16,11 9-16,-10-9 15,10 18 1,-10-18 0,10 9-16,0 1 15,-9-2 1,9 1-16,-10 1 16,10-2-1,0 1-15,-11-9 16,11 9-16,0 10 15,-9-19 1,9 9 0,0 0-16,-11-9 0,11 9 15,-9 0-15,9 0 32,-11 0-17,11 0 1,0 0-1,-10-9 1,10 9 0,0 0-16,-10-9 0,10 9 15,0 0 1,-10-9-16,10 9 16,0 0-1,-10 0-15,10 0 16,0 9 15,-10-18-31,10 9 16,-10-9-16,10 9 15,0 0 1,-10 0 0,10 0-1,0 0 1,-10 0-1,10 1 1,0-2 0,-10 2 15,10-1-31,-10-9 16,10 8-1,0 2 1,-10-10-1,10 8-15,0 2 16,-10-1 0,0 9-1,0-18 1,10 9 0,0 0-1,-10-9-15,10 9 16,0 0-16,-10 0 31,10 0-15,-10 0-1,0 0 1,10 0 0,-10-9-1,10 9-15,-10 0 16,10 0-1,-10 0 17,0 0-17,10 0 17,-10 0-1</inkml:trace>
</inkml:ink>
</file>

<file path=ppt/ink/ink3.xml><?xml version="1.0" encoding="utf-8"?>
<inkml:ink xmlns:xml="http://www.w3.org/XML/1998/namespace" xmlns:inkml="http://www.w3.org/2003/InkML">
  <inkml:definitions>
    <inkml:context xml:id="ctx0">
      <inkml:inkSource xml:id="inkSrc0">
        <inkml:traceFormat>
          <inkml:channel name="X" type="integer" min="0" max="1366" units="cm"/>
          <inkml:channel name="Y" type="integer" min="0" max="768" units="cm"/>
          <inkml:channel name="T" type="integer" min="0" max="2.14748E+09" units="dev"/>
        </inkml:traceFormat>
        <inkml:channelProperties>
          <inkml:channelProperty channel="X" name="resolution" value="48.78571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14-02-16T14:20:40.9140000"/>
    </inkml:context>
    <inkml:brush xml:id="br0">
      <inkml:brushProperty name="width" value="0.05292" units="cm"/>
      <inkml:brushProperty name="height" value="0.05292" units="cm"/>
      <inkml:brushProperty name="color" value="#000000"/>
    </inkml:brush>
  </inkml:definitions>
  <inkml:trace contextRef="#ctx0" brushRef="#br0">4236 2280 0,'10'0'78,"-10"-9"-63,10 0 1,-10 0 15,0 0-31,10 9 16,-10-9 0,10 0-1,0 0 32,-10 0-31,10 0-1,-10 0 17,10 9-1,-10-9-31,10 0 31,-10 0-31,0-1 31,10 10-15,-10-8 15,10 8-15,-10-10-1,0 2 1,10 8-16,-10-9 16,10 9-1,0 0 32,-10-18-47,10 18 31,-10-10 1,10 10-17,0 0 1,-10-9 0,10 9-1,0 0 32,-10-8-47,10 8 16,0 0-16,0 0 15,-10-10 1,10 10-16,-10-8 16,10 8-16,-10-9 15,10 9 1,0 0 46,-10-10-46,10 10 0,0 0 30,-10-9-46,10 9 16,-10-9-16,10 9 141,-10-9-126,10 9-15,1-9 32,-2 9-32,1 0 15,-10-9 16,0 0 48,10 9-64,0-9 79,1 9-78,-2 0 296,2 0-281,-11-9 188,9 9-188,2 0-31,-2-9 47,-9 0 0,11 9-31,-1-9 15,0 9 250,0 0-265,0 0-1,0 0 17,-10 9-32,10-9 15,0 0 1,-10 9 15,9-9-15,2 0 109,-11 9-110,10-9 1,0 0 47,10 9-48,0-9 1,0 9-16,0-9 15,-10 0-15,10 0 16,0 0-16,10 0 16,-10 0-16,0 9 15,-10-9-15,11 0 16,-12 0 0,1 0-1,-10 9 1,10-9 296,0 0-296,1 9 0,-2-9-1,1 0 1,0 0-1,1 9 17,-11 0-17,10-9-15,0 0 32,-1 0-17,-9 9 16,11-9-15,-1 0-16,0 0 16,0 0-1,0 10 1,10-10 15,0 0-15,-10 0-16,0 9 15,10-9-15,0 0 16,-10 0-16,0 0 16,10 0-16,-10 0 15,0 0-15,0 0 16,10 0-16,0 8 16,-10-8-1,0 0 1,0 0-1,0 0-15,0 0 16,10 0 0,-10 0-1,0 0 17,0 0-17,0 0 1,-10-8-16,10 8 31,0-9 16,0 9-31,0 0-1,1-10 1,-1 10-1,-1 0 1,1 0 0,-10-9 15,11 9 16,-11-9 0,0 0 0,10 9-47,-10-9 31,10 9-16,-1 0 1,1 0 140,1 9-78,-1 0-62,0-9 0,-10 9-1,10-9 1,0 9 0,0 1-1,0-10 1,-10 9-16,10-1 15,0-8-15,0 10 16,10-2 15,-10 1-15,-10 1 0,10-10-1,0 8 1,0 2-1,0-1 1,0-9 31,-10 8-31,0 2 30,10-10-30,-10 8-16,10-8 16,-10 10-1,0-1 17,10-9-17,-10 9-15,0 0 31,10-9-31,-10 9 16,0 0 0,0 0-1,10-9 1,0 18 0,-10-9-1,10 0 1,-10 0-1,10 0 1,-10 0 0,10-9-1,-10 9 1,0 0 0,10 0-1,-10 0 1,0 0-16,0 0 15,10-9-15,-10 9 32,0 0-17,10-9 1,-10 9 0,0 0-16,0 1 31,10-10-16,-10 8 1,10-8-16,-10 10 16,10-1 15,-10 0-15,10 0 30,0-9-30,-10 9 0,0 0-16,0 0 31,10-9-31,-10 8 31,11 2 0,-11-1-15,0 0 0,0 0-1,0 0 1,0 0 0,9 0-1,-9 0 1,0 0-1,0 0 1,11-9 0,-11 9-16,0 0 31,0 0-15,9 0-1,-9 0 16,11 0 1,-11 0-17,0 1 1,0-2 0,0 1 15,10-9-16,-10 9-15,0 0 16,0 0 15,0 0-15,0 0 0,9-9-1,-9 10-15,0-2 31,10-8-31,-10 10 16,0-1 0,0 0-1,0 0 1,0 0 0,0 0-1,0 0-15,0 0 16,0 0-1,0 0 1,0 0-16,0 0 16,0 0 15,0 0-31,0 0 31,0 0-15,0 0-1,0 0 1,0 0 0,0 0-1,0 9 1,0-9 0,0 0-1,0 0 1,0-1-1,0 2 1,0-1 0,0-1-16,0 2 15,0-2 1,0 1 0,0 1-1,0-2 1,0 2 31,0-1-16,0-1-15,-10-8-1,10 10 1,0-1-1,0 0 17,0 0-32,0 0 15,0 0 17,0 0-17,0 0-15,0 0 16,0 0-1,0 0-15,0 0 16,0 0 0,0 9-1,0-9 1,0 0 0,0 0-16,0 0 15,0 0 1,0 0-1,0 0 1,0 0-16,0 0 16,-9 0-1,9 1-15,0-1 16,0 0-16,0 0 16,0 0-1,0 0-15,0 0 16,-10 0-16,-1 9 15,11-9-15,0 0 16,0 0-16,0 0 16,-9 0-16,9 0 15,-11 0-15,11 0 16,0 0-16,0 9 16,-9 0-1,9-9 16,-11 0-15,1-9 0,10 9-16,0 0 15,0 0 1,-10-9-16,10 10 16,0-2-16,0 1 15,-10-9 1,10 10-16,0-2 15,-10 1-15,10 0 16,-10 0 0,0 1-1,10 8-15,-10-18 16,10 9-16,0 0 16,-10 0-16,10 0 15,0 9 1,-10-18-16,0 9 15,10 9-15,0-9 16,-10 0 0,10 0-1,0 0-15,-10-9 16,10 9-16,-10 0 16,10 0-1,-10 0 1,10 0 15,0 0-15,-10-9-16,10 9 15,-10-9 1,10 9 0,-10-9-1,10 9-15,0 0 16,-10-9-16,10 10 15,-10-2 1,10 2 0,-10-1-1,0-9-15,10 8 16,-10 2 0,10-2-1,-10-8-15,0 10 16,0-10-1,10 9 1,-10-1 0,0 2 15,0-10-31,10 9 31,-10-9-31,10 9 31,-10-9-15,10 9 0,-10-9-1,0 0 1,10 9 0,-10-9-1,0 9 1,0-9-1,-1 0 1,11 9 0,-10 0-1,1-9 1,-1 9-16,0-9 31,-1 0 0,11 9-15,-10-9 15,10 9 79,-9-9-95,-1 9 17,-1-9-1,11 9 16,-10-9-47</inkml:trace>
  <inkml:trace contextRef="#ctx0" brushRef="#br0" timeOffset="1">4606 4121 0,'-9'0'93,"9"-9"-93,-11 0 47,1 9-31,10-9 15,-10 0 16,0 9-31,1-9 62,-2 9-63,1-9 1,0 0 15,0 9-15,0 0 0,10-9-16,-10 9 15,-10-9 157,10 9-156,-10 0-16,20-9 15,-20 0-15,10 9 16,0 0 62,10-9-78,-10 9 16,0-9-1,10 0-15,-10 0 32,0 0-1,0 9-16,10-9-15,0 0 16,-10 9 0,10-9-1,0 0 1,-10 9 0,10-9-1,0 0 1,-10 9 15,10-10-31,-10 10 16,10-8 15,0-1 0,-10 9-15,10-10-1,-10 2 32,0-2 0,0 2-16,0 8 1,10-9-17,-10 9 1,0 0 15,10-10-31,-10 10 47,0 0-31,10-8-16,-10 8 31,10-10 47,-11 10-62,2 0 31,9-9-47,-10 0 15,0 0 16,-1 0 16,11 0-15,-10 9-17,10-9-15,-9 9 31,9-9-31,0 0 32,-10 9-32,10-9 15,-10 0 17,10 0-1,-11 0 0,2 0 0,9 0-15,0 0 0,-11 9-1,11-9 16,0 0 1,0 0-17,-10 0 17,10 0-17,0 0 16,0 0-15,-10 9 0,0-9-1,10 0 1,0 0 15,0-1-31,-10 10 16,10-9 15,0 0 0,-10 0-15,10 1 0,-10-2 30,10 1 1,-10 9-15,10-8-17,0-2 32,0 1-31,-10 9-1,10-9 17,0 0-17,-10 9 16,10-9-31,0 0 16,0 0 15,0 0-15,-10 9 0,10-9-1,0 0-15,-10 0 16,10 0 15,0 0-15,0 0-1,0 0 1,0 0 15,0 0-15,0 0-16,0 0 15,-10 9 1,10-9 0,0 0-1,0 0-15,0 0 16,0 0 0,0 0-1,0 0 1,0 0 15,0 0-15,0-1-1,0 1 32,0 0-16,0 0 1,0 0-17,0 0 1,0 0 0,0 0 15,0 0-16,0 0-15,0 0 16,0 0 15,0 0-15,0 0 0,0 0 15,0 0-16,0 0 1,0 0 0,0 0-1,0 0 17,0 0-17,0 0-15,0 0 16,0 0 15,0 0 0,0-1-15,0 2 0,0-1 15,0-1-16,0 2 17,10 8-32,-10-10 15,0 1 1,0 1 0,0-2-1,0 2 1,0-1-1,10-1 1,-10 2 0,0-1-1,0 0 1,0 0 0,0 0-1,10 9 1,-10-9-1,10 9-15,-10-9 16,0 0-16,0 0 31,0 0-15,0 0 0,0 0-1,10 9-15,-10-9 16,0 0-1,0-9 1,10 18 0,-10-9-16,0 0 15,0 0 1,0 0 0,0 0-1,0 0 16,10 9-15,-10-9-16,0 0 16,0 0 15,0-1 16,0 2-32,10 8-15,-10-10 16,10 1 15,-10 0-15,0 0 0,0 0-1,10 0 1,-10 0-1,0 1 1,0-2 0,10 1-1,-10 0 1,0 0 0,0 0-1,10 9-15,-10-9 16,0 0-16,11 9 15,-11-9 1,0 0 0,0 0-1,0 0 32,0 0 141,0 0-188,0 0 31,0 0 0,0 0-15,0 0-1,0-1 1,0 2 15,9-10 1,-9 9-17,0 0 1,11 0-1,-1 0 1,-10-1 15,10 10-31,-10-8 16,0-2 15,9 1-31,1 0 47,1 0-16,-1 9-15,-10-9-16,10 0 16,-1 0-1,2 0 1,-1 9-1,0-9 1,-10 0 0,10 9-1,-10-9 1,0 0 31,10 9-32,-10-9 32,10 9-31,-10-9 0,10 9 15,-10-9-16,10 0 173</inkml:trace>
  <inkml:trace contextRef="#ctx0" brushRef="#br0" timeOffset="2">4366 2153 0,'10'0'79,"0"0"-33,-10 10-46,10-1 32,0-9-17,0 9-15,0-9 47,0 9 0,0-9 47,0 0-94,-10 9 15,10-9 79,0 0-31,0-9-32,0 9 0,-10-9 0,10 0-15</inkml:trace>
  <inkml:trace contextRef="#ctx0" brushRef="#br0" timeOffset="3">4466 2090 0,'0'10'79,"0"-2"-64,0 2 1,10-10-1,-10 9-15,10-1 16,-10 2 0,0 8-1,10-18-15,-10 9 16,0 0-16,10-9 16,-10 9-1,0 0 1,10-9-16,-10 9 15,10-9 1,-10 9-16,0 0 16,10-9 15,-10 9-31,11 0 47,-2-9-32,-9 9 1,10-9 0,-10 9-1,10-9 1,0 0 31,1 0-32,-2 0-15,2 0 16,-2 0 0,2 0-1,-2 0-15,2 0 32,-1 0-17,0 0-15,-10-9 16,10 9 15,-10-9-15,0 0 156,10 9-157,-10-9 1,10 0 15,0 9-15,-10-9 46,10 9-46</inkml:trace>
  <inkml:trace contextRef="#ctx0" brushRef="#br0" timeOffset="4">4727 1946 0,'0'9'47,"0"0"-47,0 0 16,-10-9-1,10 9-15,0 0 16,0 0 0,0 0-1,-10 0-15,10 0 16,0 0 0,0 1-1,0 7 16,0-7-15,0-2 0,0 1-1,0 1 1,0-2 0,0 2-1,0-1 16,0-1-15,0 2 0,10-10-1,-10 8 1,10-8-16,-10 10 16,0-1-1,9-9 1,-9 9-1,0 0 1,11-9 0,-11 9-1,0 0-15,10-9 16,-10 9 0,10-9-1,-10 9 1,0 0-1,10-9-15,-10 9 16,10-9 0,-10 9-1,10-9 1,-10 9 31,10-9-47,0 0 15,0 0 17,0 0-17,0 0 17,0 0-32,0 0 31,0 0 0,0 0-31,-10-9 31,10 9-15,-10-9 0,10 0 140,-20 9-16</inkml:trace>
  <inkml:trace contextRef="#ctx0" brushRef="#br0" timeOffset="5">5198 2073 0,'10'0'63,"-10"8"-63,0 1 16,0 1-16,10-10 15,-10 8-15,0 2 16,10 7-1,-10-7-15,10-2 16,-10 2 0,0-1-16,0 0 15,0 0 17,10-9-32,-10 9 15,0 0 1,0 0-1,0 0 48,0 0-47,10-9-1,-10 9 16,10-9 16,-10 9-15,10-9 30,0 0 63,0 0-109,10 0-1,-10 0 1,0 0 46,0-9-30,0 9-17,0 0 63,0 0-31,-10-9-15,10 9-17,0 0 1,0-9 15,0 9-15,0 0 62,-10-9-63,10 9 17,-10-9-1,10 9-15,-10-9-1,0 0-15,0 0 47,10 9-31,-10-9-16,0 0 31,0-1-15,0 2 15,10-2 0,-10 2 0,0-1-31,0-1 16,0 2 0,10 8-1,-10-10 1,0 1-16,0 1 31,0-2-15,0-7 62,0 7-47,10 10-15</inkml:trace>
  <inkml:trace contextRef="#ctx0" brushRef="#br0" timeOffset="6">5468 2127 0,'0'0'0,"0"8"16,0 10-1,0-8 1,0-1 0,0 0-16,-10-9 0,10 18 15,0-9 1,0 0 0,0 0-1,0 0 16,0 0-15,0 0 0,10-9 62,-10 9-47,10-9 0,0 0 16,0 0-16,0 0 1,0 0-32,0 0 31,1 0 16,-1 0-16,-1 0-15,1 0 15,-10-9 0,11 9 0,-1 0 1,0-9-17,-1 0 17,1 0 77,-10 0-62,0 0-32,0 0 1,0 0 15,0 0-15,0 0 15,0 0-15,0-1-1,0 2 17,0-2-1,0 2-15,0-1 15,0-1 0,11 2-15,-11-2-1,10 10 1,-10-9 0,0 1-1,0-2 16,0 2 16,0-1-31,10 9 0,-10-10 124</inkml:trace>
  <inkml:trace contextRef="#ctx0" brushRef="#br0" timeOffset="7">5639 2262 0,'10'0'31,"0"0"-15,0 0-1,0 0 17,0 0-17,0 0 48,0 0-48,-10-9 17,10 9-1,-10-9 0,10 0-15,-10 0-1,10 9 1,-10-9 0,10 9-16,-10-9 15,0 0 1,10 9-16,-10-9 16,10 0 15,-10 0 0</inkml:trace>
  <inkml:trace contextRef="#ctx0" brushRef="#br0" timeOffset="8">5769 2262 0,'0'0'0,"10"0"31,0 0 1,0 0-1,0 0 0,0 0-15,0 0 46,0 0 16</inkml:trace>
  <inkml:trace contextRef="#ctx0" brushRef="#br0" timeOffset="9">4145 3724 0,'10'0'16,"11"-9"0,-11 9 15,-10-9-16,9 9 1,2 0 0,-1 0-16,0-9 15,0 9 1,0 0 15,0-9 16,-10 0-31,10 9-16,0 0 62,0 0-46,0 0-16,0 0 15,0 0 17,0 0-1,0 0-31,0 0 31,0 0 16,0 0 31,0 0-47,-10 9-31,0 0 47,0 0-15,0 0-32,0 0 31,0 0 0,-10 0-15,0 0-1,10 0 17,-10 0-1,0-9-31,10 9 31,-10-9 0,10 9-15,-10-9 62,10 9-62,-10-9 31,0 9-32,0 0 16</inkml:trace>
  <inkml:trace contextRef="#ctx0" brushRef="#br0" timeOffset="10">4276 3841 0,'10'0'16,"0"-8"0,0 8-16,0 0 15,0 0-15,-10-10 16,10 10-16,0 0 15,-10-9-15,10 0 32,0 9-1,0 0-15,0 0-1,-10-9 1,10 9-1,0 0 48,0 0-47,0 0-1,0 0 63,0 0-46,0 0-1,0 0-16,0 9 17,-10 0-1,0 0 0,10-9-31,-10 10 47,0-2 31,0 2-62,0-1 15,0-1-15,0 2 15,0-2-15,0 2 15,0-1-16,0-1 17,0 2-32,0-1 47,-10 0-16,10 0-16,-10 0 1,0 0 0,10 0 15,-10-9-15,10 9-16,0 0 15,-10-9 1,10 9-1,-10-9 17,10 9-1,-10-9-31</inkml:trace>
  <inkml:trace contextRef="#ctx0" brushRef="#br0" timeOffset="11">4506 3896 0,'10'0'15,"0"0"17,-10-10-32,10 10 15,1 0-15,-2 0 94,1 0-63,0 0 16,0 0-16,-10 10-15,11-10 15,-11 9 1,9-9-17,2 0 16,-2 0-15,-9 8 0,11 2 15,-2-10 0,-9 9-15,11 0 15,-1-9 0,-10 9-15,0 0-16,0 0 31,0 0-15,0 0 15,0 0 0,0 0-15,0 0 15,0 0-31,0 0 16,0 0-1,-10-9 17,10 9-17,0 0 1,0 0 0,-11 0-1,11 0 16,0 0 1,-9 0 30</inkml:trace>
  <inkml:trace contextRef="#ctx0" brushRef="#br0" timeOffset="12">5438 3868 0,'0'-8'16,"0"-1"31,10 9-32,-10-10 17,10 10-17,0 0 17,-10-8-1,10 8-16,0 0-15,-10-10 16,10 10 93,0 0-93,0 0 15,0 0-15,1 0 15,-11-9 16,10 9-31,-1 0 15,1 0-15,-10 9 30,11-9 1,-1 0 16,-10 10-1,10-2-30,-10 2 14,0-1-14,0-1-17,0 2 17,0-2-1,0 2-16,-10-10 1,10 9 0,0-1-1,0 2 1,0-1 15,0 0-15,0 0 15,0 0-15,0 0-1,0 0 17,10 0-1,-10 0 125,-10-9-140</inkml:trace>
  <inkml:trace contextRef="#ctx0" brushRef="#br0" timeOffset="13">5618 3805 0,'11'-9'0,"-1"9"47,-10-9-32,10 0 1,-10 0-1,10 9 1,0-9 15,0 9-31,0 0 16,-10-9 0,10 9-1,-10-9 1,10 9-1,-10-9 17,10 9 77,0 0-62,0 0-16,0 9-15,-10 0-16,0 0 31,0 0-15,0 0 15,0 0-15,0 0 15,0 0 0,0 0 0,0 0-15,0 1 15,0-2 16,-10-8 109</inkml:trace>
  <inkml:trace contextRef="#ctx0" brushRef="#br0" timeOffset="14">5739 3715 0,'0'-9'47,"0"0"-31,0 0-16,0 0 15,10 0 16,-10 0-31,10 0 16,-10 0 15,10 9-15,-10-9 31,0 0-32,10 9-15,-10-9 16,10 9 0,0 0 93,0 0-78,0 0 1,0 0-17,0 0 1,-10 9-1,0 0 1,10-9 15,-10 9 1,10-9-17,-10 9 16,10-9 1,-10 9 30,10 0-46,-10 0 31,0 0 0,0 0 109,-10-9-94</inkml:trace>
  <inkml:trace contextRef="#ctx0" brushRef="#br0" timeOffset="15">5789 3598 0,'0'-10'359,"10"10"-343,0 0-1,0-9 1,-10 0 78,10 9-94,0 0 15,0 0 1,-10-9-1,10 9 64,0 0-64,0 0 79,-10-8-78,10 8 140,0 0-141,0 0 64,0 0 30,0 0 32,-10 8-126,10 1 1</inkml:trace>
  <inkml:trace contextRef="#ctx0" brushRef="#br0" timeOffset="16">4256 3724 0,'10'0'109,"0"0"-77,-10 9-32,10-9 109</inkml:trace>
  <inkml:trace contextRef="#ctx0" brushRef="#br0" timeOffset="17">4396 3833 0,'10'0'125,"0"0"-93,-10 8 124,10-8 16,-10 10-172</inkml:trace>
  <inkml:trace contextRef="#ctx0" brushRef="#br0" timeOffset="18">4536 3941 0,'11'0'47,"-2"0"-31,1 0-1,0 0 1,0 0 0,1 0 46</inkml:trace>
  <inkml:trace contextRef="#ctx0" brushRef="#br0" timeOffset="19">4386 3778 0,'10'-9'31,"0"0"-31,0 9 16,0-9-1,0 9-15,0-9 16,0 9 0,0 0-1,0-9 1,0 9-16,0 0 47,-10-9-47,10 9 15,0 0-15,-10-9 16,10 9 0,0 0 31,-10-9-32,11 9-15,-2 0 16,1 0 62,-10-9-62,10 9-16,0 0 46,1 0-30,-2 0 0,2 0-16,-2 0 31,2 0 47,-2 0-62,2 0 15,-1 0-15,0 0-1,-10 9 1,10-9-1,0 0 17,0 0-17,0 9 1,0-9 0,-1 0-1,2 0-15,-1 0 16,0 9 15,0-9-15,0 0-1,0 0 1,0 0 0,0 0-1,0 0-15,0 0 16,0 0-1,0 0-15,0 0 16,0 0 15,0 0-15,0 0-16,0 0 16,10 0-1,-10 0-15,10 0 16,-10 0-1,0 0 17,0 0-17,1 0 1,-2 0 15,1 0-15,0 0-1,0 0 17,1 0-1,-2 0-15,1 0 30,0 0-46,1 0 47,-1 0-31,0 0 0,-1 0-16,2 0 0,-1 0 15,0 0 16,0 0-15,0 0 0,0 0-1,0 0-15,0 0 16,0 0 0,0 0-16,0 0 15,0 0-15,0 0 16,0 0 15,0 0-31,0 0 16,0 0-1,0 0 1,0-9-16,0 9 16,0 0-1,0 0-15,-10-9 16,10 9-1,0 0 17,0 0-1,0 0-15,-10-9-1,10 9-15,0 0 16,0-9-1,0 9 1,0 0 15,-10-9-31,10 0 32,0 9-17,0 0-15,0-9 16,0 9 31,0 0-32,0 0 1,-10-9 0,10 9-16,0-9 15,0 9 1,1 0-1,-1 0 1,-10-9 0,9 9-16,1 0 31,1 0-31,-1 0 31,-10-9-15,10 9 15,-1 0-15,1 0-1,-10-9-15,11 9 16,-1 0 0,0 0-1,0 0 16,-10-9-31,10 9 16,0 0 0,0-9-16,0 9 15,0 0 1,0 0 0,0 0-1,0 0 1,0 0-1,0 0-15,0-10 32,0 10-17,0 0 17,0 0-17,0 0 32,0 0 141</inkml:trace>
  <inkml:trace contextRef="#ctx0" brushRef="#br0" timeOffset="20">4957 3706 0,'-10'0'47,"10"-9"-16,-10 9-16,10-9 17,0 0-17,0 0 17,0 0-32,-10 9 15,10-9 1,0 0 15,0-9-15,0 9 15,0 0 16,0 0-32,0-1 1,0 1 15,0 0 16,0 0 0,0 1-47,0-2 31,0 1 1,0 1-1,0-2-16,10 10 17,-10-9-1,0 0 16,0 0 0,10 9-47,-10-9 15,0 0 63,10 9-31,-10-9-31,10 0 15,-10 0-15,10 9-16,0-9 15,1 9 17,-11-9 15,9 9-47,1 0 31,-10-9 47,10 9-78,0 0 31,1 0 313,-2 0-344,1 0 31,0 0 16,1 0-31,-1 0-1,0 0 17,-1 0 61,2 0-30,-1 9-48,0-9 32,-10 9 16,10 0-32,-10 0 0,0 0 1,0 0 14,0 0-46,0 0 47,0 0 0,0 0-31,-10 0 31,10 1-32,0-2 32,0 1-16,-10-9-15,10 10 0,0-2-1,0 1 32,0 0 0,0 0 62,10-9-46,0 0 31,-10 10-79,10-10 32,0 0-16,0 0 94,0 0 0,0 0-46,0 0-48,0 0 16,-10-10-32,0 1 32,10 9-31,-10-9-1,10 0 1,-10 1 15,10 8-31,-10-10 32,0 1-1,0 1 31,0-2-15,0 1 16,-10 0-32,10 0 0,0 0 0,0 0 16,0 0-31,0 0 0,0 0 30,0 0 48,0 0-63,10 9 32,-10-9-63,0 0 47,10 9 0,0 0 46,0 0-61,0 0-1,0 0 16,10 0 15,-10 9 1,0-9-1,-10 9-30,10-9-17,0 0 16,-10 9-15,10-9 15,-10 9 1,0 0-1,10-9-16,-10 9 32,0 0-15,10 0-17,-10 0 16,0 0 1,10 0-17,-10 0 17,0 1-32,0-2 31,0 1-16,0 1 17,0-2-17,0 1 17,0 0-17,-10-9 1,10 9-1,0 1 1,0-1 0,-10-9-1,10 9 17,0 0-1,0 0-16,-10-9 1,10 9 0,-10-9-16,10 9 47,0 0-1,-10-9 1</inkml:trace>
  <inkml:trace contextRef="#ctx0" brushRef="#br0" timeOffset="21">5438 3426 0,'0'9'63,"0"0"-47,0 0 15,0 0-16,0 0 1,0 0 0,10-9-1,-10 9 1,0 0 46,0 0-46</inkml:trace>
  <inkml:trace contextRef="#ctx0" brushRef="#br0" timeOffset="22">5468 3417 0,'10'0'15,"0"9"16,-10 0 1,10 0-17,-10 0 1,10 0 31,-10 0-32,0 0 17,0 0 61</inkml:trace>
  <inkml:trace contextRef="#ctx0" brushRef="#br0" timeOffset="23">4907 2018 0,'0'9'31,"0"0"-15,0 1-1,0-1 1,0-1 0,-10 2 15,10-2-15,0 1-1,-10 1 1,10-2 15,0 2-15,0-1 15,0-1-15,0 2-1,0-2 32,0 2-16,0-1 16,0 0 0,0 0-31,0 0 15,10-9 16,-10 9-32,0 0 32,10-9-31,-10 9 0,10-9 15,-10 9 16,10-9 0,0 0-16,-10 9 141,10-9-157,0 0 32,0 9-16,0-9-15,0 9 0,1-9 15,-2 0-15,-9 9-16,10-9 15,0 0 1,0 0 15,-10 9-15,11-9 15,-2 0-15,1 0 15,0 0 16,1 0-32,-1 0 1,0 0 109,-1 0-125,2 0 31,-1 0-15,0 0 124,0-9-46,0 9-47,-10-9-31,10 0-1,-10 0 48,0 0-32,0 0 0,10 0-31,-10 0 94,0 0-31,0 0-48,0 0 1,0 0 46,0 0-46,0-1 46,0 2-62,0-2 47,0 2 0,10-1-31,-10-1 15,0 2 0,0-2-15,0 1 31,0 1-32,10 8 1,-10-10 15,0 2 79</inkml:trace>
  <inkml:trace contextRef="#ctx0" brushRef="#br0" timeOffset="24">5027 1756 0,'0'-9'172,"-10"9"-172,0 0 15,1 0 16,-2 0 1,1 0 30,0-9-31,0 9 48,0 0-33,0-9-14,0 9-17,0 0 17,0 0 46,10-9-63,-10 9 17,0 0-1,0 0 31,10-9-62,-10 9 32,0 0 233,0 0-249,0 0 31,0 9 125,0-9-141,0 0-31,10 9 109,-10-9-109,0 0 16,0 0-1,10 9 1,-10-9-16,0 0 31,10 9-31,-10-9 32,-1 0 249,2 18-281,-1-18 15,0 0-15,0 0 16,10 9-16,-10-9 16,0 0-1,0 0 1,0 9 15,-1-9 0,2 0-15,-2 10 297,2-10-313,9 8 31,-11-8-16,2 0 1,-2 9 31,1-9-16,0 9 0,0-9-15,1 0 31,9 10-31,-11-10-1,1 9 16,0-9-31,0 9 32,0-9-1,0 9 0,0-9-15,10 9-1,-10-9 1,10 9-16,-10-9 16,0 0 31,10 9-32,-10-9-15,0 9 47,0-9-31,10 9 15,-10-9-31,0 9 16,0 0 15,0-9 0,10 9-15,-10-9 15,0 0-15,10 9-16,0 0 15,-10-9 16,10 9-15,-10-9 0,10 9-1,-10-9 17,0 9-17,10 0 16,-10-9-15,10 9-16,-10-9 31,10 9-15,-10 0 15,10 0 16,-10 0-31,0-9-1,10 9 17,-10-9-32,10 10 15,-10-1 16,10-1-15,-10-8-16,10 10 16,-10-10-16,10 8 15,-10-8 1,10 9 0,0 1-1,-10-10 1,10 8-1,-11-8 1,11 10 0,-9-10-16,9 9 15,-10-1 17,10 2-1,-10-10-16,10 8 17,-11-8-1,11 10-15,-10-1-1,10 0 16,-9-9-31,9 9 32,-10-9-1,10 9-31,0 0 31,-10-9-31,-1 9 47,11 0-16,-9-9-15,9 9 15,-11 0-15,11 0 15,-10-9-15,0 0-1,10 9 1,0 0 15,-10-9-31,10 9 31,-10-9-15,10 9-16,0 0 31,-10-9-31,0 0 32,10 9-32,0 0 46,-10-9-30,10 9 0,-10 0 31,10 0-16,-10 0 0,10 0-15,0 0 15,-10-9-15,0 0-16,10 10 15,0-2 16,0 2 1,-10-10-1,10 9-15,0 0 15,0 0 16,-10-9-32,10 9-15,0 0 32,0 0-1,-10-9-16,10 8 1,0 2 0,-10-10-1,10 9 1,0 0 31,0 0 0,-10-9-47,10 9 15,0 0 17,0 0 30,-10-9-46,10 9-1,0 0 32,0 0-31,-10 0 31,10 0-32,0 0 1,0 0 15,-10-9-31,10 9 31,0 0 1,0 0-1,0 1 0,0-2 16,0 1 16,0 0-32,0 0 16,0 0 15,0 0-15,0 0-31,0 1 62,0-2-47,0 2 16,0-1-16,0 0 0,0 0-15,0 0 15,0 0-31,0 0 32,0 0-1,-10 0 0,10 0-31,0 0 47,0 0-31,0 0 15,0 0 0,0 0-15,0 0 15,-10-9-15,10 9-1,0 0-15,0 0 16,0 0-1,0 0 1,0 0 0,0 0-1,0 0 1,0 0 0,0-1-1,0 2 16,0-1 1,0-1-17,0 2 32,0-2 0,0 1-31,0 1 15,0-2-15,0 2 15,0-1-16,0-1 1,0 2 0,0-1-1,-10-9-15,10 9 47,0 0-31,0 0-1,0 0 1,-10-9 0,10 9-1,0 0-15,0 0 32,0 0-1,0 0-16,0 0 1,0 0 0,0 0 15,0 0-15,0 0-1,0 0 16,0 0-15,0 0 15,0 0 1,0 0-17,0 0 1,0 0 15,0 0-15,0 0-16,0 1 15,0-1 1,0 9 0,0-9-1,-10 0 1,10 0-16,0 0 15,0 0 1,0 0-16,0 0 31,0 0-15,0 0-16,0 0 16,0 0 15,0 0 16,0 0-32,0 0 17,0 0 14,0 0-14,0 0-1,0 0-15,0 0 15,0 0 0,0 0-31,0 0 31,10-9-15,-10 9 0,0 0 15,10-9-31,-10 10 15,0-2 17,0 1 15,0 1-16,0-2-16,10 1 1,-10 0 15,0 0-15,0 1 0,0-1-1,0 0 1,0 0 31,0 0-32,0 0 1,10-9 0,-10 9 30,0 0 1,10-9-31,-10 9 15,0 0-15,10-9 15,-10 9-15,0 0 46,10-9-31,-10 9-15,0 0 0,0 0 15,0 0-15,10 0-1,-10 0-15,10 0 16,-10 0 15,0 0-31,10 0 16,-10 0-1,0 0 1,0 0 0,10 0-1,-10 1 48,10-10-1,-10 8-62,0 2 47,10-10-31,0 0 15,-10 9-31,10-9 47,-10 8-32,0 2 17,10-2-17,0 2 1,-10-1 15,10-9-15,-10 8-1,0 2-15,0-1 16,10 0 0,-10 0 15,10-9-31,-10 9 16,0 0-1,10-9 1,-10 9-16,10-9 15,-10 9 1,0 0 15,10 0-31,0 0 32,-10 0-17,11 0 32,-2-9-31,-9 9-1,0 0 17,11-9-32,-11 9 31,10-9-16,-10 9 17,10-9-32,-10 9 15,9-9 1,-9 9 0,10-9-16,1 9 31,-1-9 0,-10 9 0,10-9-15,-1 9 0,2-9-1,-11 9 16,10-9-15,-10 9 0,10-9-16,0 0 15,0 0 32,-10 9-31,10 0 15,0-9 16,0 0 31,0 0-47,-10 10 16,10-10-16</inkml:trace>
  <inkml:trace contextRef="#ctx0" brushRef="#br0" timeOffset="25">4677 3913 0,'0'-8'125,"10"8"-125,0 0 16,0 0 15,0 0 0,-10-9-15,10 9-16,-1 0 15,2 0 17,-1 0 14,0 0 1,0 0-15,0 0 30,0 0-15,0 0-16,0 0 0,0 0 1,0 0-1,0 0 0,0 0-15,0 0 46,-10 9-30,10-9-32,0 8 46,0-8-14,-10 10 15,0-1-16,10-9 0</inkml:trace>
  <inkml:trace contextRef="#ctx0" brushRef="#br0" timeOffset="26">4867 4094 0,'10'0'63,"-10"-9"-32,0 0 16,0 0-32,0 0 17,0 0-1,0 0 0,0 0-15,0 0 46,0 0 16,-10 9-46,10-9 61,0 0-77,0 0 15,0 0 47,10 9-78,-10-9 47,10 0 0,-10 0-16,10 9-15,-10-9 31,10 9-31,0 0-1,-10-9 79,0 0-78,10 9-1,0 0 32,0 0-16,0 0-31,0 0 63,0 0-48,0 0 1,1 0 0,-2 0 31,1 0-32,0 0 1,-10-10-1,10 10-15,1 0 79,-2 0-64,1 0 1,0 0 31,1 0-32,-1 0 95,-10 10-95,10-10-15,-1 0 47,2 0-31,-1 0 62,-10 9-78,10-9 31,0 9 0,0-9-31,-10 9 16,10 0 0,-10 0 15,10-9-15,-10 9-1,0 0 1,10-9-1,-10 9 1,0 0 15,10-9 1,-10 9-17,0 0 1,10-9 15,-10 9-15,0 0-1,0 0 17,10-9 14,-10 9 33</inkml:trace>
  <inkml:trace contextRef="#ctx0" brushRef="#br0" timeOffset="27">5178 3959 0,'0'-9'63,"0"0"-47,0 0 62,10 9-63,0 0 32,-10-9-31,10-1-1,-10 2 32,10 8 16,0 0-48,-10-9 1,10 9 15,0 0-15,-10-10 15,10 10 32,10 0-32,-20-8-15,10 8-1,0 0 16,0 0 1,0 0-1,0 0 16,0 0-32,10 0 79,-10 0-63,0 0 1,0 0 30,0 0-15,0 0 16,-10 8-32,10-8-16,0 0 48,-10 10-47,10-10-1,-10 9 1,0-1-1,10-8 1,-10 10 0,0-1 15,10-9-15,-10 9-1,0 0 1,0 0 15,0 0 16,10 0 0,-10 0-16,0 0 0,0 0 16,0 0 0,10-9-16,-10 9-15,0 0 15</inkml:trace>
  <inkml:trace contextRef="#ctx0" brushRef="#br0" timeOffset="28">4877 3444 0,'0'9'31,"0"0"16,0 0-47,0 0 31,0 0 0,0 0 1,-10-9-17,10 9 1,0 0 15,0 1 16,0-2-31,0 1 31,0 1 15,0-2-15,0 1 0,0 0 15,0 0-15,0 1 16,0-1-16,10-9-47,0 0 140,-10 9-124,10-9-1</inkml:trace>
  <inkml:trace contextRef="#ctx0" brushRef="#br0" timeOffset="29">4797 3526 0,'0'8'109,"0"1"-62,0 1-31,0-2 15,0 1 47,0 0 47,0 0-78,10-9 16</inkml:trace>
  <inkml:trace contextRef="#ctx0" brushRef="#br0" timeOffset="30">5007 1747 0,'10'0'125,"-10"9"-78,10-9-31,-10 9 46,10-9-30,-10 9-32,11-9 15,-2 9 32,-9 1 31,10-10-78,-10 8 31,10-8-15,1 0 15,-1 9 1,0-9-1,-1 0-16,2 0 1,-1 0 62,0 0-62,0 0-1,0 0 79,0 0-78,0 0 15,0 0 0,0 0-31,0 0 16,0 0 0,0 0 77,0 0-77,-10-9-16,10 9 47,-10-8 47,10 8-79,0 0-15,0 0 31,0-10-15,0 10 15,0 0 126,0-9-142,0 9 1,0 0 78,0 0-94,0 0 15,0 0 1,0-9-1,0 9 1,0 0 0,-10-9-16,10 9 31,0 0 141,0 0 31,0 0-187,0 0 15,0 0-16,0 0-15,0 0 16,0 9 15,0-9-31,0 0 16,0 0 0,1 0-1,-1 0 1,-10 9-16,9-9 15,1 0 1,1 0 0,-1 0-1,0 0 1,-1 9-16,1-9 62,-10 10-30,11-10 61,-11 8-77,10 1 15,-10 0 16,10-9-31,-10 10 62,0-1 16,10-9-79,-10 9 48,10-9-32,-10 9 16,10-9 0,-10 9-32,10-9 17,-10 9-32,10-9 15,0 9 17,0-9 14,-10 9-30,10-9 15,0 0 1,-10 9-17,0 0 16,10-9-15,-10 9 15,10-9-15,-10 9 15,10-9 0,0 9 1,-10 0-17,10-9 17,-10 9-17,10 0 16,0 9 16,0-18-31,-10 9 15,10-9-15,-10 9 15,0 0 16,10-9-31,-10 9 46,10-9-46,-10 9-1,10-9-15,-10 9 47,0 1-31,10-10-1,-10 9 17,10-9-17,-10 8 1,0 2 0,10-10-1,-10 8 32,10 1-31,-10 1 62,10-10-63,-10 8 1,10-8 15,-10 10-15,0-1 0,10-9-1,0 8 1,-10 2 31,10-10-16,-10 8-31,0 2 16,10-10 15,-10 9-31,0 0 47,10-9-47,0 0 15,-10 9 1,0 0-16,0 0 31,11-9-15,-11 9 15,9 0 0,-9 0-15,0 0 15,11-9-15,-11 9-1,9-9 1,-9 9-16,0 0 16,11-9-1,-11 9 1,10-9 0,-10 9-1,0 0 16,9-9-31,-9 9 16,10 0 15,-10 0 1,10-9-32,-10 9 31,0 0 0,11-9-31,-11 9 31,0 0 1,10-9-32,-10 9 15,0 1 1,0-2 31,10-8-47,-10 10 15,9-1 17,-9 0-17,0 0 16,11-9 1,-11 9-17,0 0 1,0 0 0,10-1-1,-10 2 1,0-1-1,0 0 1,0 0 0,10-9-1,-10 9-15,10 9 16,-10-9 15,0 0-31,10 0 16,-10 0-1,0 0 1,0 0-16,0 0 16,0 0-1,0 0 17,0 0-32,0 1 15,0-2 1,0 1-1,0 0-15,0 0 32,0 0-17,0 0 1,0 0-16,0 1 16,0-2-1,0 2 16,0-1-31,0 0 16,0 0 0,0 0-1,0 0 1,0 0 0,0 0-1,0 0 1,0 0-1,0 0 1,0 0 0,0 0-1,0 0 1,0 0 0,0 0-1,0 0 1,0 0-16,0 0 15,10-9 1,-10 9 0,0 0-1,0 0-15,0 0 32,0 0-17,0 0 1,0-1-16,0 2 15,0-1 17,0-1-1,0 2-31,0-2 16,0 1-1,0 1 1,0-2-1,0 2-15,0-1 32,0-1-17,0 2 1,0-1 0,0 0-1,0 0 1,0 0-1,0 0 1,0 0 0,0 0-1,0 0 17,0 0-32,0 0 31,0 0-16,0 0 1,0 0 0,0 0-1,0 0 17,0 0-17,0 0 1,0 0-1,0 0 1,0 0-16,0 0 16,-10-9-1,10 9 1,0 0 0,0 0-16,0 1 31,-10-1-16,10 0 1,-10 0 0,10 0-1,0 0 17,-10-9-32,10 9 15,0 0 1,0 0-1,0 0 1,-10 0 0,10 0-16,0 0 15,0 0 1,-11-9 0,11 9-1,-9 0-15,9 0 16,0 0-1,0 0-15,-10-9 16,10 9 0,0 0-1,0 0 1,-10-9-16,10 9 31,0 0-31,-11-9 16,11 9-16,-10-9 15,10 18 1,-10-18 0,10 9-16,0 1 15,-9-2 1,9 1-16,-10 1 16,10-2-1,0 1-15,-11-9 16,11 9-16,0 10 15,-9-19 1,9 9 0,0 0-16,-11-9 0,11 9 15,-9 0-15,9 0 32,-11 0-17,11 0 1,0 0-1,-10-9 1,10 9 0,0 0-16,-10-9 0,10 9 15,0 0 1,-10-9-16,10 9 16,0 0-1,-10 0-15,10 0 16,0 9 15,-10-18-31,10 9 16,-10-9-16,10 9 15,0 0 1,-10 0 0,10 0-1,0 0 1,-10 0-1,10 1 1,0-2 0,-10 2 15,10-1-31,-10-9 16,10 8-1,0 2 1,-10-10-1,10 8-15,0 2 16,-10-1 0,0 9-1,0-18 1,10 9 0,0 0-1,-10-9-15,10 9 16,0 0-16,-10 0 31,10 0-15,-10 0-1,0 0 1,10 0 0,-10-9-1,10 9-15,-10 0 16,10 0-1,-10 0 17,0 0-17,10 0 17,-10 0-1</inkml:trace>
</inkml:ink>
</file>

<file path=ppt/ink/ink4.xml><?xml version="1.0" encoding="utf-8"?>
<inkml:ink xmlns:xml="http://www.w3.org/XML/1998/namespace" xmlns:inkml="http://www.w3.org/2003/InkML">
  <inkml:definitions>
    <inkml:context xml:id="ctx0">
      <inkml:inkSource xml:id="inkSrc0">
        <inkml:traceFormat>
          <inkml:channel name="X" type="integer" min="0" max="1366" units="cm"/>
          <inkml:channel name="Y" type="integer" min="0" max="768" units="cm"/>
          <inkml:channel name="T" type="integer" min="0" max="2.14748E+09" units="dev"/>
        </inkml:traceFormat>
        <inkml:channelProperties>
          <inkml:channelProperty channel="X" name="resolution" value="48.78571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14-02-16T14:20:40.9140000"/>
    </inkml:context>
    <inkml:brush xml:id="br0">
      <inkml:brushProperty name="width" value="0.05292" units="cm"/>
      <inkml:brushProperty name="height" value="0.05292" units="cm"/>
      <inkml:brushProperty name="color" value="#000000"/>
    </inkml:brush>
  </inkml:definitions>
  <inkml:trace contextRef="#ctx0" brushRef="#br0">4236 2280 0,'10'0'78,"-10"-9"-63,10 0 1,-10 0 15,0 0-31,10 9 16,-10-9 0,10 0-1,0 0 32,-10 0-31,10 0-1,-10 0 17,10 9-1,-10-9-31,10 0 31,-10 0-31,0-1 31,10 10-15,-10-8 15,10 8-15,-10-10-1,0 2 1,10 8-16,-10-9 16,10 9-1,0 0 32,-10-18-47,10 18 31,-10-10 1,10 10-17,0 0 1,-10-9 0,10 9-1,0 0 32,-10-8-47,10 8 16,0 0-16,0 0 15,-10-10 1,10 10-16,-10-8 16,10 8-16,-10-9 15,10 9 1,0 0 46,-10-10-46,10 10 0,0 0 30,-10-9-46,10 9 16,-10-9-16,10 9 141,-10-9-126,10 9-15,1-9 32,-2 9-32,1 0 15,-10-9 16,0 0 48,10 9-64,0-9 79,1 9-78,-2 0 296,2 0-281,-11-9 188,9 9-188,2 0-31,-2-9 47,-9 0 0,11 9-31,-1-9 15,0 9 250,0 0-265,0 0-1,0 0 17,-10 9-32,10-9 15,0 0 1,-10 9 15,9-9-15,2 0 109,-11 9-110,10-9 1,0 0 47,10 9-48,0-9 1,0 9-16,0-9 15,-10 0-15,10 0 16,0 0-16,10 0 16,-10 0-16,0 9 15,-10-9-15,11 0 16,-12 0 0,1 0-1,-10 9 1,10-9 296,0 0-296,1 9 0,-2-9-1,1 0 1,0 0-1,1 9 17,-11 0-17,10-9-15,0 0 32,-1 0-17,-9 9 16,11-9-15,-1 0-16,0 0 16,0 0-1,0 10 1,10-10 15,0 0-15,-10 0-16,0 9 15,10-9-15,0 0 16,-10 0-16,0 0 16,10 0-16,-10 0 15,0 0-15,0 0 16,10 0-16,0 8 16,-10-8-1,0 0 1,0 0-1,0 0-15,0 0 16,10 0 0,-10 0-1,0 0 17,0 0-17,0 0 1,-10-8-16,10 8 31,0-9 16,0 9-31,0 0-1,1-10 1,-1 10-1,-1 0 1,1 0 0,-10-9 15,11 9 16,-11-9 0,0 0 0,10 9-47,-10-9 31,10 9-16,-1 0 1,1 0 140,1 9-78,-1 0-62,0-9 0,-10 9-1,10-9 1,0 9 0,0 1-1,0-10 1,-10 9-16,10-1 15,0-8-15,0 10 16,10-2 15,-10 1-15,-10 1 0,10-10-1,0 8 1,0 2-1,0-1 1,0-9 31,-10 8-31,0 2 30,10-10-30,-10 8-16,10-8 16,-10 10-1,0-1 17,10-9-17,-10 9-15,0 0 31,10-9-31,-10 9 16,0 0 0,0 0-1,10-9 1,0 18 0,-10-9-1,10 0 1,-10 0-1,10 0 1,-10 0 0,10-9-1,-10 9 1,0 0 0,10 0-1,-10 0 1,0 0-16,0 0 15,10-9-15,-10 9 32,0 0-17,10-9 1,-10 9 0,0 0-16,0 1 31,10-10-16,-10 8 1,10-8-16,-10 10 16,10-1 15,-10 0-15,10 0 30,0-9-30,-10 9 0,0 0-16,0 0 31,10-9-31,-10 8 31,11 2 0,-11-1-15,0 0 0,0 0-1,0 0 1,0 0 0,9 0-1,-9 0 1,0 0-1,0 0 1,11-9 0,-11 9-16,0 0 31,0 0-15,9 0-1,-9 0 16,11 0 1,-11 0-17,0 1 1,0-2 0,0 1 15,10-9-16,-10 9-15,0 0 16,0 0 15,0 0-15,0 0 0,9-9-1,-9 10-15,0-2 31,10-8-31,-10 10 16,0-1 0,0 0-1,0 0 1,0 0 0,0 0-1,0 0-15,0 0 16,0 0-1,0 0 1,0 0-16,0 0 16,0 0 15,0 0-31,0 0 31,0 0-15,0 0-1,0 0 1,0 0 0,0 0-1,0 9 1,0-9 0,0 0-1,0 0 1,0-1-1,0 2 1,0-1 0,0-1-16,0 2 15,0-2 1,0 1 0,0 1-1,0-2 1,0 2 31,0-1-16,0-1-15,-10-8-1,10 10 1,0-1-1,0 0 17,0 0-32,0 0 15,0 0 17,0 0-17,0 0-15,0 0 16,0 0-1,0 0-15,0 0 16,0 0 0,0 9-1,0-9 1,0 0 0,0 0-16,0 0 15,0 0 1,0 0-1,0 0 1,0 0-16,0 0 16,-9 0-1,9 1-15,0-1 16,0 0-16,0 0 16,0 0-1,0 0-15,0 0 16,-10 0-16,-1 9 15,11-9-15,0 0 16,0 0-16,0 0 16,-9 0-16,9 0 15,-11 0-15,11 0 16,0 0-16,0 9 16,-9 0-1,9-9 16,-11 0-15,1-9 0,10 9-16,0 0 15,0 0 1,-10-9-16,10 10 16,0-2-16,0 1 15,-10-9 1,10 10-16,0-2 15,-10 1-15,10 0 16,-10 0 0,0 1-1,10 8-15,-10-18 16,10 9-16,0 0 16,-10 0-16,10 0 15,0 9 1,-10-18-16,0 9 15,10 9-15,0-9 16,-10 0 0,10 0-1,0 0-15,-10-9 16,10 9-16,-10 0 16,10 0-1,-10 0 1,10 0 15,0 0-15,-10-9-16,10 9 15,-10-9 1,10 9 0,-10-9-1,10 9-15,0 0 16,-10-9-16,10 10 15,-10-2 1,10 2 0,-10-1-1,0-9-15,10 8 16,-10 2 0,10-2-1,-10-8-15,0 10 16,0-10-1,10 9 1,-10-1 0,0 2 15,0-10-31,10 9 31,-10-9-31,10 9 31,-10-9-15,10 9 0,-10-9-1,0 0 1,10 9 0,-10-9-1,0 9 1,0-9-1,-1 0 1,11 9 0,-10 0-1,1-9 1,-1 9-16,0-9 31,-1 0 0,11 9-15,-10-9 15,10 9 79,-9-9-95,-1 9 17,-1-9-1,11 9 16,-10-9-47</inkml:trace>
  <inkml:trace contextRef="#ctx0" brushRef="#br0" timeOffset="1">4606 4121 0,'-9'0'93,"9"-9"-93,-11 0 47,1 9-31,10-9 15,-10 0 16,0 9-31,1-9 62,-2 9-63,1-9 1,0 0 15,0 9-15,0 0 0,10-9-16,-10 9 15,-10-9 157,10 9-156,-10 0-16,20-9 15,-20 0-15,10 9 16,0 0 62,10-9-78,-10 9 16,0-9-1,10 0-15,-10 0 32,0 0-1,0 9-16,10-9-15,0 0 16,-10 9 0,10-9-1,0 0 1,-10 9 0,10-9-1,0 0 1,-10 9 15,10-10-31,-10 10 16,10-8 15,0-1 0,-10 9-15,10-10-1,-10 2 32,0-2 0,0 2-16,0 8 1,10-9-17,-10 9 1,0 0 15,10-10-31,-10 10 47,0 0-31,10-8-16,-10 8 31,10-10 47,-11 10-62,2 0 31,9-9-47,-10 0 15,0 0 16,-1 0 16,11 0-15,-10 9-17,10-9-15,-9 9 31,9-9-31,0 0 32,-10 9-32,10-9 15,-10 0 17,10 0-1,-11 0 0,2 0 0,9 0-15,0 0 0,-11 9-1,11-9 16,0 0 1,0 0-17,-10 0 17,10 0-17,0 0 16,0 0-15,-10 9 0,0-9-1,10 0 1,0 0 15,0-1-31,-10 10 16,10-9 15,0 0 0,-10 0-15,10 1 0,-10-2 30,10 1 1,-10 9-15,10-8-17,0-2 32,0 1-31,-10 9-1,10-9 17,0 0-17,-10 9 16,10-9-31,0 0 16,0 0 15,0 0-15,-10 9 0,10-9-1,0 0-15,-10 0 16,10 0 15,0 0-15,0 0-1,0 0 1,0 0 15,0 0-15,0 0-16,0 0 15,-10 9 1,10-9 0,0 0-1,0 0-15,0 0 16,0 0 0,0 0-1,0 0 1,0 0 15,0 0-15,0-1-1,0 1 32,0 0-16,0 0 1,0 0-17,0 0 1,0 0 0,0 0 15,0 0-16,0 0-15,0 0 16,0 0 15,0 0-15,0 0 0,0 0 15,0 0-16,0 0 1,0 0 0,0 0-1,0 0 17,0 0-17,0 0-15,0 0 16,0 0 15,0 0 0,0-1-15,0 2 0,0-1 15,0-1-16,0 2 17,10 8-32,-10-10 15,0 1 1,0 1 0,0-2-1,0 2 1,0-1-1,10-1 1,-10 2 0,0-1-1,0 0 1,0 0 0,0 0-1,10 9 1,-10-9-1,10 9-15,-10-9 16,0 0-16,0 0 31,0 0-15,0 0 0,0 0-1,10 9-15,-10-9 16,0 0-1,0-9 1,10 18 0,-10-9-16,0 0 15,0 0 1,0 0 0,0 0-1,0 0 16,10 9-15,-10-9-16,0 0 16,0 0 15,0-1 16,0 2-32,10 8-15,-10-10 16,10 1 15,-10 0-15,0 0 0,0 0-1,10 0 1,-10 0-1,0 1 1,0-2 0,10 1-1,-10 0 1,0 0 0,0 0-1,10 9-15,-10-9 16,0 0-16,11 9 15,-11-9 1,0 0 0,0 0-1,0 0 32,0 0 141,0 0-188,0 0 31,0 0 0,0 0-15,0 0-1,0-1 1,0 2 15,9-10 1,-9 9-17,0 0 1,11 0-1,-1 0 1,-10-1 15,10 10-31,-10-8 16,0-2 15,9 1-31,1 0 47,1 0-16,-1 9-15,-10-9-16,10 0 16,-1 0-1,2 0 1,-1 9-1,0-9 1,-10 0 0,10 9-1,-10-9 1,0 0 31,10 9-32,-10-9 32,10 9-31,-10-9 0,10 9 15,-10-9-16,10 0 173</inkml:trace>
  <inkml:trace contextRef="#ctx0" brushRef="#br0" timeOffset="2">4366 2153 0,'10'0'79,"0"0"-33,-10 10-46,10-1 32,0-9-17,0 9-15,0-9 47,0 9 0,0-9 47,0 0-94,-10 9 15,10-9 79,0 0-31,0-9-32,0 9 0,-10-9 0,10 0-15</inkml:trace>
  <inkml:trace contextRef="#ctx0" brushRef="#br0" timeOffset="3">4466 2090 0,'0'10'79,"0"-2"-64,0 2 1,10-10-1,-10 9-15,10-1 16,-10 2 0,0 8-1,10-18-15,-10 9 16,0 0-16,10-9 16,-10 9-1,0 0 1,10-9-16,-10 9 15,10-9 1,-10 9-16,0 0 16,10-9 15,-10 9-31,11 0 47,-2-9-32,-9 9 1,10-9 0,-10 9-1,10-9 1,0 0 31,1 0-32,-2 0-15,2 0 16,-2 0 0,2 0-1,-2 0-15,2 0 32,-1 0-17,0 0-15,-10-9 16,10 9 15,-10-9-15,0 0 156,10 9-157,-10-9 1,10 0 15,0 9-15,-10-9 46,10 9-46</inkml:trace>
  <inkml:trace contextRef="#ctx0" brushRef="#br0" timeOffset="4">4727 1946 0,'0'9'47,"0"0"-47,0 0 16,-10-9-1,10 9-15,0 0 16,0 0 0,0 0-1,-10 0-15,10 0 16,0 0 0,0 1-1,0 7 16,0-7-15,0-2 0,0 1-1,0 1 1,0-2 0,0 2-1,0-1 16,0-1-15,0 2 0,10-10-1,-10 8 1,10-8-16,-10 10 16,0-1-1,9-9 1,-9 9-1,0 0 1,11-9 0,-11 9-1,0 0-15,10-9 16,-10 9 0,10-9-1,-10 9 1,0 0-1,10-9-15,-10 9 16,10-9 0,-10 9-1,10-9 1,-10 9 31,10-9-47,0 0 15,0 0 17,0 0-17,0 0 17,0 0-32,0 0 31,0 0 0,0 0-31,-10-9 31,10 9-15,-10-9 0,10 0 140,-20 9-16</inkml:trace>
  <inkml:trace contextRef="#ctx0" brushRef="#br0" timeOffset="5">5198 2073 0,'10'0'63,"-10"8"-63,0 1 16,0 1-16,10-10 15,-10 8-15,0 2 16,10 7-1,-10-7-15,10-2 16,-10 2 0,0-1-16,0 0 15,0 0 17,10-9-32,-10 9 15,0 0 1,0 0-1,0 0 48,0 0-47,10-9-1,-10 9 16,10-9 16,-10 9-15,10-9 30,0 0 63,0 0-109,10 0-1,-10 0 1,0 0 46,0-9-30,0 9-17,0 0 63,0 0-31,-10-9-15,10 9-17,0 0 1,0-9 15,0 9-15,0 0 62,-10-9-63,10 9 17,-10-9-1,10 9-15,-10-9-1,0 0-15,0 0 47,10 9-31,-10-9-16,0 0 31,0-1-15,0 2 15,10-2 0,-10 2 0,0-1-31,0-1 16,0 2 0,10 8-1,-10-10 1,0 1-16,0 1 31,0-2-15,0-7 62,0 7-47,10 10-15</inkml:trace>
  <inkml:trace contextRef="#ctx0" brushRef="#br0" timeOffset="6">5468 2127 0,'0'0'0,"0"8"16,0 10-1,0-8 1,0-1 0,0 0-16,-10-9 0,10 18 15,0-9 1,0 0 0,0 0-1,0 0 16,0 0-15,0 0 0,10-9 62,-10 9-47,10-9 0,0 0 16,0 0-16,0 0 1,0 0-32,0 0 31,1 0 16,-1 0-16,-1 0-15,1 0 15,-10-9 0,11 9 0,-1 0 1,0-9-17,-1 0 17,1 0 77,-10 0-62,0 0-32,0 0 1,0 0 15,0 0-15,0 0 15,0 0-15,0-1-1,0 2 17,0-2-1,0 2-15,0-1 15,0-1 0,11 2-15,-11-2-1,10 10 1,-10-9 0,0 1-1,0-2 16,0 2 16,0-1-31,10 9 0,-10-10 124</inkml:trace>
  <inkml:trace contextRef="#ctx0" brushRef="#br0" timeOffset="7">5639 2262 0,'10'0'31,"0"0"-15,0 0-1,0 0 17,0 0-17,0 0 48,0 0-48,-10-9 17,10 9-1,-10-9 0,10 0-15,-10 0-1,10 9 1,-10-9 0,10 9-16,-10-9 15,0 0 1,10 9-16,-10-9 16,10 0 15,-10 0 0</inkml:trace>
  <inkml:trace contextRef="#ctx0" brushRef="#br0" timeOffset="8">5769 2262 0,'0'0'0,"10"0"31,0 0 1,0 0-1,0 0 0,0 0-15,0 0 46,0 0 16</inkml:trace>
  <inkml:trace contextRef="#ctx0" brushRef="#br0" timeOffset="9">4145 3724 0,'10'0'16,"11"-9"0,-11 9 15,-10-9-16,9 9 1,2 0 0,-1 0-16,0-9 15,0 9 1,0 0 15,0-9 16,-10 0-31,10 9-16,0 0 62,0 0-46,0 0-16,0 0 15,0 0 17,0 0-1,0 0-31,0 0 31,0 0 16,0 0 31,0 0-47,-10 9-31,0 0 47,0 0-15,0 0-32,0 0 31,0 0 0,-10 0-15,0 0-1,10 0 17,-10 0-1,0-9-31,10 9 31,-10-9 0,10 9-15,-10-9 62,10 9-62,-10-9 31,0 9-32,0 0 16</inkml:trace>
  <inkml:trace contextRef="#ctx0" brushRef="#br0" timeOffset="10">4276 3841 0,'10'0'16,"0"-8"0,0 8-16,0 0 15,0 0-15,-10-10 16,10 10-16,0 0 15,-10-9-15,10 0 32,0 9-1,0 0-15,0 0-1,-10-9 1,10 9-1,0 0 48,0 0-47,0 0-1,0 0 63,0 0-46,0 0-1,0 0-16,0 9 17,-10 0-1,0 0 0,10-9-31,-10 10 47,0-2 31,0 2-62,0-1 15,0-1-15,0 2 15,0-2-15,0 2 15,0-1-16,0-1 17,0 2-32,0-1 47,-10 0-16,10 0-16,-10 0 1,0 0 0,10 0 15,-10-9-15,10 9-16,0 0 15,-10-9 1,10 9-1,-10-9 17,10 9-1,-10-9-31</inkml:trace>
  <inkml:trace contextRef="#ctx0" brushRef="#br0" timeOffset="11">4506 3896 0,'10'0'15,"0"0"17,-10-10-32,10 10 15,1 0-15,-2 0 94,1 0-63,0 0 16,0 0-16,-10 10-15,11-10 15,-11 9 1,9-9-17,2 0 16,-2 0-15,-9 8 0,11 2 15,-2-10 0,-9 9-15,11 0 15,-1-9 0,-10 9-15,0 0-16,0 0 31,0 0-15,0 0 15,0 0 0,0 0-15,0 0 15,0 0-31,0 0 16,0 0-1,-10-9 17,10 9-17,0 0 1,0 0 0,-11 0-1,11 0 16,0 0 1,-9 0 30</inkml:trace>
  <inkml:trace contextRef="#ctx0" brushRef="#br0" timeOffset="12">5438 3868 0,'0'-8'16,"0"-1"31,10 9-32,-10-10 17,10 10-17,0 0 17,-10-8-1,10 8-16,0 0-15,-10-10 16,10 10 93,0 0-93,0 0 15,0 0-15,1 0 15,-11-9 16,10 9-31,-1 0 15,1 0-15,-10 9 30,11-9 1,-1 0 16,-10 10-1,10-2-30,-10 2 14,0-1-14,0-1-17,0 2 17,0-2-1,0 2-16,-10-10 1,10 9 0,0-1-1,0 2 1,0-1 15,0 0-15,0 0 15,0 0-15,0 0-1,0 0 17,10 0-1,-10 0 125,-10-9-140</inkml:trace>
  <inkml:trace contextRef="#ctx0" brushRef="#br0" timeOffset="13">5618 3805 0,'11'-9'0,"-1"9"47,-10-9-32,10 0 1,-10 0-1,10 9 1,0-9 15,0 9-31,0 0 16,-10-9 0,10 9-1,-10-9 1,10 9-1,-10-9 17,10 9 77,0 0-62,0 0-16,0 9-15,-10 0-16,0 0 31,0 0-15,0 0 15,0 0-15,0 0 15,0 0 0,0 0 0,0 0-15,0 1 15,0-2 16,-10-8 109</inkml:trace>
  <inkml:trace contextRef="#ctx0" brushRef="#br0" timeOffset="14">5739 3715 0,'0'-9'47,"0"0"-31,0 0-16,0 0 15,10 0 16,-10 0-31,10 0 16,-10 0 15,10 9-15,-10-9 31,0 0-32,10 9-15,-10-9 16,10 9 0,0 0 93,0 0-78,0 0 1,0 0-17,0 0 1,-10 9-1,0 0 1,10-9 15,-10 9 1,10-9-17,-10 9 16,10-9 1,-10 9 30,10 0-46,-10 0 31,0 0 0,0 0 109,-10-9-94</inkml:trace>
  <inkml:trace contextRef="#ctx0" brushRef="#br0" timeOffset="15">5789 3598 0,'0'-10'359,"10"10"-343,0 0-1,0-9 1,-10 0 78,10 9-94,0 0 15,0 0 1,-10-9-1,10 9 64,0 0-64,0 0 79,-10-8-78,10 8 140,0 0-141,0 0 64,0 0 30,0 0 32,-10 8-126,10 1 1</inkml:trace>
  <inkml:trace contextRef="#ctx0" brushRef="#br0" timeOffset="16">4256 3724 0,'10'0'109,"0"0"-77,-10 9-32,10-9 109</inkml:trace>
  <inkml:trace contextRef="#ctx0" brushRef="#br0" timeOffset="17">4396 3833 0,'10'0'125,"0"0"-93,-10 8 124,10-8 16,-10 10-172</inkml:trace>
  <inkml:trace contextRef="#ctx0" brushRef="#br0" timeOffset="18">4536 3941 0,'11'0'47,"-2"0"-31,1 0-1,0 0 1,0 0 0,1 0 46</inkml:trace>
  <inkml:trace contextRef="#ctx0" brushRef="#br0" timeOffset="19">4386 3778 0,'10'-9'31,"0"0"-31,0 9 16,0-9-1,0 9-15,0-9 16,0 9 0,0 0-1,0-9 1,0 9-16,0 0 47,-10-9-47,10 9 15,0 0-15,-10-9 16,10 9 0,0 0 31,-10-9-32,11 9-15,-2 0 16,1 0 62,-10-9-62,10 9-16,0 0 46,1 0-30,-2 0 0,2 0-16,-2 0 31,2 0 47,-2 0-62,2 0 15,-1 0-15,0 0-1,-10 9 1,10-9-1,0 0 17,0 0-17,0 9 1,0-9 0,-1 0-1,2 0-15,-1 0 16,0 9 15,0-9-15,0 0-1,0 0 1,0 0 0,0 0-1,0 0-15,0 0 16,0 0-1,0 0-15,0 0 16,0 0 15,0 0-15,0 0-16,0 0 16,10 0-1,-10 0-15,10 0 16,-10 0-1,0 0 17,0 0-17,1 0 1,-2 0 15,1 0-15,0 0-1,0 0 17,1 0-1,-2 0-15,1 0 30,0 0-46,1 0 47,-1 0-31,0 0 0,-1 0-16,2 0 0,-1 0 15,0 0 16,0 0-15,0 0 0,0 0-1,0 0-15,0 0 16,0 0 0,0 0-16,0 0 15,0 0-15,0 0 16,0 0 15,0 0-31,0 0 16,0 0-1,0 0 1,0-9-16,0 9 16,0 0-1,0 0-15,-10-9 16,10 9-1,0 0 17,0 0-1,0 0-15,-10-9-1,10 9-15,0 0 16,0-9-1,0 9 1,0 0 15,-10-9-31,10 0 32,0 9-17,0 0-15,0-9 16,0 9 31,0 0-32,0 0 1,-10-9 0,10 9-16,0-9 15,0 9 1,1 0-1,-1 0 1,-10-9 0,9 9-16,1 0 31,1 0-31,-1 0 31,-10-9-15,10 9 15,-1 0-15,1 0-1,-10-9-15,11 9 16,-1 0 0,0 0-1,0 0 16,-10-9-31,10 9 16,0 0 0,0-9-16,0 9 15,0 0 1,0 0 0,0 0-1,0 0 1,0 0-1,0 0-15,0-10 32,0 10-17,0 0 17,0 0-17,0 0 32,0 0 141</inkml:trace>
  <inkml:trace contextRef="#ctx0" brushRef="#br0" timeOffset="20">4957 3706 0,'-10'0'47,"10"-9"-16,-10 9-16,10-9 17,0 0-17,0 0 17,0 0-32,-10 9 15,10-9 1,0 0 15,0-9-15,0 9 15,0 0 16,0 0-32,0-1 1,0 1 15,0 0 16,0 0 0,0 1-47,0-2 31,0 1 1,0 1-1,0-2-16,10 10 17,-10-9-1,0 0 16,0 0 0,10 9-47,-10-9 15,0 0 63,10 9-31,-10-9-31,10 0 15,-10 0-15,10 9-16,0-9 15,1 9 17,-11-9 15,9 9-47,1 0 31,-10-9 47,10 9-78,0 0 31,1 0 313,-2 0-344,1 0 31,0 0 16,1 0-31,-1 0-1,0 0 17,-1 0 61,2 0-30,-1 9-48,0-9 32,-10 9 16,10 0-32,-10 0 0,0 0 1,0 0 14,0 0-46,0 0 47,0 0 0,0 0-31,-10 0 31,10 1-32,0-2 32,0 1-16,-10-9-15,10 10 0,0-2-1,0 1 32,0 0 0,0 0 62,10-9-46,0 0 31,-10 10-79,10-10 32,0 0-16,0 0 94,0 0 0,0 0-46,0 0-48,0 0 16,-10-10-32,0 1 32,10 9-31,-10-9-1,10 0 1,-10 1 15,10 8-31,-10-10 32,0 1-1,0 1 31,0-2-15,0 1 16,-10 0-32,10 0 0,0 0 0,0 0 16,0 0-31,0 0 0,0 0 30,0 0 48,0 0-63,10 9 32,-10-9-63,0 0 47,10 9 0,0 0 46,0 0-61,0 0-1,0 0 16,10 0 15,-10 9 1,0-9-1,-10 9-30,10-9-17,0 0 16,-10 9-15,10-9 15,-10 9 1,0 0-1,10-9-16,-10 9 32,0 0-15,10 0-17,-10 0 16,0 0 1,10 0-17,-10 0 17,0 1-32,0-2 31,0 1-16,0 1 17,0-2-17,0 1 17,0 0-17,-10-9 1,10 9-1,0 1 1,0-1 0,-10-9-1,10 9 17,0 0-1,0 0-16,-10-9 1,10 9 0,-10-9-16,10 9 47,0 0-1,-10-9 1</inkml:trace>
  <inkml:trace contextRef="#ctx0" brushRef="#br0" timeOffset="21">5438 3426 0,'0'9'63,"0"0"-47,0 0 15,0 0-16,0 0 1,0 0 0,10-9-1,-10 9 1,0 0 46,0 0-46</inkml:trace>
  <inkml:trace contextRef="#ctx0" brushRef="#br0" timeOffset="22">5468 3417 0,'10'0'15,"0"9"16,-10 0 1,10 0-17,-10 0 1,10 0 31,-10 0-32,0 0 17,0 0 61</inkml:trace>
  <inkml:trace contextRef="#ctx0" brushRef="#br0" timeOffset="23">4907 2018 0,'0'9'31,"0"0"-15,0 1-1,0-1 1,0-1 0,-10 2 15,10-2-15,0 1-1,-10 1 1,10-2 15,0 2-15,0-1 15,0-1-15,0 2-1,0-2 32,0 2-16,0-1 16,0 0 0,0 0-31,0 0 15,10-9 16,-10 9-32,0 0 32,10-9-31,-10 9 0,10-9 15,-10 9 16,10-9 0,0 0-16,-10 9 141,10-9-157,0 0 32,0 9-16,0-9-15,0 9 0,1-9 15,-2 0-15,-9 9-16,10-9 15,0 0 1,0 0 15,-10 9-15,11-9 15,-2 0-15,1 0 15,0 0 16,1 0-32,-1 0 1,0 0 109,-1 0-125,2 0 31,-1 0-15,0 0 124,0-9-46,0 9-47,-10-9-31,10 0-1,-10 0 48,0 0-32,0 0 0,10 0-31,-10 0 94,0 0-31,0 0-48,0 0 1,0 0 46,0 0-46,0-1 46,0 2-62,0-2 47,0 2 0,10-1-31,-10-1 15,0 2 0,0-2-15,0 1 31,0 1-32,10 8 1,-10-10 15,0 2 79</inkml:trace>
  <inkml:trace contextRef="#ctx0" brushRef="#br0" timeOffset="24">5027 1756 0,'0'-9'172,"-10"9"-172,0 0 15,1 0 16,-2 0 1,1 0 30,0-9-31,0 9 48,0 0-33,0-9-14,0 9-17,0 0 17,0 0 46,10-9-63,-10 9 17,0 0-1,0 0 31,10-9-62,-10 9 32,0 0 233,0 0-249,0 0 31,0 9 125,0-9-141,0 0-31,10 9 109,-10-9-109,0 0 16,0 0-1,10 9 1,-10-9-16,0 0 31,10 9-31,-10-9 32,-1 0 249,2 18-281,-1-18 15,0 0-15,0 0 16,10 9-16,-10-9 16,0 0-1,0 0 1,0 9 15,-1-9 0,2 0-15,-2 10 297,2-10-313,9 8 31,-11-8-16,2 0 1,-2 9 31,1-9-16,0 9 0,0-9-15,1 0 31,9 10-31,-11-10-1,1 9 16,0-9-31,0 9 32,0-9-1,0 9 0,0-9-15,10 9-1,-10-9 1,10 9-16,-10-9 16,0 0 31,10 9-32,-10-9-15,0 9 47,0-9-31,10 9 15,-10-9-31,0 9 16,0 0 15,0-9 0,10 9-15,-10-9 15,0 0-15,10 9-16,0 0 15,-10-9 16,10 9-15,-10-9 0,10 9-1,-10-9 17,0 9-17,10 0 16,-10-9-15,10 9-16,-10-9 31,10 9-15,-10 0 15,10 0 16,-10 0-31,0-9-1,10 9 17,-10-9-32,10 10 15,-10-1 16,10-1-15,-10-8-16,10 10 16,-10-10-16,10 8 15,-10-8 1,10 9 0,0 1-1,-10-10 1,10 8-1,-11-8 1,11 10 0,-9-10-16,9 9 15,-10-1 17,10 2-1,-10-10-16,10 8 17,-11-8-1,11 10-15,-10-1-1,10 0 16,-9-9-31,9 9 32,-10-9-1,10 9-31,0 0 31,-10-9-31,-1 9 47,11 0-16,-9-9-15,9 9 15,-11 0-15,11 0 15,-10-9-15,0 0-1,10 9 1,0 0 15,-10-9-31,10 9 31,-10-9-15,10 9-16,0 0 31,-10-9-31,0 0 32,10 9-32,0 0 46,-10-9-30,10 9 0,-10 0 31,10 0-16,-10 0 0,10 0-15,0 0 15,-10-9-15,0 0-16,10 10 15,0-2 16,0 2 1,-10-10-1,10 9-15,0 0 15,0 0 16,-10-9-32,10 9-15,0 0 32,0 0-1,-10-9-16,10 8 1,0 2 0,-10-10-1,10 9 1,0 0 31,0 0 0,-10-9-47,10 9 15,0 0 17,0 0 30,-10-9-46,10 9-1,0 0 32,0 0-31,-10 0 31,10 0-32,0 0 1,0 0 15,-10-9-31,10 9 31,0 0 1,0 0-1,0 1 0,0-2 16,0 1 16,0 0-32,0 0 16,0 0 15,0 0-15,0 0-31,0 1 62,0-2-47,0 2 16,0-1-16,0 0 0,0 0-15,0 0 15,0 0-31,0 0 32,0 0-1,-10 0 0,10 0-31,0 0 47,0 0-31,0 0 15,0 0 0,0 0-15,0 0 15,-10-9-15,10 9-1,0 0-15,0 0 16,0 0-1,0 0 1,0 0 0,0 0-1,0 0 1,0 0 0,0-1-1,0 2 16,0-1 1,0-1-17,0 2 32,0-2 0,0 1-31,0 1 15,0-2-15,0 2 15,0-1-16,0-1 1,0 2 0,0-1-1,-10-9-15,10 9 47,0 0-31,0 0-1,0 0 1,-10-9 0,10 9-1,0 0-15,0 0 32,0 0-1,0 0-16,0 0 1,0 0 0,0 0 15,0 0-15,0 0-1,0 0 16,0 0-15,0 0 15,0 0 1,0 0-17,0 0 1,0 0 15,0 0-15,0 0-16,0 1 15,0-1 1,0 9 0,0-9-1,-10 0 1,10 0-16,0 0 15,0 0 1,0 0-16,0 0 31,0 0-15,0 0-16,0 0 16,0 0 15,0 0 16,0 0-32,0 0 17,0 0 14,0 0-14,0 0-1,0 0-15,0 0 15,0 0 0,0 0-31,0 0 31,10-9-15,-10 9 0,0 0 15,10-9-31,-10 10 15,0-2 17,0 1 15,0 1-16,0-2-16,10 1 1,-10 0 15,0 0-15,0 1 0,0-1-1,0 0 1,0 0 31,0 0-32,0 0 1,10-9 0,-10 9 30,0 0 1,10-9-31,-10 9 15,0 0-15,10-9 15,-10 9-15,0 0 46,10-9-31,-10 9-15,0 0 0,0 0 15,0 0-15,10 0-1,-10 0-15,10 0 16,-10 0 15,0 0-31,10 0 16,-10 0-1,0 0 1,0 0 0,10 0-1,-10 1 48,10-10-1,-10 8-62,0 2 47,10-10-31,0 0 15,-10 9-31,10-9 47,-10 8-32,0 2 17,10-2-17,0 2 1,-10-1 15,10-9-15,-10 8-1,0 2-15,0-1 16,10 0 0,-10 0 15,10-9-31,-10 9 16,0 0-1,10-9 1,-10 9-16,10-9 15,-10 9 1,0 0 15,10 0-31,0 0 32,-10 0-17,11 0 32,-2-9-31,-9 9-1,0 0 17,11-9-32,-11 9 31,10-9-16,-10 9 17,10-9-32,-10 9 15,9-9 1,-9 9 0,10-9-16,1 9 31,-1-9 0,-10 9 0,10-9-15,-1 9 0,2-9-1,-11 9 16,10-9-15,-10 9 0,10-9-16,0 0 15,0 0 32,-10 9-31,10 0 15,0-9 16,0 0 31,0 0-47,-10 10 16,10-10-16</inkml:trace>
  <inkml:trace contextRef="#ctx0" brushRef="#br0" timeOffset="25">4677 3913 0,'0'-8'125,"10"8"-125,0 0 16,0 0 15,0 0 0,-10-9-15,10 9-16,-1 0 15,2 0 17,-1 0 14,0 0 1,0 0-15,0 0 30,0 0-15,0 0-16,0 0 0,0 0 1,0 0-1,0 0 0,0 0-15,0 0 46,-10 9-30,10-9-32,0 8 46,0-8-14,-10 10 15,0-1-16,10-9 0</inkml:trace>
  <inkml:trace contextRef="#ctx0" brushRef="#br0" timeOffset="26">4867 4094 0,'10'0'63,"-10"-9"-32,0 0 16,0 0-32,0 0 17,0 0-1,0 0 0,0 0-15,0 0 46,0 0 16,-10 9-46,10-9 61,0 0-77,0 0 15,0 0 47,10 9-78,-10-9 47,10 0 0,-10 0-16,10 9-15,-10-9 31,10 9-31,0 0-1,-10-9 79,0 0-78,10 9-1,0 0 32,0 0-16,0 0-31,0 0 63,0 0-48,0 0 1,1 0 0,-2 0 31,1 0-32,0 0 1,-10-10-1,10 10-15,1 0 79,-2 0-64,1 0 1,0 0 31,1 0-32,-1 0 95,-10 10-95,10-10-15,-1 0 47,2 0-31,-1 0 62,-10 9-78,10-9 31,0 9 0,0-9-31,-10 9 16,10 0 0,-10 0 15,10-9-15,-10 9-1,0 0 1,10-9-1,-10 9 1,0 0 15,10-9 1,-10 9-17,0 0 1,10-9 15,-10 9-15,0 0-1,0 0 17,10-9 14,-10 9 33</inkml:trace>
  <inkml:trace contextRef="#ctx0" brushRef="#br0" timeOffset="27">5178 3959 0,'0'-9'63,"0"0"-47,0 0 62,10 9-63,0 0 32,-10-9-31,10-1-1,-10 2 32,10 8 16,0 0-48,-10-9 1,10 9 15,0 0-15,-10-10 15,10 10 32,10 0-32,-20-8-15,10 8-1,0 0 16,0 0 1,0 0-1,0 0 16,0 0-32,10 0 79,-10 0-63,0 0 1,0 0 30,0 0-15,0 0 16,-10 8-32,10-8-16,0 0 48,-10 10-47,10-10-1,-10 9 1,0-1-1,10-8 1,-10 10 0,0-1 15,10-9-15,-10 9-1,0 0 1,0 0 15,0 0 16,10 0 0,-10 0-16,0 0 0,0 0 16,0 0 0,10-9-16,-10 9-15,0 0 15</inkml:trace>
  <inkml:trace contextRef="#ctx0" brushRef="#br0" timeOffset="28">4877 3444 0,'0'9'31,"0"0"16,0 0-47,0 0 31,0 0 0,0 0 1,-10-9-17,10 9 1,0 0 15,0 1 16,0-2-31,0 1 31,0 1 15,0-2-15,0 1 0,0 0 15,0 0-15,0 1 16,0-1-16,10-9-47,0 0 140,-10 9-124,10-9-1</inkml:trace>
  <inkml:trace contextRef="#ctx0" brushRef="#br0" timeOffset="29">4797 3526 0,'0'8'109,"0"1"-62,0 1-31,0-2 15,0 1 47,0 0 47,0 0-78,10-9 16</inkml:trace>
  <inkml:trace contextRef="#ctx0" brushRef="#br0" timeOffset="30">5007 1747 0,'10'0'125,"-10"9"-78,10-9-31,-10 9 46,10-9-30,-10 9-32,11-9 15,-2 9 32,-9 1 31,10-10-78,-10 8 31,10-8-15,1 0 15,-1 9 1,0-9-1,-1 0-16,2 0 1,-1 0 62,0 0-62,0 0-1,0 0 79,0 0-78,0 0 15,0 0 0,0 0-31,0 0 16,0 0 0,0 0 77,0 0-77,-10-9-16,10 9 47,-10-8 47,10 8-79,0 0-15,0 0 31,0-10-15,0 10 15,0 0 126,0-9-142,0 9 1,0 0 78,0 0-94,0 0 15,0 0 1,0-9-1,0 9 1,0 0 0,-10-9-16,10 9 31,0 0 141,0 0 31,0 0-187,0 0 15,0 0-16,0 0-15,0 0 16,0 9 15,0-9-31,0 0 16,0 0 0,1 0-1,-1 0 1,-10 9-16,9-9 15,1 0 1,1 0 0,-1 0-1,0 0 1,-1 9-16,1-9 62,-10 10-30,11-10 61,-11 8-77,10 1 15,-10 0 16,10-9-31,-10 10 62,0-1 16,10-9-79,-10 9 48,10-9-32,-10 9 16,10-9 0,-10 9-32,10-9 17,-10 9-32,10-9 15,0 9 17,0-9 14,-10 9-30,10-9 15,0 0 1,-10 9-17,0 0 16,10-9-15,-10 9 15,10-9-15,-10 9 15,10-9 0,0 9 1,-10 0-17,10-9 17,-10 9-17,10 0 16,0 9 16,0-18-31,-10 9 15,10-9-15,-10 9 15,0 0 16,10-9-31,-10 9 46,10-9-46,-10 9-1,10-9-15,-10 9 47,0 1-31,10-10-1,-10 9 17,10-9-17,-10 8 1,0 2 0,10-10-1,-10 8 32,10 1-31,-10 1 62,10-10-63,-10 8 1,10-8 15,-10 10-15,0-1 0,10-9-1,0 8 1,-10 2 31,10-10-16,-10 8-31,0 2 16,10-10 15,-10 9-31,0 0 47,10-9-47,0 0 15,-10 9 1,0 0-16,0 0 31,11-9-15,-11 9 15,9 0 0,-9 0-15,0 0 15,11-9-15,-11 9-1,9-9 1,-9 9-16,0 0 16,11-9-1,-11 9 1,10-9 0,-10 9-1,0 0 16,9-9-31,-9 9 16,10 0 15,-10 0 1,10-9-32,-10 9 31,0 0 0,11-9-31,-11 9 31,0 0 1,10-9-32,-10 9 15,0 1 1,0-2 31,10-8-47,-10 10 15,9-1 17,-9 0-17,0 0 16,11-9 1,-11 9-17,0 0 1,0 0 0,10-1-1,-10 2 1,0-1-1,0 0 1,0 0 0,10-9-1,-10 9-15,10 9 16,-10-9 15,0 0-31,10 0 16,-10 0-1,0 0 1,0 0-16,0 0 16,0 0-1,0 0 17,0 0-32,0 1 15,0-2 1,0 1-1,0 0-15,0 0 32,0 0-17,0 0 1,0 0-16,0 1 16,0-2-1,0 2 16,0-1-31,0 0 16,0 0 0,0 0-1,0 0 1,0 0 0,0 0-1,0 0 1,0 0-1,0 0 1,0 0 0,0 0-1,0 0 1,0 0 0,0 0-1,0 0 1,0 0-16,0 0 15,10-9 1,-10 9 0,0 0-1,0 0-15,0 0 32,0 0-17,0 0 1,0-1-16,0 2 15,0-1 17,0-1-1,0 2-31,0-2 16,0 1-1,0 1 1,0-2-1,0 2-15,0-1 32,0-1-17,0 2 1,0-1 0,0 0-1,0 0 1,0 0-1,0 0 1,0 0 0,0 0-1,0 0 17,0 0-32,0 0 31,0 0-16,0 0 1,0 0 0,0 0-1,0 0 17,0 0-17,0 0 1,0 0-1,0 0 1,0 0-16,0 0 16,-10-9-1,10 9 1,0 0 0,0 0-16,0 1 31,-10-1-16,10 0 1,-10 0 0,10 0-1,0 0 17,-10-9-32,10 9 15,0 0 1,0 0-1,0 0 1,-10 0 0,10 0-16,0 0 15,0 0 1,-11-9 0,11 9-1,-9 0-15,9 0 16,0 0-1,0 0-15,-10-9 16,10 9 0,0 0-1,0 0 1,-10-9-16,10 9 31,0 0-31,-11-9 16,11 9-16,-10-9 15,10 18 1,-10-18 0,10 9-16,0 1 15,-9-2 1,9 1-16,-10 1 16,10-2-1,0 1-15,-11-9 16,11 9-16,0 10 15,-9-19 1,9 9 0,0 0-16,-11-9 0,11 9 15,-9 0-15,9 0 32,-11 0-17,11 0 1,0 0-1,-10-9 1,10 9 0,0 0-16,-10-9 0,10 9 15,0 0 1,-10-9-16,10 9 16,0 0-1,-10 0-15,10 0 16,0 9 15,-10-18-31,10 9 16,-10-9-16,10 9 15,0 0 1,-10 0 0,10 0-1,0 0 1,-10 0-1,10 1 1,0-2 0,-10 2 15,10-1-31,-10-9 16,10 8-1,0 2 1,-10-10-1,10 8-15,0 2 16,-10-1 0,0 9-1,0-18 1,10 9 0,0 0-1,-10-9-15,10 9 16,0 0-16,-10 0 31,10 0-15,-10 0-1,0 0 1,10 0 0,-10-9-1,10 9-15,-10 0 16,10 0-1,-10 0 17,0 0-17,10 0 17,-10 0-1</inkml:trace>
</inkml:ink>
</file>

<file path=ppt/ink/ink5.xml><?xml version="1.0" encoding="utf-8"?>
<inkml:ink xmlns:xml="http://www.w3.org/XML/1998/namespace" xmlns:inkml="http://www.w3.org/2003/InkML">
  <inkml:definitions>
    <inkml:context xml:id="ctx0">
      <inkml:inkSource xml:id="inkSrc0">
        <inkml:traceFormat>
          <inkml:channel name="X" type="integer" min="0" max="1366" units="cm"/>
          <inkml:channel name="Y" type="integer" min="0" max="768" units="cm"/>
          <inkml:channel name="T" type="integer" min="0" max="2.14748E+09" units="dev"/>
        </inkml:traceFormat>
        <inkml:channelProperties>
          <inkml:channelProperty channel="X" name="resolution" value="48.78571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14-02-10T10:57:39.6740000"/>
    </inkml:context>
    <inkml:brush xml:id="br0">
      <inkml:brushProperty name="width" value="0.05292" units="cm"/>
      <inkml:brushProperty name="height" value="0.05292" units="cm"/>
      <inkml:brushProperty name="color" value="#000000"/>
    </inkml:brush>
  </inkml:definitions>
  <inkml:trace contextRef="#ctx0" brushRef="#br0">5267 4167 0,'37'0'78,"-37"-39"-63,36 0 1,-36 0 15,0 0-31,37 39 16,-37-39 0,36 0-1,1 0 32,-37 0-31,36 0-1,-36 0 17,37 39-1,-37-39-31,36 0 31,-36 0-31,0 0 31,37 39-15,-37-39 15,36 39-15,-36-39-1,0 0 1,37 39-16,-37-39 16,36 39-1,1 0 32,-37-78-47,36 78 31,-36-39 1,37 39-17,-1 0 1,-36-39 0,37 39-1,-1 0 32,-36-39-47,37 39 16,-1 0-16,1 0 15,-37-39 1,36 39-16,-36-39 16,37 39-16,-37-39 15,36 39 1,1 0 46,-37-39-46,36 39 0,1 0 30,-37-39-46,36 39 16,-36-39-16,37 39 141,-37-39-126,36 39-15,1-38 32,-1 38-32,1 0 15,-37-39 16,0 0 48,36 39-64,1-39 79,-1 39-78,1 0 296,-1 0-281,-36-39 188,36 39-188,1 0-31,-1-39 47,-36 0 0,37 39-31,-1-39 15,1 39 250,-1 0-265,1 0-1,-1 0 17,-36 39-32,37-39 15,-1 0 1,-36 39 15,37-39-15,-1 0 109,-36 39-110,37-39 1,-1 0 47,37 39-48,0-39 1,0 39-16,0-39 15,-36 0-15,36 0 16,0 0-16,36 0 16,-36 0-16,0 39 15,-36-39-15,36 0 16,-37 0 0,1 0-1,-37 39 1,36-39 296,1 0-296,-1 38 0,1-38-1,-1 0 1,1 0-1,-1 39 17,-36 0-17,37-39-15,-1 0 32,1 0-17,-37 39 16,36-39-15,1 0-16,-1 0 16,1 0-1,-1 39 1,37-39 15,0 0-15,-37 0-16,1 39 15,36-39-15,0 0 16,-37 0-16,1 0 16,36 0-16,-37 0 15,1 0-15,-1 0 16,37 0-16,0 39 16,-36-39-1,-1 0 1,1 0-1,-1 0-15,1 0 16,36 0 0,-37 0-1,1 0 17,-1 0-17,1 0 1,-37-39-16,36 39 31,1-39 16,-1 39-31,1 0-1,-1-39 1,1 39-1,-1 0 1,1 0 0,-37-39 15,36 39 16,-36-39 0,0 0 0,37 39-47,-37-38 31,36 38-16,1 0 1,-1 0 140,1 38-78,-1 1-62,1-39 0,-37 39-1,36-39 1,1 39 0,-1 0-1,1-39 1,-37 39-16,36 0 15,1-39-15,-1 39 16,37 0 15,-37 0-15,-36 0 0,37-39-1,-1 39 1,1 0-1,-1 0 1,1-39 31,-37 39-31,0 0 30,36-39-30,-36 39-16,37-39 16,-37 39-1,0 0 17,36-39-17,-36 39-15,0 0 31,37-39-31,-37 39 16,0 0 0,0 0-1,36-39 1,1 78 0,-37-39-1,36 0 1,-36 0-1,37 0 1,-37 0 0,36-39-1,-36 39 1,0 0 0,37 0-1,-37 0 1,0 0-16,0 0 15,36-39-15,-36 39 32,0 0-17,37-39 1,-37 39 0,0-1-16,0 1 31,36-39-16,-36 39 1,37-39-16,-37 39 16,36 0 15,-36 0-15,37 0 30,-1-39-30,-36 39 0,0 0-16,0 0 31,37-39-31,-37 39 31,36 0 0,-36 0-15,0 0 0,0 0-1,0 0 1,0 0 0,37 0-1,-37 0 1,0 0-1,0 0 1,36-39 0,-36 39-16,0 0 31,0 0-15,37 0-1,-37 0 16,36 0 1,-36 0-17,0 0 1,0 0 0,0 0 15,37-39-16,-37 39-15,0 0 16,0 0 15,0 0-15,0 0 0,36-39-1,-36 39-15,0 0 31,37-39-31,-37 39 16,0 0 0,0-1-1,0 1 1,0 0 0,0 0-1,0 0-15,0 0 16,0 0-1,0 0 1,0 0-16,0 0 16,0 0 15,0 0-31,0 0 31,0 0-15,0 0-1,0 0 1,0 0 0,0 0-1,0 39 1,0-39 0,0 0-1,0 0 1,0 0-1,0 0 1,0 0 0,0 0-16,0 0 15,0 0 1,0 0 0,0 0-1,0 0 1,0 0 31,0 0-16,0 0-15,-37-39-1,37 39 1,0 0-1,0 0 17,0 0-32,0 0 15,0-1 17,0 1-17,0 0-15,0 0 16,0 0-1,0 0-15,0 0 16,0 0 0,0 39-1,0-39 1,0 0 0,0 0-16,0 0 15,0 0 1,0 0-1,0 0 1,0 0-16,0 0 16,-36 0-1,36 0-15,0 0 16,0 0-16,0 0 16,0 0-1,0 0-15,0 0 16,-37 0-16,1 39 15,36-39-15,0 0 16,0 0-16,0 0 16,-37 0-16,37 0 15,-36 0-15,36 0 16,0 0-16,0 38 16,-37 1-1,37-39 16,-36 0-15,-1-39 0,37 39-16,0 0 15,0 0 1,-36-39-16,36 39 16,0 0-16,0 0 15,-37-39 1,37 39-16,0 0 15,-36 0-15,36 0 16,-37 0 0,1 0-1,36 39-15,-37-78 16,37 39-16,0 0 16,-36 0-16,36 0 15,0 39 1,-37-78-16,1 39 15,36 39-15,0-39 16,-37 0 0,37 0-1,0 0-15,-36-39 16,36 39-16,-37 0 16,37 0-1,-36 0 1,36 0 15,0 0-15,-37-39-16,37 39 15,-36-39 1,36 39 0,-37-39-1,37 38-15,0 1 16,-36-39-16,36 39 15,-37 0 1,37 0 0,-36 0-1,-1-39-15,37 39 16,-36 0 0,36 0-1,-37-39-15,1 39 16,-1-39-1,37 39 1,-36 0 0,0 0 15,-1-39-31,37 39 31,-36-39-31,36 39 31,-37-39-15,37 39 0,-36-39-1,-1 0 1,37 39 0,-36-39-1,-1 39 1,1-39-1,-1 0 1,37 39 0,-36 0-1,-1-39 1,1 39-16,-1-39 31,1 0 0,36 39-15,-37-39 15,37 39 79,-36-39-95,-1 39 17,1-39-1,36 39 16,-37-39-47</inkml:trace>
  <inkml:trace contextRef="#ctx0" brushRef="#br0" timeOffset="1">6618 12118 0,'-37'0'93,"37"-39"-93,-36 0 47,-1 39-31,37-39 15,-36 0 16,-1 39-31,1-39 62,-1 39-63,1-39 1,-1 0 15,1 39-15,-1 0 0,37-39-16,-36 39 15,-37-39 157,36 39-156,-36 0-16,73-39 15,-73 0-15,37 39 16,-1 0 62,37-39-78,-36 39 16,-1-39-1,37 0-15,-36 0 32,-1 0-1,1 39-16,36-39-15,0 0 16,-37 39 0,37-39-1,0 0 1,-36 39 0,36-39-1,0 0 1,-37 39 15,37-39-31,-36 39 16,36-39 15,0 0 0,-37 39-15,37-39-1,-36 0 32,-1 0 0,1 0-16,-1 39 1,37-39-17,-36 39 1,-1 0 15,37-39-31,-36 39 47,-1 0-31,37-39-16,-36 39 31,36-39 47,-37 39-62,1 0 31,36-39-47,-37 1 15,1-1 16,-1 0 16,37 0-15,-36 39-17,36-39-15,-37 39 31,37-39-31,0 0 32,-36 39-32,36-39 15,-37 0 17,37 0-1,-36 0 0,-1 0 0,37 0-15,0 0 0,-36 39-1,36-39 16,0 0 1,0 0-17,-37 0 17,37 0-17,0 0 16,0 0-15,-36 39 0,0-39-1,36 0 1,0 0 15,0 0-31,-37 39 16,37-39 15,0 0 0,-36 0-15,36 0 0,-37 0 30,37 0 1,-36 39-15,36-39-17,0 0 32,0 0-31,-37 39-1,37-39 17,0 0-17,-36 39 16,36-39-31,0 0 16,0 0 15,0 0-15,-37 39 0,37-38-1,0-1-15,-36 0 16,36 0 15,0 0-15,0 0-1,0 0 1,0 0 15,0 0-15,0 0-16,0 0 15,-37 39 1,37-39 0,0 0-1,0 0-15,0 0 16,0 0 0,0 0-1,0 0 1,0 0 15,0 0-15,0 0-1,0 0 32,0 0-16,0 0 1,0 0-17,0 0 1,0 0 0,0 0 15,0 0-16,0 0-15,0 0 16,0 0 15,0 0-15,0 0 0,0 0 15,0 0-16,0 0 1,0 0 0,0 0-1,0 0 17,0 1-17,0-1-15,0 0 16,0 0 15,0 0 0,0 0-15,0 0 0,0 0 15,0 0-16,0 0 17,37 39-32,-37-39 15,0 0 1,0 0 0,0 0-1,0 0 1,0 0-1,36 0 1,-36 0 0,0 0-1,0 0 1,0 0 0,0 0-1,37 39 1,-37-39-1,36 39-15,-36-39 16,0 0-16,0 0 31,0 0-15,0 0 0,0 0-1,37 39-15,-37-39 16,0 0-1,0-39 1,36 78 0,-36-39-16,0 0 15,0 0 1,0 0 0,0 0-1,0 0 16,37 39-15,-37-39-16,0 1 16,0-1 15,0 0 16,0 0-32,36 39-15,-36-39 16,37 0 15,-37 0-15,0 0 0,0 0-1,36 0 1,-36 0-1,0 0 1,0 0 0,36 0-1,-36 0 1,0 0 0,0 0-1,37 39-15,-37-39 16,0 0-16,36 39 15,-36-39 1,0 0 0,0 0-1,0 0 32,0 0 141,0 0-188,0 0 31,0 0 0,0 0-15,0 0-1,0 0 1,0 0 15,37-39 1,-37 39-17,0 0 1,36 0-1,1 0 1,-37 0 15,36 39-31,-36-39 16,0 0 15,37 1-31,-1-1 47,1 0-16,-1 39-15,-36-39-16,37 0 16,-1 0-1,1 0 1,-1 39-1,1-39 1,-37 0 0,36 39-1,-36-39 1,0 0 31,37 39-32,-37-39 32,36 39-31,-36-39 0,37 39 15,-37-39-16,36 0 173</inkml:trace>
  <inkml:trace contextRef="#ctx0" brushRef="#br0" timeOffset="2">5742 3621 0,'36'0'79,"1"0"-33,-37 39-46,36 0 32,1-39-17,-1 39-15,1-39 47,-1 39 0,1-39 47,-1 0-94,-36 39 15,37-39 79,-1 0-31,1-39-32,-1 39 0,-36-39 0,37 0-15</inkml:trace>
  <inkml:trace contextRef="#ctx0" brushRef="#br0" timeOffset="3">6107 3348 0,'0'39'79,"0"0"-64,0 0 1,36-39-1,-36 39-15,37 0 16,-37 0 0,0 39-1,36-78-15,-36 39 16,0 0-16,37-39 16,-37 39-1,0 0 1,36-39-16,-36 39 15,37-39 1,-37 39-16,0 0 16,36-39 15,-36 39-31,37 0 47,-1-39-32,-36 39 1,37-39 0,-37 39-1,36-39 1,1 0 31,-1 0-32,1 0-15,-1 0 16,0 0 0,1 0-1,-1 0-15,1 0 32,-1 0-17,1 0-15,-37-39 16,36 39 15,-36-39-15,0 0 156,37 39-157,-37-39 1,36 0 15,1 39-15,-37-39 46,36 39-46</inkml:trace>
  <inkml:trace contextRef="#ctx0" brushRef="#br0" timeOffset="4">7055 2725 0,'0'39'47,"0"0"-47,0 0 16,-36-39-1,36 39-15,0 0 16,0 0 0,0-1-1,-37 1-15,37 0 16,0 0 0,0 0-1,0 39 16,0-39-15,0 0 0,0 0-1,0 0 1,0 0 0,0 0-1,0 0 16,0 0-15,0 0 0,37-39-1,-37 39 1,36-39-16,-36 39 16,0 0-1,37-39 1,-37 39-1,0 0 1,36-39 0,-36 39-1,0 0-15,37-39 16,-37 39 0,36-39-1,-36 39 1,0 0-1,37-39-15,-37 39 16,36-39 0,-36 39-1,37-39 1,-37 39 31,36-39-47,1 0 15,-1 0 17,1 0-17,-1 0 17,1 0-32,-1 0 31,1 0 0,-1 0-31,-36-39 31,37 39-15,-37-39 0,36 0 140,-72 39-16</inkml:trace>
  <inkml:trace contextRef="#ctx0" brushRef="#br0" timeOffset="5">8770 3270 0,'37'0'63,"-37"39"-63,0 0 16,0 0-16,36-39 15,-36 39-15,0 0 16,37 39-1,-37-39-15,36 0 16,-36 0 0,0 0-16,0 0 15,0 0 17,37-39-32,-37 39 15,0 0 1,0 0-1,0 0 48,0 0-47,36-39-1,-36 39 16,37-39 16,-37 39-15,36-39 30,1 0 63,-1 0-109,37 0-1,-36 0 1,-1 0 46,1-39-30,-1 39-17,1 0 63,-1 0-31,-36-39-15,37 39-17,-1 0 1,1-39 15,-1 39-15,1 0 62,-37-39-63,36 39 17,-36-39-1,37 39-15,-37-39-1,0 0-15,0 0 47,36 39-31,-36-39-16,0 0 31,0 0-15,0 0 15,37 0 0,-37 0 0,0 0-31,0 0 16,0 0 0,36 39-1,-36-39 1,0 0-16,0 0 31,0 0-15,0-39 62,0 39-47,37 39-15</inkml:trace>
  <inkml:trace contextRef="#ctx0" brushRef="#br0" timeOffset="6">9756 3504 0,'0'0'0,"0"39"16,0 39-1,0-39 1,0 0 0,0 0-16,-37-39 0,37 78 15,0-39 1,0 0 0,0 0-1,0 0 16,0 0-15,0 0 0,37-39 62,-37 39-47,36-39 0,1 0 16,-1 0-16,1 0 1,-1 0-32,1 0 31,-1 0 16,1 0-16,-1 0-15,1 0 15,-37-39 0,36 39 0,1 0 1,-1-39-17,1 0 17,-1 0 77,-36 0-62,0 0-32,0 0 1,0 0 15,0 0-15,0 0 15,0 0-15,0 0-1,0 0 17,0 0-1,0 0-15,0 0 15,0 0 0,37 0-15,-37 0-1,36 39 1,-36-39 0,0 0-1,0 0 16,0 0 16,0 0-31,37 39 0,-37-39 124</inkml:trace>
  <inkml:trace contextRef="#ctx0" brushRef="#br0" timeOffset="7">10376 4089 0,'37'0'31,"-1"0"-15,1 0-1,-1 0 17,1 0-17,-1 0 48,1 0-48,-37-39 17,36 39-1,-36-39 0,36 0-15,-36 0-1,37 39 1,-37-39 0,36 39-16,-36-39 15,0 0 1,37 39-16,-37-39 16,36 0 15,-36 0 0</inkml:trace>
  <inkml:trace contextRef="#ctx0" brushRef="#br0" timeOffset="8">10850 4089 0,'0'0'0,"37"0"31,-1 0 1,1 0-1,-1 0 0,1 0-15,-1 0 46,1 0 16</inkml:trace>
  <inkml:trace contextRef="#ctx0" brushRef="#br0" timeOffset="9">4939 10403 0,'36'0'16,"37"-39"0,-36 39 15,-37-39-16,36 39 1,1 0 0,-1 0-16,1-39 15,-1 39 1,1 0 15,-1-39 16,-36 0-31,37 39-16,-1 0 62,1 0-46,-1 0-16,1 0 15,-1 0 17,1 0-1,-1 0-31,1 0 31,-1 0 16,1 0 31,-1 0-47,-36 39-31,0 0 47,0 0-15,0 0-32,0 0 31,0 0 0,-36 0-15,-1 0-1,37 0 17,-36 0-1,-1-39-31,37 39 31,-36-39 0,36 39-15,-37-39 62,37 39-62,-36-39 31,-1 39-32,1-1 16</inkml:trace>
  <inkml:trace contextRef="#ctx0" brushRef="#br0" timeOffset="10">5413 10909 0,'37'0'16,"-1"-39"0,1 39-16,-1 0 15,1 0-15,-37-39 16,36 39-16,1 0 15,-37-39-15,36 1 32,1 38-1,-1 0-15,1 0-1,-37-39 1,36 39-1,1 0 48,-1 0-47,1 0-1,-1 0 63,1 0-46,-1 0-1,1 0-16,-1 39 17,-36-1-1,0 1 0,37-39-31,-37 39 47,0 0 31,0 0-62,0 0 15,0 0-15,0 0 15,0 0-15,0 0 15,0 0-16,0 0 17,0 0-32,0 0 47,-37 0-16,37 0-16,-36 0 1,-1 0 0,37 0 15,-36-39-15,36 39-16,0 0 15,-37-39 1,37 39-1,-36-39 17,36 39-1,-37-39-31</inkml:trace>
  <inkml:trace contextRef="#ctx0" brushRef="#br0" timeOffset="11">6253 11143 0,'36'0'15,"1"0"17,-37-39-32,36 39 15,1 0-15,-1 0 94,1 0-63,-1 0 16,1 0-16,-37 39-15,36-39 15,-36 39 1,37-39-17,-1 0 16,0 0-15,-36 39 0,37 0 15,-1-39 0,-36 39-15,37 0 15,-1-39 0,-36 39-15,0 0-16,0 0 31,0 0-15,0 0 15,0 0 0,0 0-15,0 0 15,0 0-31,0 0 16,0 0-1,-36-39 17,36 39-17,0 0 1,0 0 0,-37 0-1,37 0 16,0 0 1,-36 0 30</inkml:trace>
  <inkml:trace contextRef="#ctx0" brushRef="#br0" timeOffset="12">9646 11026 0,'0'-39'16,"0"0"31,37 39-32,-37-39 17,36 39-17,1 0 17,-37-39-1,36 39-16,1 0-15,-37-39 16,36 39 93,1 0-93,-1 0 15,1 0-15,-1 0 15,-36-39 16,37 39-31,-1 0 15,1 0-15,-37 39 30,36-39 1,1 0 16,-37 39-1,36 0-30,-36 0 14,0 0-14,0 0-17,0 0 17,0 0-1,0 0-16,-36-39 1,36 39 0,0 0-1,0 0 1,0 0 15,0 0-15,0 0 15,0 0-15,0 0-1,0 0 17,36 0-1,-36 0 125,-36-39-140</inkml:trace>
  <inkml:trace contextRef="#ctx0" brushRef="#br0" timeOffset="13">10303 10754 0,'37'-39'0,"-1"39"47,-36-39-32,37 0 1,-37 0-1,36 39 1,1-39 15,-1 39-31,1 0 16,-37-39 0,36 39-1,-36-39 1,37 39-1,-37-39 17,36 39 77,0 0-62,1 0-16,-1 39-15,-36 0-16,0 0 31,0 0-15,0 0 15,0 0-15,0 0 15,0 0 0,0-1 0,0 1-15,0 0 15,0 0 16,-36-39 109</inkml:trace>
  <inkml:trace contextRef="#ctx0" brushRef="#br0" timeOffset="14">10741 10364 0,'0'-39'47,"0"0"-31,0 0-16,0 0 15,36 0 16,-36 0-31,37 0 16,-37 0 15,36 39-15,-36-39 31,0 0-32,37 39-15,-37-39 16,36 39 0,1 0 93,-1 0-78,1 0 1,-1 0-17,1 0 1,-37 39-1,0 0 1,36-39 15,-36 39 1,37-39-17,-37 39 16,36-39 1,-36 39 30,37 0-46,-37 0 31,0 0 0,0 0 109,-37-39-94</inkml:trace>
  <inkml:trace contextRef="#ctx0" brushRef="#br0" timeOffset="15">10923 9857 0,'0'-39'359,"37"39"-343,-1 0-1,1-39 1,-37 0 78,36 39-94,1 0 15,-1 0 1,-36-39-1,37 39 64,-1 0-64,1 0 79,-37-39-78,36 39 140,1 0-141,-1 0 64,1 0 30,-1 0 32,-36 39-126,37 0 1</inkml:trace>
  <inkml:trace contextRef="#ctx0" brushRef="#br0" timeOffset="16">5340 10403 0,'37'0'109,"-1"0"-77,-36 39-32,37-39 109</inkml:trace>
  <inkml:trace contextRef="#ctx0" brushRef="#br0" timeOffset="17">5851 10870 0,'37'0'125,"-1"0"-93,-36 39 124,37-39 16,-37 39-172</inkml:trace>
  <inkml:trace contextRef="#ctx0" brushRef="#br0" timeOffset="18">6362 11338 0,'37'0'47,"-1"0"-31,1 0-1,-1 0 1,1 0 0,-1 0 46</inkml:trace>
  <inkml:trace contextRef="#ctx0" brushRef="#br0" timeOffset="19">5815 10637 0,'36'-39'31,"1"0"-31,-1 39 16,1-39-1,-1 39-15,1-39 16,-1 39 0,1 0-1,-1-39 1,1 39-16,-1 0 47,-36-39-47,37 39 15,-1 0-15,-36-39 16,37 39 0,-1 0 31,-36-39-32,37 39-15,-1 0 16,1 0 62,-37-39-62,36 39-16,1 0 46,-1 0-30,1 0 0,-1 0-16,0 0 31,1 0 47,-1 0-62,1 0 15,-1 0-15,1 0-1,-37 39 1,36-39-1,1 0 17,-1 0-17,1 39 1,-1-39 0,1 0-1,-1 0-15,1 0 16,-1 39 15,1-39-15,-1 0-1,1 0 1,-1 0 0,1 0-1,-1 0-15,1 0 16,-1 0-1,1 0-15,-1 0 16,1 0 15,-1 0-15,1 0-16,-1 0 16,37 0-1,-36 0-15,36 0 16,-37 0-1,1 0 17,-1 0-17,1 0 1,-1 0 15,1 0-15,-1 0-1,1 0 17,-1 0-1,1 0-15,-1 0 30,1 0-46,-1 0 47,1 0-31,-1 0 0,1 0-16,-1 0 0,1 0 15,-1 0 16,1 0-15,-1 0 0,0 0-1,1 0-15,-1 0 16,1 0 0,-1 0-16,1 0 15,-1 0-15,1 0 16,-1 0 15,1 0-31,-1 0 16,1 0-1,-1 0 1,1-39-16,-1 39 16,1 0-1,-1 0-15,-36-39 16,37 39-1,-1 0 17,1 0-1,-1 0-15,-36-39-1,37 39-15,-1 0 16,1-39-1,-1 39 1,1 0 15,-37-39-31,36 0 32,1 39-17,-1 0-15,1-39 16,-1 39 31,1 0-32,-1 0 1,-36-39 0,37 39-16,-1-39 15,1 39 1,-1 0-1,1 0 1,-37-39 0,36 39-16,1 0 31,-1 0-31,1 0 31,-37-39-15,36 39 15,1 0-15,-1 0-1,-36-39-15,37 39 16,-1 0 0,1 0-1,-1 0 16,-36-39-31,37 39 16,-1 0 0,1-39-16,-1 39 15,1 0 1,-1 0 0,0 0-1,1 0 1,-1 0-1,1 0-15,-1-39 32,1 39-17,-1 0 17,1 0-17,-1 0 32,1 0 141</inkml:trace>
  <inkml:trace contextRef="#ctx0" brushRef="#br0" timeOffset="20">7895 10325 0,'-37'0'47,"37"-39"-16,-36 39-16,36-39 17,0 0-17,0 0 17,0 0-32,-37 39 15,37-39 1,0 0 15,0-39-15,0 39 15,0 0 16,0 0-32,0 0 1,0 0 15,0 0 16,0 0 0,0 0-47,0 0 31,0 0 1,0 0-1,0 0-16,37 39 17,-37-39-1,0 0 16,0 0 0,36 39-47,-36-39 15,0 0 63,37 39-31,-37-39-31,36 0 15,-36 1-15,37 38-16,-1-39 15,1 39 17,-37-39 15,36 39-47,1 0 31,-37-39 47,36 39-78,1 0 31,-1 0 313,1 0-344,-1 0 31,1 0 16,-1 0-31,1 0-1,-1 0 17,1 0 61,-1 0-30,1 39-48,-1-39 32,-36 39 16,37 0-32,-37-1 0,0 1 1,0 0 14,0 0-46,0 0 47,0 0 0,0 0-31,-37 0 31,37 0-32,0 0 32,0 0-16,-36-39-15,36 39 0,0 0-1,0 0 32,0 0 0,0 0 62,36-39-46,1 0 31,-37 39-79,36-39 32,0 0-16,1 0 94,-1 0 0,1 0-46,-1 0-48,1 0 16,-37-39-32,0 0 32,36 39-31,-36-39-1,37 0 1,-37 0 15,36 39-31,-36-39 32,0 0-1,0 0 31,0 0-15,0 0 16,-36 0-32,36 0 0,0 0 0,0 0 16,0 0-31,0 0 0,0 1 30,0-1 48,0 0-63,36 39 32,-36-39-63,0 0 47,37 39 0,-1 0 46,1 0-61,-1 0-1,1 0 16,36 0 15,-37 39 1,1-39-1,-37 39-30,36-39-17,1 0 16,-37 39-15,36-39 15,-36 39 1,0-1-1,37-38-16,-37 39 32,0 0-15,36 0-17,-36 0 16,0 0 1,37 0-17,-37 0 17,0 0-32,0 0 31,0 0-16,0 0 17,0 0-17,0 0 17,0 0-17,-37-39 1,37 39-1,0 0 1,0 0 0,-36-39-1,36 39 17,0 0-1,0 0-16,-37-39 1,37 39 0,-36-39-16,36 39 47,0 0-1,-37-39 1</inkml:trace>
  <inkml:trace contextRef="#ctx0" brushRef="#br0" timeOffset="21">9646 9117 0,'0'39'63,"0"0"-47,0-1 15,0 1-16,0 0 1,0 0 0,37-39-1,-37 39 1,0 0 46,0 0-46</inkml:trace>
  <inkml:trace contextRef="#ctx0" brushRef="#br0" timeOffset="22">9756 9078 0,'36'0'15,"1"39"16,-37 0 1,36 0-17,-36-1 1,37 1 31,-37 0-32,0 0 17,0 0 61</inkml:trace>
  <inkml:trace contextRef="#ctx0" brushRef="#br0" timeOffset="23">7712 3036 0,'0'39'31,"0"0"-15,0 0-1,0 0 1,0 0 0,-36 0 15,36 0-15,0 0-1,-37 0 1,37 0 15,0 0-15,0 0 15,0 0-15,0 0-1,0 0 32,0 0-16,0 0 16,0 0 0,0 0-31,0 0 15,37-39 16,-37 39-32,0 0 32,36-39-31,-36 39 0,37-39 15,-37 39 16,36-39 0,1 0-16,-37 39 141,36-39-157,1 0 32,-1 39-16,1-39-15,-1 39 0,1-39 15,-1 0-15,-36 39-16,37-39 15,-1 0 1,1 0 15,-37 39-15,36-39 15,1 0-15,-1 0 15,1 0 16,-1 0-32,1 0 1,-1 0 109,1 0-125,-1 0 31,1 0-15,-1 0 124,1-39-46,-1 39-47,-36-39-31,36 0-1,-36 0 48,0 0-32,0 0 0,37 0-31,-37 0 94,0 0-31,0 0-48,0 0 1,0 0 46,0 0-46,0 0 46,0 0-62,0 0 47,0 0 0,36 0-31,-36 0 15,0 0 0,0 0-15,0 0 31,0 0-32,37 39 1,-37-39 15,0 0 79</inkml:trace>
  <inkml:trace contextRef="#ctx0" brushRef="#br0" timeOffset="24">8150 1906 0,'0'-39'172,"-36"39"-172,-1 0 15,1 0 16,-1 0 1,1 0 30,-1-39-31,1 39 48,-1 0-33,1-39-14,-1 39-17,1 0 17,-1 0 46,37-39-63,-36 39 17,-1 0-1,1 0 31,36-39-62,-37 39 32,1 0 233,-1 0-249,1 0 31,-1 39 125,1-39-141,-1 0-31,37 39 109,-36-39-109,-1 0 16,1 0-1,36 39 1,-37-39-16,1 0 31,36 39-31,-37-39 32,1 0 249,-1 78-281,1-78 15,-1 0-15,1 0 16,36 39-16,-37-39 16,1 0-1,-1 0 1,1 39 15,-1-39 0,1 0-15,-1 39 297,1-39-313,36 39 31,-36-39-16,-1 0 1,1 39 31,-1-39-16,1 39 0,-1-39-15,1 0 31,36 39-31,-37-39-1,1 39 16,-1-39-31,1 39 32,-1-39-1,1 39 0,-1-39-15,37 39-1,-36-39 1,36 39-16,-37-39 16,1 0 31,36 39-32,-37-39-15,1 39 47,-1-39-31,37 39 15,-36-39-31,-1 39 16,1 0 15,-1-39 0,37 39-15,-36-39 15,-1 0-15,37 39-16,0 0 15,-36-39 16,36 39-15,-37-39 0,37 39-1,-36-39 17,-1 39-17,37 0 16,-36-39-15,36 39-16,-37-39 31,37 39-15,-36-1 15,36 1 16,-37 0-31,1-39-1,36 39 17,-37-39-32,37 39 15,-36 0 16,36 0-15,-37-39-16,37 39 16,-36-39-16,36 39 15,-37-39 1,37 39 0,0 0-1,-36-39 1,36 39-1,-37-39 1,37 39 0,-36-39-16,36 39 15,-37 0 17,37 0-1,-36-39-16,36 39 17,-37-39-1,37 39-15,-36 0-1,36 0 16,-37-39-31,37 39 32,-36-39-1,36 39-31,0 0 31,-37-39-31,1 39 47,36 0-16,-37-39-15,37 39 15,-36 0-15,36 0 15,-37-39-15,1 0-1,36 39 1,0 0 15,-36-39-31,36 39 31,-37-39-15,37 39-16,0 0 31,-36-39-31,-1 0 32,37 39-32,0 0 46,-36-39-30,36 39 0,-37 0 31,37 0-16,-36 0 0,36 0-15,0-1 15,-37-38-15,1 0-16,36 39 15,0 0 16,0 0 1,-37-39-1,37 39-15,0 0 15,0 0 16,-36-39-32,36 39-15,0 0 32,0 0-1,-37-39-16,37 39 1,0 0 0,-36-39-1,36 39 1,0 0 31,0 0 0,-37-39-47,37 39 15,0 0 17,0 0 30,-36-39-46,36 39-1,0 0 32,0 0-31,-37 0 31,37 0-32,0 0 1,0 0 15,-36-39-31,36 39 31,0 0 1,0 0-1,0 0 0,0 0 16,0 0 16,0 0-32,0 0 16,0 0 15,0 0-15,0 0-31,0 0 62,0 0-47,0 0 16,0 0-16,0-1 0,0 1-15,0 0 15,0 0-31,0 0 32,0 0-1,-37 0 0,37 0-31,0 0 47,0 0-31,0 0 15,0 0 0,0 0-15,0 0 15,-36-39-15,36 39-1,0 0-15,0 0 16,0 0-1,0 0 1,0 0 0,0 0-1,0 0 1,0 0 0,0 0-1,0 0 16,0 0 1,0 0-17,0 0 32,0 0 0,0 0-31,0 0 15,0 0-15,0 0 15,0 0-16,0 0 1,0 0 0,0 0-1,-37-39-15,37 39 47,0 0-31,0 0-1,0-1 1,-36-38 0,36 39-1,0 0-15,0 0 32,0 0-1,0 0-16,0 0 1,0 0 0,0 0 15,0 0-15,0 0-1,0 0 16,0 0-15,0 0 15,0 0 1,0 0-17,0 0 1,0 0 15,0 0-15,0 0-16,0 0 15,0 0 1,0 39 0,0-39-1,-37 0 1,37 0-16,0 0 15,0 0 1,0 0-16,0 0 31,0 0-15,0 0-16,0 0 16,0 0 15,0 0 16,0 0-32,0 0 17,0 0 14,0 0-14,0-1-1,0 1-15,0 0 15,0 0 0,0 0-31,0 0 31,37-39-15,-37 39 0,0 0 15,36-39-31,-36 39 15,0 0 17,0 0 15,0 0-16,0 0-16,37 0 1,-37 0 15,0 0-15,0 0 0,0 0-1,0 0 1,0 0 31,0 0-32,0 0 1,36-39 0,-36 39 30,0 0 1,37-39-31,-37 39 15,0 0-15,36-39 15,-36 39-15,0 0 46,37-39-31,-37 39-15,0 0 0,0 0 15,0 0-15,36 0-1,-36 0-15,37 0 16,-37 0 15,0 0-31,36 0 16,-36 0-1,0 0 1,0-1 0,37 1-1,-37 0 48,36-39-1,-36 39-62,0 0 47,37-39-31,-1 0 15,-36 39-31,37-39 47,-37 39-32,0 0 17,36 0-17,1 0 1,-37 0 15,36-39-15,-36 39-1,0 0-15,0 0 16,37 0 0,-37 0 15,36-39-31,-36 39 16,0 0-1,37-39 1,-37 39-16,36-39 15,-36 39 1,0 0 15,36 0-31,1 0 32,-37 0-17,36 0 32,1-39-31,-37 39-1,0 0 17,36-39-32,-36 39 31,37-39-16,-37 39 17,36-39-32,-36 39 15,37-39 1,-37 39 0,36-39-16,1 39 31,-1-39 0,-36 39 0,37-39-15,-1 39 0,1-39-1,-37 39 16,36-39-15,-36 39 0,37-39-16,-1 0 15,1 0 32,-37 39-31,36 0 15,1-39 16,-1 0 31,1 0-47,-37 39 16,36-39-16</inkml:trace>
  <inkml:trace contextRef="#ctx0" brushRef="#br0" timeOffset="25">6873 11221 0,'0'-39'125,"36"39"-125,1 0 16,-1 0 15,1 0 0,-37-39-15,36 39-16,1 0 15,-1 0 17,1 0 14,-1 0 1,1 0-15,-1 0 30,1 0-15,-1 0-16,1 0 0,-1 0 1,1 0-1,-1 0 0,1 0-15,-1 0 46,-36 39-30,37-39-32,-1 39 46,1-39-14,-37 39 15,0 0-16,36-39 0</inkml:trace>
  <inkml:trace contextRef="#ctx0" brushRef="#br0" timeOffset="26">7566 12001 0,'37'0'63,"-37"-39"-32,0 0 16,0 0-32,0 0 17,0 0-1,0 0 0,0 0-15,0 0 46,0 0 16,-37 39-46,37-39 61,0 0-77,0 0 15,0 0 47,37 39-78,-37-39 47,36 0 0,-36 0-16,37 39-15,-37-39 31,36 39-31,1 0-1,-37-39 79,0 0-78,36 39-1,1 0 32,-1 0-16,1 0-31,-1 0 63,1 0-48,-1 0 1,1 0 0,-1 0 31,1 0-32,-1 0 1,-36-39-1,37 39-15,-1 0 79,1 0-64,-1 0 1,1 0 31,-1 0-32,1 0 95,-37 39-95,36-39-15,1 0 47,-1 0-31,1 0 62,-37 39-78,36-39 31,1 39 0,-1-39-31,-36 39 16,36 0 0,-36 0 15,37-39-15,-37 39-1,0 0 1,36-39-1,-36 39 1,0 0 15,37-39 1,-37 39-17,0 0 1,36-39 15,-36 39-15,0 0-1,0 0 17,37-39 14,-37 39 33</inkml:trace>
  <inkml:trace contextRef="#ctx0" brushRef="#br0" timeOffset="27">8697 11416 0,'0'-39'63,"0"0"-47,0 0 62,37 39-63,-1 0 32,-36-39-31,37 0-1,-37 0 32,36 39 16,1 0-48,-37-39 1,36 39 15,1 0-15,-37-39 15,36 39 32,37 0-32,-73-39-15,37 39-1,-1 0 16,1 0 1,-1 0-1,1 0 16,-1 0-32,37 0 79,-36 0-63,-1 0 1,1 0 30,-1 0-15,1 0 16,-37 39-32,36-39-16,1 0 48,-37 39-47,36-39-1,-36 39 1,0 0-1,37-39 1,-37 39 0,0 0 15,36-39-15,-36 39-1,0 0 1,0 0 15,0 0 16,37 0 0,-37 0-16,0 0 0,0 0 16,0 0 0,36-39-16,-36 39-15,0 0 15</inkml:trace>
  <inkml:trace contextRef="#ctx0" brushRef="#br0" timeOffset="28">7603 9195 0,'0'38'31,"0"1"16,0 0-47,0 0 31,0 0 0,0 0 1,-37-39-17,37 39 1,0 0 15,0 0 16,0 0-31,0 0 31,0 0 15,0 0-15,0 0 0,0 0 15,0 0-15,0 0 16,0 0-16,37-39-47,-1 0 140,-36 39-124,37-39-1</inkml:trace>
  <inkml:trace contextRef="#ctx0" brushRef="#br0" timeOffset="29">7311 9545 0,'0'39'109,"0"0"-62,0 0-31,0 0 15,0 0 47,0 0 47,0 0-78,36-39 16</inkml:trace>
  <inkml:trace contextRef="#ctx0" brushRef="#br0" timeOffset="30">8077 1867 0,'37'0'125,"-37"39"-78,36-39-31,-36 39 46,37-39-30,-37 39-32,36-39 15,1 39 32,-37 0 31,36-39-78,-36 39 31,37-39-15,-1 0 15,1 39 1,-1-39-1,1 0-16,-1 0 1,1 0 62,-1 0-62,1 0-1,-1 0 79,0 0-78,1 0 15,-1 0 0,1 0-31,-1 0 16,1 0 0,-1 0 77,1 0-77,-37-39-16,36 39 47,-36-39 47,37 39-79,-1 0-15,1 0 31,-1-39-15,1 39 15,-1 0 126,1-39-142,-1 39 1,1 0 78,-1 0-94,1 0 15,-1 0 1,1-39-1,-1 39 1,1 0 0,-37-39-16,36 39 31,1 0 141,-1 0 31,1 0-187,-1 0 15,1 0-16,-1 0-15,1 0 16,-1 39 15,1-39-31,-1 0 16,1 0 0,-1 0-1,1 0 1,-37 39-16,36-39 15,1 0 1,-1 0 0,1 0-1,-1 0 1,1 39-16,-1-39 62,-36 39-30,37-39 61,-37 39-77,36 0 15,-36 0 16,37-39-31,-37 39 62,0 0 16,36-39-79,-36 39 48,37-39-32,-37 39 16,36-39 0,-36 39-32,37-39 17,-37 39-32,36-39 15,1 39 17,-1-39 14,-36 39-30,36-39 15,1 0 1,-37 39-17,0 0 16,36-39-15,-36 39 15,37-39-15,-37 39 15,36-39 0,1 39 1,-37 0-17,36-39 17,-36 39-17,37 0 16,-1 39 16,1-78-31,-37 39 15,36-39-15,-36 39 15,0-1 16,37-38-31,-37 39 46,36-39-46,-36 39-1,37-39-15,-37 39 47,0 0-31,36-39-1,-36 39 17,37-39-17,-37 39 1,0 0 0,36-39-1,-36 39 32,37 0-31,-37 0 62,36-39-63,-36 39 1,37-39 15,-37 39-15,0 0 0,36-39-1,1 39 1,-37 0 31,36-39-16,-36 39-31,0 0 16,37-39 15,-37 39-31,0 0 47,36-39-47,1 0 15,-37 39 1,0 0-16,0 0 31,36-39-15,-36 39 15,37 0 0,-37 0-15,0 0 15,36-39-15,-36 39-1,37-39 1,-37 39-16,0 0 16,36-39-1,-36 39 1,37-39 0,-37 39-1,0 0 16,36-39-31,-36 39 16,37 0 15,-37 0 1,36-39-32,-36 39 31,0 0 0,37-39-31,-37 39 31,0 0 1,36-39-32,-36 38 15,0 1 1,0 0 31,37-39-47,-37 39 15,36 0 17,-36 0-17,0 0 16,37-39 1,-37 39-17,0 0 1,0 0 0,36 0-1,-36 0 1,0 0-1,0 0 1,0 0 0,37-39-1,-37 39-15,36 39 16,-36-39 15,0 0-31,37 0 16,-37 0-1,0 0 1,0 0-16,0 0 16,0 0-1,0 0 17,0 0-32,0 0 15,0 0 1,0 0-1,0 0-15,0 0 32,0 0-17,0 0 1,0 0-16,0 0 16,0 0-1,0 0 16,0 0-31,0-1 16,0 1 0,0 0-1,0 0 1,0 0 0,0 0-1,0 0 1,0 0-1,0 0 1,0 0 0,0 0-1,0 0 1,0 0 0,0 0-1,0 0 1,0 0-16,0 0 15,36-39 1,-36 39 0,0 0-1,0 0-15,0 0 32,0 0-17,0 0 1,0 0-16,0 0 15,0 0 17,0 0-1,0 0-31,0 0 16,0 0-1,0 0 1,0 0-1,0 0-15,0 0 32,0 0-17,0 0 1,0 0 0,0 0-1,0 0 1,0 0-1,0-1 1,0 1 0,0 0-1,0 0 17,0 0-32,0 0 31,0 0-16,0 0 1,0 0 0,0 0-1,0 0 17,0 0-17,0 0 1,0 0-1,0 0 1,0 0-16,0 0 16,-36-39-1,36 39 1,0 0 0,0 0-16,0 0 31,-37 0-16,37 0 1,-36 0 0,36 0-1,0 0 17,-37-39-32,37 39 15,0 0 1,0 0-1,0 0 1,-36 0 0,36 0-16,0 0 15,0 0 1,-37-39 0,37 39-1,-36 0-15,36 0 16,0 0-1,0 0-15,-37-39 16,37 39 0,0-1-1,0 1 1,-36-39-16,36 39 31,0 0-31,-37-39 16,37 39-16,-36-39 15,36 78 1,-37-78 0,37 39-16,0 0 15,-36 0 1,36 0-16,-37 0 16,37 0-1,0 0-15,-36-39 16,36 39-16,0 39 15,-37-78 1,37 39 0,0 0-16,-36-39 0,36 39 15,-37 0-15,37 0 32,-36 0-17,36 0 1,0 0-1,-37-39 1,37 39 0,0 0-16,-36-39 0,36 39 15,0 0 1,-37-39-16,37 39 16,0 0-1,-36 0-15,36 0 16,0 39 15,-37-78-31,37 39 16,-36-39-16,36 39 15,0 0 1,-37 0 0,37 0-1,0-1 1,-36 1-1,36 0 1,0 0 0,-37 0 15,37 0-31,-36-39 16,36 39-1,0 0 1,-37-39-1,37 39-15,0 0 16,-36 0 0,-1 39-1,1-78 1,36 39 0,0 0-1,-37-39-15,37 39 16,0 0-16,-36 0 31,36 0-15,-37 0-1,1 0 1,36 0 0,-37-39-1,37 39-15,-36 0 16,36 0-1,-37 0 17,1 0-17,36 0 17,-37 0-1</inkml:trace>
</inkml:ink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E50E4-897D-4820-BEF5-9D311DED09B5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02E2A-7857-4712-A1E9-F90D3640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94859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33407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6724890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43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6493" y="2189163"/>
            <a:ext cx="10318263" cy="1346200"/>
          </a:xfrm>
        </p:spPr>
        <p:txBody>
          <a:bodyPr anchor="ctr"/>
          <a:lstStyle>
            <a:lvl1pPr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GB" noProof="0" smtClean="0"/>
          </a:p>
        </p:txBody>
      </p:sp>
      <p:sp>
        <p:nvSpPr>
          <p:cNvPr id="2143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56494" y="3644900"/>
            <a:ext cx="6646985" cy="762000"/>
          </a:xfrm>
        </p:spPr>
        <p:txBody>
          <a:bodyPr/>
          <a:lstStyle>
            <a:lvl1pPr marL="0" indent="0">
              <a:spcBef>
                <a:spcPct val="0"/>
              </a:spcBef>
              <a:buFont typeface="Wingdings" panose="05000000000000000000" pitchFamily="2" charset="2"/>
              <a:buNone/>
              <a:defRPr sz="2000"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GB" noProof="0" smtClean="0"/>
          </a:p>
        </p:txBody>
      </p:sp>
      <p:sp>
        <p:nvSpPr>
          <p:cNvPr id="2143236" name="Text Box 4"/>
          <p:cNvSpPr txBox="1">
            <a:spLocks noChangeArrowheads="1"/>
          </p:cNvSpPr>
          <p:nvPr/>
        </p:nvSpPr>
        <p:spPr bwMode="ltGray">
          <a:xfrm>
            <a:off x="656493" y="6569077"/>
            <a:ext cx="1112129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dist" eaLnBrk="1" hangingPunct="1"/>
            <a:r>
              <a:rPr lang="zh-CN" altLang="en-US" sz="1000" b="0">
                <a:latin typeface="微软雅黑" pitchFamily="34" charset="-122"/>
                <a:ea typeface="微软雅黑" pitchFamily="34" charset="-122"/>
              </a:rPr>
              <a:t>声明：本文件只供指定用户独立使用。此文件需与支持性的具体分析和口头陈述结合方为完整版本。未经北京德群（</a:t>
            </a:r>
            <a:r>
              <a:rPr lang="en-US" altLang="zh-CN" sz="1000" b="0">
                <a:latin typeface="微软雅黑" pitchFamily="34" charset="-122"/>
                <a:ea typeface="微软雅黑" pitchFamily="34" charset="-122"/>
              </a:rPr>
              <a:t>DCX</a:t>
            </a:r>
            <a:r>
              <a:rPr lang="zh-CN" altLang="en-US" sz="1000" b="0">
                <a:latin typeface="微软雅黑" pitchFamily="34" charset="-122"/>
                <a:ea typeface="微软雅黑" pitchFamily="34" charset="-122"/>
              </a:rPr>
              <a:t>）允许，此文件不得传递至第三方。</a:t>
            </a:r>
          </a:p>
        </p:txBody>
      </p:sp>
      <p:pic>
        <p:nvPicPr>
          <p:cNvPr id="2143237" name="Picture 5" descr="0430dcx-jpg-fina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23986" y="188916"/>
            <a:ext cx="202418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43239" name="Picture 7" descr="E:\移动\slide0380_image05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9612925" y="188913"/>
            <a:ext cx="2028092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val="268752219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6002555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15753" y="381000"/>
            <a:ext cx="2719755" cy="62166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56493" y="381000"/>
            <a:ext cx="7971692" cy="62166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9325675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494" y="381000"/>
            <a:ext cx="10879015" cy="8382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656494" y="1295400"/>
            <a:ext cx="10879015" cy="5302250"/>
          </a:xfrm>
        </p:spPr>
        <p:txBody>
          <a:bodyPr/>
          <a:lstStyle/>
          <a:p>
            <a:r>
              <a:rPr lang="zh-CN" altLang="en-US" smtClean="0"/>
              <a:t>单击图标添加表格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11258063" y="6629400"/>
            <a:ext cx="609600" cy="228600"/>
          </a:xfrm>
        </p:spPr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66820672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494" y="381000"/>
            <a:ext cx="10879015" cy="8382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56493" y="1295400"/>
            <a:ext cx="5345723" cy="53022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89785" y="1295400"/>
            <a:ext cx="5345723" cy="53022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>
          <a:xfrm>
            <a:off x="11258063" y="6629400"/>
            <a:ext cx="609600" cy="228600"/>
          </a:xfrm>
        </p:spPr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3836977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3440-B834-425D-A1E0-D4787D033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3811977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6197560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39371129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97044557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22866319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4192072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5079039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71245001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32187053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12091168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81302508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48605658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89218208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5531447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92113784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42405361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3412434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2339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2339" y="4589466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189" indent="0">
              <a:buNone/>
              <a:defRPr sz="2000"/>
            </a:lvl2pPr>
            <a:lvl3pPr marL="914377" indent="0">
              <a:buNone/>
              <a:defRPr sz="18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0625108"/>
      </p:ext>
    </p:extLst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34796062"/>
      </p:ext>
    </p:extLst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21499302"/>
      </p:ext>
    </p:extLst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56044764"/>
      </p:ext>
    </p:extLst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37485013"/>
      </p:ext>
    </p:extLst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69392403"/>
      </p:ext>
    </p:extLst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202876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56493" y="1295400"/>
            <a:ext cx="5345723" cy="53022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89785" y="1295400"/>
            <a:ext cx="5345723" cy="53022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16543791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155" y="365128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153" y="1681163"/>
            <a:ext cx="515815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153" y="2505075"/>
            <a:ext cx="5158155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55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553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1103230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1764578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709665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153" y="457200"/>
            <a:ext cx="393113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557" y="987428"/>
            <a:ext cx="617219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153" y="2057400"/>
            <a:ext cx="393113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5943487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153" y="457200"/>
            <a:ext cx="393113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557" y="987428"/>
            <a:ext cx="617219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153" y="2057400"/>
            <a:ext cx="393113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0593905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10" Target="../slideLayouts/slideLayout23.xml" Type="http://schemas.openxmlformats.org/officeDocument/2006/relationships/slideLayout"/><Relationship Id="rId11" Target="../slideLayouts/slideLayout2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5.xml" Type="http://schemas.openxmlformats.org/officeDocument/2006/relationships/slideLayout"/><Relationship Id="rId3" Target="../slideLayouts/slideLayout16.xml" Type="http://schemas.openxmlformats.org/officeDocument/2006/relationships/slideLayout"/><Relationship Id="rId4" Target="../slideLayouts/slideLayout17.xml" Type="http://schemas.openxmlformats.org/officeDocument/2006/relationships/slideLayout"/><Relationship Id="rId5" Target="../slideLayouts/slideLayout18.xml" Type="http://schemas.openxmlformats.org/officeDocument/2006/relationships/slideLayout"/><Relationship Id="rId6" Target="../slideLayouts/slideLayout19.xml" Type="http://schemas.openxmlformats.org/officeDocument/2006/relationships/slideLayout"/><Relationship Id="rId7" Target="../slideLayouts/slideLayout20.xml" Type="http://schemas.openxmlformats.org/officeDocument/2006/relationships/slideLayout"/><Relationship Id="rId8" Target="../slideLayouts/slideLayout21.xml" Type="http://schemas.openxmlformats.org/officeDocument/2006/relationships/slideLayout"/><Relationship Id="rId9" Target="../slideLayouts/slideLayout22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5.xml" Type="http://schemas.openxmlformats.org/officeDocument/2006/relationships/slideLayout"/><Relationship Id="rId10" Target="../slideLayouts/slideLayout34.xml" Type="http://schemas.openxmlformats.org/officeDocument/2006/relationships/slideLayout"/><Relationship Id="rId11" Target="../slideLayouts/slideLayout35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6.xml" Type="http://schemas.openxmlformats.org/officeDocument/2006/relationships/slideLayout"/><Relationship Id="rId3" Target="../slideLayouts/slideLayout27.xml" Type="http://schemas.openxmlformats.org/officeDocument/2006/relationships/slideLayout"/><Relationship Id="rId4" Target="../slideLayouts/slideLayout28.xml" Type="http://schemas.openxmlformats.org/officeDocument/2006/relationships/slideLayout"/><Relationship Id="rId5" Target="../slideLayouts/slideLayout29.xml" Type="http://schemas.openxmlformats.org/officeDocument/2006/relationships/slideLayout"/><Relationship Id="rId6" Target="../slideLayouts/slideLayout30.xml" Type="http://schemas.openxmlformats.org/officeDocument/2006/relationships/slideLayout"/><Relationship Id="rId7" Target="../slideLayouts/slideLayout31.xml" Type="http://schemas.openxmlformats.org/officeDocument/2006/relationships/slideLayout"/><Relationship Id="rId8" Target="../slideLayouts/slideLayout32.xml" Type="http://schemas.openxmlformats.org/officeDocument/2006/relationships/slideLayout"/><Relationship Id="rId9" Target="../slideLayouts/slideLayout3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  <a:alpha val="45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422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6494" y="381000"/>
            <a:ext cx="1087901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点击此框编辑修改母版的内容标题（宋体</a:t>
            </a:r>
            <a:r>
              <a:rPr lang="en-US" altLang="zh-CN" smtClean="0"/>
              <a:t>24</a:t>
            </a:r>
            <a:r>
              <a:rPr lang="zh-CN" altLang="en-US" smtClean="0"/>
              <a:t>号黑体，左对齐）</a:t>
            </a:r>
            <a:endParaRPr lang="en-US" altLang="zh-CN" smtClean="0"/>
          </a:p>
        </p:txBody>
      </p:sp>
      <p:sp>
        <p:nvSpPr>
          <p:cNvPr id="2142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6494" y="1295400"/>
            <a:ext cx="10879015" cy="530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点击编辑修改母版的第一层文字（宋体</a:t>
            </a:r>
            <a:r>
              <a:rPr lang="en-US" altLang="zh-CN" smtClean="0"/>
              <a:t>18</a:t>
            </a:r>
            <a:r>
              <a:rPr lang="zh-CN" altLang="en-US" smtClean="0"/>
              <a:t>号体，左对齐）</a:t>
            </a:r>
            <a:endParaRPr lang="en-US" altLang="zh-CN" smtClean="0"/>
          </a:p>
          <a:p>
            <a:pPr lvl="1"/>
            <a:r>
              <a:rPr lang="zh-CN" altLang="en-US" smtClean="0"/>
              <a:t>第二层文字（宋体</a:t>
            </a:r>
            <a:r>
              <a:rPr lang="en-US" altLang="zh-CN" smtClean="0"/>
              <a:t>16</a:t>
            </a:r>
            <a:r>
              <a:rPr lang="zh-CN" altLang="en-US" smtClean="0"/>
              <a:t>号体）</a:t>
            </a:r>
            <a:endParaRPr lang="en-US" altLang="zh-CN" smtClean="0"/>
          </a:p>
          <a:p>
            <a:pPr lvl="2"/>
            <a:r>
              <a:rPr lang="zh-CN" altLang="en-US" smtClean="0"/>
              <a:t>第三层文字（宋体</a:t>
            </a:r>
            <a:r>
              <a:rPr lang="en-US" altLang="zh-CN" smtClean="0"/>
              <a:t>14</a:t>
            </a:r>
            <a:r>
              <a:rPr lang="zh-CN" altLang="en-US" smtClean="0"/>
              <a:t>号）</a:t>
            </a:r>
            <a:endParaRPr lang="en-US" altLang="zh-CN" smtClean="0"/>
          </a:p>
          <a:p>
            <a:pPr lvl="3"/>
            <a:r>
              <a:rPr lang="zh-CN" altLang="en-US" smtClean="0"/>
              <a:t>第四层文字（宋体</a:t>
            </a:r>
            <a:r>
              <a:rPr lang="en-US" altLang="zh-CN" smtClean="0"/>
              <a:t>14</a:t>
            </a:r>
            <a:r>
              <a:rPr lang="zh-CN" altLang="en-US" smtClean="0"/>
              <a:t>号）</a:t>
            </a:r>
            <a:endParaRPr lang="en-US" altLang="zh-CN" smtClean="0"/>
          </a:p>
          <a:p>
            <a:pPr lvl="4"/>
            <a:r>
              <a:rPr lang="zh-CN" altLang="en-US" smtClean="0"/>
              <a:t>第五层文字（宋体</a:t>
            </a:r>
            <a:r>
              <a:rPr lang="en-US" altLang="zh-CN" smtClean="0"/>
              <a:t>14</a:t>
            </a:r>
            <a:r>
              <a:rPr lang="zh-CN" altLang="en-US" smtClean="0"/>
              <a:t>号）</a:t>
            </a:r>
            <a:endParaRPr lang="en-US" altLang="zh-CN" smtClean="0"/>
          </a:p>
        </p:txBody>
      </p:sp>
      <p:sp>
        <p:nvSpPr>
          <p:cNvPr id="2142212" name="Line 4"/>
          <p:cNvSpPr>
            <a:spLocks noChangeShapeType="1"/>
          </p:cNvSpPr>
          <p:nvPr/>
        </p:nvSpPr>
        <p:spPr bwMode="invGray">
          <a:xfrm>
            <a:off x="304800" y="6597650"/>
            <a:ext cx="11582400" cy="0"/>
          </a:xfrm>
          <a:prstGeom prst="line">
            <a:avLst/>
          </a:prstGeom>
          <a:noFill/>
          <a:ln w="12700">
            <a:solidFill>
              <a:srgbClr val="DDDDDD"/>
            </a:solidFill>
            <a:round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800">
              <a:latin typeface="微软雅黑" panose="020b0503020204020204" pitchFamily="34" charset="-122"/>
              <a:ea typeface="微软雅黑" pitchFamily="34" charset="-122"/>
            </a:endParaRPr>
          </a:p>
        </p:txBody>
      </p:sp>
      <p:sp>
        <p:nvSpPr>
          <p:cNvPr id="21422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58063" y="6629400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微软雅黑" pitchFamily="34" charset="-122"/>
                <a:ea typeface="微软雅黑" pitchFamily="34" charset="-122"/>
              </a:defRPr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142214" name="Rectangle 6"/>
          <p:cNvSpPr>
            <a:spLocks noChangeArrowheads="1"/>
          </p:cNvSpPr>
          <p:nvPr/>
        </p:nvSpPr>
        <p:spPr bwMode="auto">
          <a:xfrm>
            <a:off x="345831" y="6629400"/>
            <a:ext cx="3860800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l"/>
            <a:r>
              <a:rPr lang="en-US" altLang="zh-CN" sz="1000" b="0"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© 2012 Confidential </a:t>
            </a:r>
            <a:r>
              <a:rPr lang="zh-CN" altLang="en-US" sz="1000" b="0"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北京德群（</a:t>
            </a:r>
            <a:r>
              <a:rPr lang="en-US" altLang="zh-CN" sz="1000" b="0"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DCX</a:t>
            </a:r>
            <a:r>
              <a:rPr lang="zh-CN" altLang="en-US" sz="1000" b="0"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）</a:t>
            </a:r>
            <a:endParaRPr lang="en-US" altLang="zh-CN" sz="1000" b="0">
              <a:latin typeface="微软雅黑" panose="020b0503020204020204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2142215" name="Line 7"/>
          <p:cNvSpPr>
            <a:spLocks noChangeShapeType="1"/>
          </p:cNvSpPr>
          <p:nvPr/>
        </p:nvSpPr>
        <p:spPr bwMode="invGray">
          <a:xfrm>
            <a:off x="304800" y="304800"/>
            <a:ext cx="11582400" cy="0"/>
          </a:xfrm>
          <a:prstGeom prst="line">
            <a:avLst/>
          </a:prstGeom>
          <a:noFill/>
          <a:ln w="12700">
            <a:solidFill>
              <a:srgbClr val="DDDDDD"/>
            </a:solidFill>
            <a:round/>
          </a:ln>
          <a:effectLst/>
          <a:extLst>
            <a:ext uri="{909E8E84-426E-40DD-AFC4-6F175D3DCCD1}">
              <a14:hiddenFill>
                <a:noFill/>
              </a14:hiddenFill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80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val="191486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/>
  <p:timing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rgbClr val="336699"/>
          </a:solidFill>
          <a:latin typeface="微软雅黑" pitchFamily="34" charset="-122"/>
          <a:ea typeface="微软雅黑" pitchFamily="34" charset="-122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336699"/>
          </a:solidFill>
          <a:latin typeface="宋体" panose="02010600030101010101" pitchFamily="2" charset="-122"/>
          <a:ea typeface="宋体" panose="02010600030101010101" pitchFamily="2" charset="-122"/>
          <a:cs typeface="Arial Unicode MS" panose="020b0604020202020204" pitchFamily="34" charset="-122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336699"/>
          </a:solidFill>
          <a:latin typeface="宋体" panose="02010600030101010101" pitchFamily="2" charset="-122"/>
          <a:ea typeface="宋体" panose="02010600030101010101" pitchFamily="2" charset="-122"/>
          <a:cs typeface="Arial Unicode MS" panose="020b0604020202020204" pitchFamily="34" charset="-122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336699"/>
          </a:solidFill>
          <a:latin typeface="宋体" panose="02010600030101010101" pitchFamily="2" charset="-122"/>
          <a:ea typeface="宋体" panose="02010600030101010101" pitchFamily="2" charset="-122"/>
          <a:cs typeface="Arial Unicode MS" panose="020b0604020202020204" pitchFamily="34" charset="-122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336699"/>
          </a:solidFill>
          <a:latin typeface="宋体" panose="02010600030101010101" pitchFamily="2" charset="-122"/>
          <a:ea typeface="宋体" panose="02010600030101010101" pitchFamily="2" charset="-122"/>
          <a:cs typeface="Arial Unicode MS" panose="020b0604020202020204" pitchFamily="34" charset="-122"/>
        </a:defRPr>
      </a:lvl5pPr>
      <a:lvl6pPr marL="457189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336699"/>
          </a:solidFill>
          <a:latin typeface="宋体" panose="02010600030101010101" pitchFamily="2" charset="-122"/>
          <a:ea typeface="宋体" panose="02010600030101010101" pitchFamily="2" charset="-122"/>
          <a:cs typeface="Arial Unicode MS" panose="020b0604020202020204" pitchFamily="34" charset="-122"/>
        </a:defRPr>
      </a:lvl6pPr>
      <a:lvl7pPr marL="914377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336699"/>
          </a:solidFill>
          <a:latin typeface="宋体" panose="02010600030101010101" pitchFamily="2" charset="-122"/>
          <a:ea typeface="宋体" panose="02010600030101010101" pitchFamily="2" charset="-122"/>
          <a:cs typeface="Arial Unicode MS" panose="020b0604020202020204" pitchFamily="34" charset="-122"/>
        </a:defRPr>
      </a:lvl7pPr>
      <a:lvl8pPr marL="1371566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336699"/>
          </a:solidFill>
          <a:latin typeface="宋体" panose="02010600030101010101" pitchFamily="2" charset="-122"/>
          <a:ea typeface="宋体" panose="02010600030101010101" pitchFamily="2" charset="-122"/>
          <a:cs typeface="Arial Unicode MS" panose="020b0604020202020204" pitchFamily="34" charset="-122"/>
        </a:defRPr>
      </a:lvl8pPr>
      <a:lvl9pPr marL="1828754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336699"/>
          </a:solidFill>
          <a:latin typeface="宋体" panose="02010600030101010101" pitchFamily="2" charset="-122"/>
          <a:ea typeface="宋体" panose="02010600030101010101" pitchFamily="2" charset="-122"/>
          <a:cs typeface="Arial Unicode MS" panose="020b0604020202020204" pitchFamily="34" charset="-122"/>
        </a:defRPr>
      </a:lvl9pPr>
    </p:titleStyle>
    <p:bodyStyle>
      <a:lvl1pPr marL="228594" indent="-228594" algn="l" rtl="0" eaLnBrk="1" fontAlgn="base" hangingPunct="1">
        <a:spcBef>
          <a:spcPct val="50000"/>
        </a:spcBef>
        <a:spcAft>
          <a:spcPct val="0"/>
        </a:spcAft>
        <a:buClr>
          <a:srgbClr val="9CD100"/>
        </a:buClr>
        <a:buSzPct val="120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569899" indent="-227008" algn="l" rtl="0" eaLnBrk="1" fontAlgn="base" hangingPunct="1">
        <a:spcBef>
          <a:spcPct val="40000"/>
        </a:spcBef>
        <a:spcAft>
          <a:spcPct val="0"/>
        </a:spcAft>
        <a:buClr>
          <a:srgbClr val="9CD100"/>
        </a:buClr>
        <a:buFont typeface="宋体" panose="02010600030101010101" pitchFamily="2" charset="-122"/>
        <a:buChar char="–"/>
        <a:defRPr sz="16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855641" indent="-171446" algn="l" rtl="0" eaLnBrk="1" fontAlgn="base" hangingPunct="1">
        <a:spcBef>
          <a:spcPct val="3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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141385" indent="-171446" algn="l" rtl="0" eaLnBrk="1" fontAlgn="base" hangingPunct="1">
        <a:spcBef>
          <a:spcPct val="20000"/>
        </a:spcBef>
        <a:spcAft>
          <a:spcPct val="0"/>
        </a:spcAft>
        <a:buFont typeface="宋体" panose="02010600030101010101" pitchFamily="2" charset="-122"/>
        <a:buChar char="‐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1427127" indent="-171446" algn="l" rtl="0" eaLnBrk="1" fontAlgn="base" hangingPunct="1">
        <a:spcBef>
          <a:spcPct val="0"/>
        </a:spcBef>
        <a:spcAft>
          <a:spcPct val="0"/>
        </a:spcAft>
        <a:buSzPct val="90000"/>
        <a:buChar char="•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  <a:alpha val="45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itchFamily="34" charset="-122"/>
              </a:defRPr>
            </a:lvl1pPr>
          </a:lstStyle>
          <a:p>
            <a:fld id="{3DB30BBF-945F-4DE3-B4CD-E04970B4ED19}" type="datetimeFigureOut">
              <a:rPr lang="zh-CN" altLang="en-US" smtClean="0"/>
              <a:t>2021/2/28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itchFamily="34" charset="-122"/>
              </a:defRPr>
            </a:lvl1pPr>
          </a:lstStyle>
          <a:p>
            <a:fld id="{D436B998-4199-4DE1-9B5B-EE9DE42080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2038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/>
  <p:timing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itchFamily="34" charset="-122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itchFamily="34" charset="-122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2258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ink/ink5.xml" Type="http://schemas.openxmlformats.org/officeDocument/2006/relationships/customXml"/></Relationships>
</file>

<file path=ppt/slides/_rels/slide12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ink/ink1.xml" Type="http://schemas.openxmlformats.org/officeDocument/2006/relationships/customXml"/></Relationships>
</file>

<file path=ppt/slides/_rels/slide3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ink/ink2.xml" Type="http://schemas.openxmlformats.org/officeDocument/2006/relationships/customXml"/></Relationships>
</file>

<file path=ppt/slides/_rels/slide5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ink/ink3.xml" Type="http://schemas.openxmlformats.org/officeDocument/2006/relationships/customXml"/><Relationship Id="rId3" Target="../media/image4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ink/ink4.xml" Type="http://schemas.openxmlformats.org/officeDocument/2006/relationships/customXml"/></Relationships>
</file>

<file path=ppt/slides/_rels/slide7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任意多边形 8"/>
          <p:cNvSpPr/>
          <p:nvPr/>
        </p:nvSpPr>
        <p:spPr>
          <a:xfrm rot="20965936">
            <a:off x="8740637" y="2045646"/>
            <a:ext cx="2627086" cy="696685"/>
          </a:xfrm>
          <a:custGeom>
            <a:gdLst>
              <a:gd fmla="*/ 0 w 2627086" name="connsiteX0"/>
              <a:gd fmla="*/ 333828 h 696685" name="connsiteY0"/>
              <a:gd fmla="*/ 2627086 w 2627086" name="connsiteX1"/>
              <a:gd fmla="*/ 0 h 696685" name="connsiteY1"/>
              <a:gd fmla="*/ 2423886 w 2627086" name="connsiteX2"/>
              <a:gd fmla="*/ 696685 h 696685" name="connsiteY2"/>
              <a:gd fmla="*/ 159658 w 2627086" name="connsiteX3"/>
              <a:gd fmla="*/ 609600 h 696685" name="connsiteY3"/>
              <a:gd fmla="*/ 0 w 2627086" name="connsiteX4"/>
              <a:gd fmla="*/ 333828 h 69668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696685" w="2627086">
                <a:moveTo>
                  <a:pt x="0" y="333828"/>
                </a:moveTo>
                <a:lnTo>
                  <a:pt x="2627086" y="0"/>
                </a:lnTo>
                <a:lnTo>
                  <a:pt x="2423886" y="696685"/>
                </a:lnTo>
                <a:lnTo>
                  <a:pt x="159658" y="609600"/>
                </a:lnTo>
                <a:lnTo>
                  <a:pt x="0" y="333828"/>
                </a:lnTo>
                <a:close/>
              </a:path>
            </a:pathLst>
          </a:custGeom>
          <a:solidFill>
            <a:srgbClr val="CFAB91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291770" y="2202237"/>
            <a:ext cx="2933318" cy="2933318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178222" y="3448967"/>
            <a:ext cx="4978401" cy="20665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5000"/>
              </a:lnSpc>
            </a:pPr>
            <a:r>
              <a:rPr altLang="en-US" b="1" lang="zh-CN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能力篇</a:t>
            </a:r>
          </a:p>
          <a:p>
            <a:pPr>
              <a:lnSpc>
                <a:spcPct val="135000"/>
              </a:lnSpc>
            </a:pPr>
            <a:r>
              <a:rPr altLang="en-US" b="1" lang="zh-CN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职场应该具备哪些能力？</a:t>
            </a:r>
          </a:p>
          <a:p>
            <a:pPr>
              <a:lnSpc>
                <a:spcPct val="135000"/>
              </a:lnSpc>
            </a:pPr>
            <a:r>
              <a:rPr altLang="en-US" b="1" lang="zh-CN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职场白骨精是怎样炼成的？</a:t>
            </a:r>
          </a:p>
          <a:p>
            <a:pPr>
              <a:lnSpc>
                <a:spcPct val="135000"/>
              </a:lnSpc>
            </a:pPr>
            <a:r>
              <a:rPr altLang="en-US" b="1" lang="zh-CN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职场新人最需要的成长工具书!</a:t>
            </a:r>
          </a:p>
        </p:txBody>
      </p:sp>
      <p:sp>
        <p:nvSpPr>
          <p:cNvPr id="11" name="任意多边形 10"/>
          <p:cNvSpPr/>
          <p:nvPr/>
        </p:nvSpPr>
        <p:spPr>
          <a:xfrm rot="21536008">
            <a:off x="8740637" y="2150532"/>
            <a:ext cx="2627086" cy="696685"/>
          </a:xfrm>
          <a:custGeom>
            <a:gdLst>
              <a:gd fmla="*/ 0 w 2627086" name="connsiteX0"/>
              <a:gd fmla="*/ 333828 h 696685" name="connsiteY0"/>
              <a:gd fmla="*/ 2627086 w 2627086" name="connsiteX1"/>
              <a:gd fmla="*/ 0 h 696685" name="connsiteY1"/>
              <a:gd fmla="*/ 2423886 w 2627086" name="connsiteX2"/>
              <a:gd fmla="*/ 696685 h 696685" name="connsiteY2"/>
              <a:gd fmla="*/ 159658 w 2627086" name="connsiteX3"/>
              <a:gd fmla="*/ 609600 h 696685" name="connsiteY3"/>
              <a:gd fmla="*/ 0 w 2627086" name="connsiteX4"/>
              <a:gd fmla="*/ 333828 h 69668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696685" w="2627086">
                <a:moveTo>
                  <a:pt x="0" y="333828"/>
                </a:moveTo>
                <a:lnTo>
                  <a:pt x="2627086" y="0"/>
                </a:lnTo>
                <a:lnTo>
                  <a:pt x="2423886" y="696685"/>
                </a:lnTo>
                <a:lnTo>
                  <a:pt x="159658" y="609600"/>
                </a:lnTo>
                <a:lnTo>
                  <a:pt x="0" y="333828"/>
                </a:lnTo>
                <a:close/>
              </a:path>
            </a:pathLst>
          </a:custGeom>
          <a:solidFill>
            <a:srgbClr val="CF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任意多边形 17"/>
          <p:cNvSpPr/>
          <p:nvPr/>
        </p:nvSpPr>
        <p:spPr>
          <a:xfrm rot="731310">
            <a:off x="8565658" y="2102748"/>
            <a:ext cx="2787976" cy="1207443"/>
          </a:xfrm>
          <a:custGeom>
            <a:gdLst>
              <a:gd fmla="*/ 0 w 1683657" name="connsiteX0"/>
              <a:gd fmla="*/ 87086 h 304800" name="connsiteY0"/>
              <a:gd fmla="*/ 1669143 w 1683657" name="connsiteX1"/>
              <a:gd fmla="*/ 0 h 304800" name="connsiteY1"/>
              <a:gd fmla="*/ 1683657 w 1683657" name="connsiteX2"/>
              <a:gd fmla="*/ 101600 h 304800" name="connsiteY2"/>
              <a:gd fmla="*/ 130629 w 1683657" name="connsiteX3"/>
              <a:gd fmla="*/ 304800 h 304800" name="connsiteY3"/>
              <a:gd fmla="*/ 0 w 1683657" name="connsiteX4"/>
              <a:gd fmla="*/ 87086 h 304800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304800" w="1683656">
                <a:moveTo>
                  <a:pt x="0" y="87086"/>
                </a:moveTo>
                <a:lnTo>
                  <a:pt x="1669143" y="0"/>
                </a:lnTo>
                <a:lnTo>
                  <a:pt x="1683657" y="101600"/>
                </a:lnTo>
                <a:lnTo>
                  <a:pt x="130629" y="304800"/>
                </a:lnTo>
                <a:lnTo>
                  <a:pt x="0" y="87086"/>
                </a:lnTo>
                <a:close/>
              </a:path>
            </a:pathLst>
          </a:custGeom>
          <a:solidFill>
            <a:srgbClr val="BB2E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100">
              <a:ea charset="-122" pitchFamily="34" typeface="微软雅黑"/>
            </a:endParaRPr>
          </a:p>
        </p:txBody>
      </p:sp>
      <p:sp>
        <p:nvSpPr>
          <p:cNvPr id="19" name="矩形 18"/>
          <p:cNvSpPr/>
          <p:nvPr/>
        </p:nvSpPr>
        <p:spPr>
          <a:xfrm rot="21582074">
            <a:off x="8767912" y="2310888"/>
            <a:ext cx="2011680" cy="640080"/>
          </a:xfrm>
          <a:prstGeom prst="rect">
            <a:avLst/>
          </a:prstGeom>
          <a:noFill/>
        </p:spPr>
        <p:txBody>
          <a:bodyPr bIns="45720" lIns="91440" numCol="1" rIns="91440" tIns="45720" wrap="none">
            <a:spAutoFit/>
          </a:bodyPr>
          <a:lstStyle/>
          <a:p>
            <a:pPr algn="ctr"/>
            <a:r>
              <a:rPr altLang="en-US" b="1" lang="zh-CN" sz="3600">
                <a:ln w="0"/>
                <a:solidFill>
                  <a:schemeClr val="bg1"/>
                </a:solidFill>
                <a:effectLst>
                  <a:outerShdw algn="tl" blurRad="38100" dir="2700000" dist="19050" rotWithShape="0">
                    <a:schemeClr val="dk1">
                      <a:alpha val="40000"/>
                    </a:schemeClr>
                  </a:outerShdw>
                </a:effectLst>
                <a:latin charset="-122" pitchFamily="34" typeface="微软雅黑"/>
                <a:ea charset="-122" pitchFamily="34" typeface="微软雅黑"/>
              </a:rPr>
              <a:t>读书笔记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178222" y="2051734"/>
            <a:ext cx="478142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6000">
                <a:latin charset="-122" pitchFamily="34" typeface="微软雅黑"/>
                <a:ea charset="-122" pitchFamily="34" typeface="微软雅黑"/>
              </a:rPr>
              <a:t>职场解释系</a:t>
            </a:r>
          </a:p>
        </p:txBody>
      </p:sp>
      <p:cxnSp>
        <p:nvCxnSpPr>
          <p:cNvPr id="6" name="直接连接符 5"/>
          <p:cNvCxnSpPr/>
          <p:nvPr/>
        </p:nvCxnSpPr>
        <p:spPr>
          <a:xfrm flipH="1">
            <a:off x="4528460" y="2241550"/>
            <a:ext cx="0" cy="2808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45512740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" name="组合 10"/>
          <p:cNvGrpSpPr/>
          <p:nvPr/>
        </p:nvGrpSpPr>
        <p:grpSpPr>
          <a:xfrm>
            <a:off x="1122893" y="41337"/>
            <a:ext cx="9841127" cy="5916887"/>
            <a:chOff x="1105879" y="291968"/>
            <a:chExt cx="9841127" cy="5916887"/>
          </a:xfrm>
        </p:grpSpPr>
        <p:cxnSp>
          <p:nvCxnSpPr>
            <p:cNvPr id="12" name="直接连接符 11"/>
            <p:cNvCxnSpPr/>
            <p:nvPr/>
          </p:nvCxnSpPr>
          <p:spPr>
            <a:xfrm>
              <a:off x="1325029" y="291968"/>
              <a:ext cx="1" cy="5626641"/>
            </a:xfrm>
            <a:prstGeom prst="line">
              <a:avLst/>
            </a:prstGeom>
            <a:ln w="76200">
              <a:solidFill>
                <a:srgbClr val="F9AC9D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flipH="1">
              <a:off x="1432131" y="5877272"/>
              <a:ext cx="9361811" cy="0"/>
            </a:xfrm>
            <a:prstGeom prst="line">
              <a:avLst/>
            </a:prstGeom>
            <a:ln w="76200">
              <a:solidFill>
                <a:srgbClr val="F9AC9D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椭圆 15"/>
            <p:cNvSpPr/>
            <p:nvPr/>
          </p:nvSpPr>
          <p:spPr>
            <a:xfrm>
              <a:off x="1105879" y="5582849"/>
              <a:ext cx="604736" cy="626006"/>
            </a:xfrm>
            <a:prstGeom prst="ellipse">
              <a:avLst/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0572867" y="5702203"/>
              <a:ext cx="374139" cy="3872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椭圆 17"/>
            <p:cNvSpPr/>
            <p:nvPr/>
          </p:nvSpPr>
          <p:spPr>
            <a:xfrm>
              <a:off x="1218691" y="5702203"/>
              <a:ext cx="374139" cy="3872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" name="椭圆 3"/>
          <p:cNvSpPr/>
          <p:nvPr/>
        </p:nvSpPr>
        <p:spPr>
          <a:xfrm>
            <a:off x="245324" y="4529540"/>
            <a:ext cx="2194202" cy="2194202"/>
          </a:xfrm>
          <a:prstGeom prst="ellipse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" name="组合 4"/>
          <p:cNvGrpSpPr/>
          <p:nvPr/>
        </p:nvGrpSpPr>
        <p:grpSpPr>
          <a:xfrm>
            <a:off x="1040057" y="4528821"/>
            <a:ext cx="604736" cy="707886"/>
            <a:chOff x="1130093" y="1753942"/>
            <a:chExt cx="604736" cy="707886"/>
          </a:xfrm>
        </p:grpSpPr>
        <p:sp>
          <p:nvSpPr>
            <p:cNvPr id="6" name="椭圆 5"/>
            <p:cNvSpPr/>
            <p:nvPr/>
          </p:nvSpPr>
          <p:spPr>
            <a:xfrm>
              <a:off x="1130093" y="1794882"/>
              <a:ext cx="604736" cy="6260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矩形 6"/>
            <p:cNvSpPr/>
            <p:nvPr/>
          </p:nvSpPr>
          <p:spPr>
            <a:xfrm>
              <a:off x="1193453" y="1753942"/>
              <a:ext cx="481330" cy="7010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mtClean="0" sz="4000">
                  <a:solidFill>
                    <a:srgbClr val="B92909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3</a:t>
              </a:r>
            </a:p>
          </p:txBody>
        </p:sp>
      </p:grpSp>
      <p:sp>
        <p:nvSpPr>
          <p:cNvPr id="8" name="矩形 7"/>
          <p:cNvSpPr/>
          <p:nvPr/>
        </p:nvSpPr>
        <p:spPr>
          <a:xfrm>
            <a:off x="681908" y="5800142"/>
            <a:ext cx="1438592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Do Report</a:t>
            </a:r>
          </a:p>
        </p:txBody>
      </p:sp>
      <p:sp>
        <p:nvSpPr>
          <p:cNvPr id="9" name="矩形 8"/>
          <p:cNvSpPr/>
          <p:nvPr/>
        </p:nvSpPr>
        <p:spPr>
          <a:xfrm>
            <a:off x="292449" y="5176893"/>
            <a:ext cx="211066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做汇报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355652" y="5805378"/>
            <a:ext cx="1980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2672568" y="1108414"/>
            <a:ext cx="394788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做好汇报的几个要点：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463204" y="1710058"/>
            <a:ext cx="5855333" cy="3440008"/>
            <a:chOff x="3463204" y="1710058"/>
            <a:chExt cx="5855333" cy="3440008"/>
          </a:xfrm>
        </p:grpSpPr>
        <p:sp>
          <p:nvSpPr>
            <p:cNvPr id="14" name="任意多边形 13"/>
            <p:cNvSpPr/>
            <p:nvPr/>
          </p:nvSpPr>
          <p:spPr>
            <a:xfrm>
              <a:off x="3463204" y="1710058"/>
              <a:ext cx="1463833" cy="1463833"/>
            </a:xfrm>
            <a:custGeom>
              <a:gdLst>
                <a:gd fmla="*/ 0 w 1463833" name="connsiteX0"/>
                <a:gd fmla="*/ 731917 h 1463833" name="connsiteY0"/>
                <a:gd fmla="*/ 731917 w 1463833" name="connsiteX1"/>
                <a:gd fmla="*/ 0 h 1463833" name="connsiteY1"/>
                <a:gd fmla="*/ 1463834 w 1463833" name="connsiteX2"/>
                <a:gd fmla="*/ 731917 h 1463833" name="connsiteY2"/>
                <a:gd fmla="*/ 731917 w 1463833" name="connsiteX3"/>
                <a:gd fmla="*/ 1463834 h 1463833" name="connsiteY3"/>
                <a:gd fmla="*/ 0 w 1463833" name="connsiteX4"/>
                <a:gd fmla="*/ 731917 h 146383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63833" w="1463833">
                  <a:moveTo>
                    <a:pt x="0" y="731917"/>
                  </a:moveTo>
                  <a:cubicBezTo>
                    <a:pt x="0" y="327690"/>
                    <a:pt x="327690" y="0"/>
                    <a:pt x="731917" y="0"/>
                  </a:cubicBezTo>
                  <a:cubicBezTo>
                    <a:pt x="1136144" y="0"/>
                    <a:pt x="1463834" y="327690"/>
                    <a:pt x="1463834" y="731917"/>
                  </a:cubicBezTo>
                  <a:cubicBezTo>
                    <a:pt x="1463834" y="1136144"/>
                    <a:pt x="1136144" y="1463834"/>
                    <a:pt x="731917" y="1463834"/>
                  </a:cubicBezTo>
                  <a:cubicBezTo>
                    <a:pt x="327690" y="1463834"/>
                    <a:pt x="0" y="1136144"/>
                    <a:pt x="0" y="731917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49933" lIns="249933" numCol="1" rIns="249933" spcCol="1270" spcFirstLastPara="0" tIns="249933" vert="horz" wrap="square">
              <a:noAutofit/>
            </a:bodyPr>
            <a:lstStyle/>
            <a:p>
              <a:pPr algn="ctr" defTabSz="12446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2800">
                  <a:latin charset="-122" pitchFamily="34" typeface="微软雅黑"/>
                  <a:ea charset="-122" pitchFamily="34" typeface="微软雅黑"/>
                </a:rPr>
                <a:t>回顾计划</a:t>
              </a:r>
            </a:p>
          </p:txBody>
        </p:sp>
        <p:sp>
          <p:nvSpPr>
            <p:cNvPr id="22" name="任意多边形 21"/>
            <p:cNvSpPr/>
            <p:nvPr/>
          </p:nvSpPr>
          <p:spPr>
            <a:xfrm>
              <a:off x="3706932" y="3929961"/>
              <a:ext cx="976376" cy="976376"/>
            </a:xfrm>
            <a:custGeom>
              <a:gdLst>
                <a:gd fmla="*/ 0 w 976376" name="connsiteX0"/>
                <a:gd fmla="*/ 488188 h 976376" name="connsiteY0"/>
                <a:gd fmla="*/ 488188 w 976376" name="connsiteX1"/>
                <a:gd fmla="*/ 0 h 976376" name="connsiteY1"/>
                <a:gd fmla="*/ 976376 w 976376" name="connsiteX2"/>
                <a:gd fmla="*/ 488188 h 976376" name="connsiteY2"/>
                <a:gd fmla="*/ 488188 w 976376" name="connsiteX3"/>
                <a:gd fmla="*/ 976376 h 976376" name="connsiteY3"/>
                <a:gd fmla="*/ 0 w 976376" name="connsiteX4"/>
                <a:gd fmla="*/ 488188 h 97637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76376" w="976376">
                  <a:moveTo>
                    <a:pt x="0" y="488188"/>
                  </a:moveTo>
                  <a:cubicBezTo>
                    <a:pt x="0" y="218569"/>
                    <a:pt x="218569" y="0"/>
                    <a:pt x="488188" y="0"/>
                  </a:cubicBezTo>
                  <a:cubicBezTo>
                    <a:pt x="757807" y="0"/>
                    <a:pt x="976376" y="218569"/>
                    <a:pt x="976376" y="488188"/>
                  </a:cubicBezTo>
                  <a:cubicBezTo>
                    <a:pt x="976376" y="757807"/>
                    <a:pt x="757807" y="976376"/>
                    <a:pt x="488188" y="976376"/>
                  </a:cubicBezTo>
                  <a:cubicBezTo>
                    <a:pt x="218569" y="976376"/>
                    <a:pt x="0" y="757807"/>
                    <a:pt x="0" y="488188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65847" lIns="165847" numCol="1" rIns="165847" spcCol="1270" spcFirstLastPara="0" tIns="165847" vert="horz" wrap="square">
              <a:noAutofit/>
            </a:bodyPr>
            <a:lstStyle/>
            <a:p>
              <a:pPr algn="ctr" defTabSz="8001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800">
                  <a:latin charset="-122" pitchFamily="34" typeface="微软雅黑"/>
                  <a:ea charset="-122" pitchFamily="34" typeface="微软雅黑"/>
                </a:rPr>
                <a:t>陈述事实</a:t>
              </a:r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5902682" y="3929961"/>
              <a:ext cx="976376" cy="976376"/>
            </a:xfrm>
            <a:custGeom>
              <a:gdLst>
                <a:gd fmla="*/ 0 w 976376" name="connsiteX0"/>
                <a:gd fmla="*/ 488188 h 976376" name="connsiteY0"/>
                <a:gd fmla="*/ 488188 w 976376" name="connsiteX1"/>
                <a:gd fmla="*/ 0 h 976376" name="connsiteY1"/>
                <a:gd fmla="*/ 976376 w 976376" name="connsiteX2"/>
                <a:gd fmla="*/ 488188 h 976376" name="connsiteY2"/>
                <a:gd fmla="*/ 488188 w 976376" name="connsiteX3"/>
                <a:gd fmla="*/ 976376 h 976376" name="connsiteY3"/>
                <a:gd fmla="*/ 0 w 976376" name="connsiteX4"/>
                <a:gd fmla="*/ 488188 h 97637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76376" w="976376">
                  <a:moveTo>
                    <a:pt x="0" y="488188"/>
                  </a:moveTo>
                  <a:cubicBezTo>
                    <a:pt x="0" y="218569"/>
                    <a:pt x="218569" y="0"/>
                    <a:pt x="488188" y="0"/>
                  </a:cubicBezTo>
                  <a:cubicBezTo>
                    <a:pt x="757807" y="0"/>
                    <a:pt x="976376" y="218569"/>
                    <a:pt x="976376" y="488188"/>
                  </a:cubicBezTo>
                  <a:cubicBezTo>
                    <a:pt x="976376" y="757807"/>
                    <a:pt x="757807" y="976376"/>
                    <a:pt x="488188" y="976376"/>
                  </a:cubicBezTo>
                  <a:cubicBezTo>
                    <a:pt x="218569" y="976376"/>
                    <a:pt x="0" y="757807"/>
                    <a:pt x="0" y="488188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65847" lIns="165847" numCol="1" rIns="165847" spcCol="1270" spcFirstLastPara="0" tIns="165847" vert="horz" wrap="square">
              <a:noAutofit/>
            </a:bodyPr>
            <a:lstStyle/>
            <a:p>
              <a:pPr algn="ctr" defTabSz="8001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800">
                  <a:latin charset="-122" pitchFamily="34" typeface="微软雅黑"/>
                  <a:ea charset="-122" pitchFamily="34" typeface="微软雅黑"/>
                </a:rPr>
                <a:t>说明困难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5902682" y="1953786"/>
              <a:ext cx="976376" cy="976376"/>
            </a:xfrm>
            <a:custGeom>
              <a:gdLst>
                <a:gd fmla="*/ 0 w 976376" name="connsiteX0"/>
                <a:gd fmla="*/ 488188 h 976376" name="connsiteY0"/>
                <a:gd fmla="*/ 488188 w 976376" name="connsiteX1"/>
                <a:gd fmla="*/ 0 h 976376" name="connsiteY1"/>
                <a:gd fmla="*/ 976376 w 976376" name="connsiteX2"/>
                <a:gd fmla="*/ 488188 h 976376" name="connsiteY2"/>
                <a:gd fmla="*/ 488188 w 976376" name="connsiteX3"/>
                <a:gd fmla="*/ 976376 h 976376" name="connsiteY3"/>
                <a:gd fmla="*/ 0 w 976376" name="connsiteX4"/>
                <a:gd fmla="*/ 488188 h 97637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76376" w="976376">
                  <a:moveTo>
                    <a:pt x="0" y="488188"/>
                  </a:moveTo>
                  <a:cubicBezTo>
                    <a:pt x="0" y="218569"/>
                    <a:pt x="218569" y="0"/>
                    <a:pt x="488188" y="0"/>
                  </a:cubicBezTo>
                  <a:cubicBezTo>
                    <a:pt x="757807" y="0"/>
                    <a:pt x="976376" y="218569"/>
                    <a:pt x="976376" y="488188"/>
                  </a:cubicBezTo>
                  <a:cubicBezTo>
                    <a:pt x="976376" y="757807"/>
                    <a:pt x="757807" y="976376"/>
                    <a:pt x="488188" y="976376"/>
                  </a:cubicBezTo>
                  <a:cubicBezTo>
                    <a:pt x="218569" y="976376"/>
                    <a:pt x="0" y="757807"/>
                    <a:pt x="0" y="488188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65847" lIns="165847" numCol="1" rIns="165847" spcCol="1270" spcFirstLastPara="0" tIns="165847" vert="horz" wrap="square">
              <a:noAutofit/>
            </a:bodyPr>
            <a:lstStyle/>
            <a:p>
              <a:pPr algn="ctr" defTabSz="8001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800">
                  <a:latin charset="-122" pitchFamily="34" typeface="微软雅黑"/>
                  <a:ea charset="-122" pitchFamily="34" typeface="微软雅黑"/>
                </a:rPr>
                <a:t>提出方案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8098432" y="1953786"/>
              <a:ext cx="976376" cy="976376"/>
            </a:xfrm>
            <a:custGeom>
              <a:gdLst>
                <a:gd fmla="*/ 0 w 976376" name="connsiteX0"/>
                <a:gd fmla="*/ 488188 h 976376" name="connsiteY0"/>
                <a:gd fmla="*/ 488188 w 976376" name="connsiteX1"/>
                <a:gd fmla="*/ 0 h 976376" name="connsiteY1"/>
                <a:gd fmla="*/ 976376 w 976376" name="connsiteX2"/>
                <a:gd fmla="*/ 488188 h 976376" name="connsiteY2"/>
                <a:gd fmla="*/ 488188 w 976376" name="connsiteX3"/>
                <a:gd fmla="*/ 976376 h 976376" name="connsiteY3"/>
                <a:gd fmla="*/ 0 w 976376" name="connsiteX4"/>
                <a:gd fmla="*/ 488188 h 97637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76376" w="976376">
                  <a:moveTo>
                    <a:pt x="0" y="488188"/>
                  </a:moveTo>
                  <a:cubicBezTo>
                    <a:pt x="0" y="218569"/>
                    <a:pt x="218569" y="0"/>
                    <a:pt x="488188" y="0"/>
                  </a:cubicBezTo>
                  <a:cubicBezTo>
                    <a:pt x="757807" y="0"/>
                    <a:pt x="976376" y="218569"/>
                    <a:pt x="976376" y="488188"/>
                  </a:cubicBezTo>
                  <a:cubicBezTo>
                    <a:pt x="976376" y="757807"/>
                    <a:pt x="757807" y="976376"/>
                    <a:pt x="488188" y="976376"/>
                  </a:cubicBezTo>
                  <a:cubicBezTo>
                    <a:pt x="218569" y="976376"/>
                    <a:pt x="0" y="757807"/>
                    <a:pt x="0" y="488188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65847" lIns="165847" numCol="1" rIns="165847" spcCol="1270" spcFirstLastPara="0" tIns="165847" vert="horz" wrap="square">
              <a:noAutofit/>
            </a:bodyPr>
            <a:lstStyle/>
            <a:p>
              <a:pPr algn="ctr" defTabSz="8001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800">
                  <a:latin charset="-122" pitchFamily="34" typeface="微软雅黑"/>
                  <a:ea charset="-122" pitchFamily="34" typeface="微软雅黑"/>
                </a:rPr>
                <a:t>简述利弊</a:t>
              </a:r>
            </a:p>
          </p:txBody>
        </p:sp>
        <p:sp>
          <p:nvSpPr>
            <p:cNvPr id="37" name="任意多边形 36"/>
            <p:cNvSpPr/>
            <p:nvPr/>
          </p:nvSpPr>
          <p:spPr>
            <a:xfrm>
              <a:off x="7854704" y="3686233"/>
              <a:ext cx="1463833" cy="1463833"/>
            </a:xfrm>
            <a:custGeom>
              <a:gdLst>
                <a:gd fmla="*/ 0 w 1463833" name="connsiteX0"/>
                <a:gd fmla="*/ 731917 h 1463833" name="connsiteY0"/>
                <a:gd fmla="*/ 731917 w 1463833" name="connsiteX1"/>
                <a:gd fmla="*/ 0 h 1463833" name="connsiteY1"/>
                <a:gd fmla="*/ 1463834 w 1463833" name="connsiteX2"/>
                <a:gd fmla="*/ 731917 h 1463833" name="connsiteY2"/>
                <a:gd fmla="*/ 731917 w 1463833" name="connsiteX3"/>
                <a:gd fmla="*/ 1463834 h 1463833" name="connsiteY3"/>
                <a:gd fmla="*/ 0 w 1463833" name="connsiteX4"/>
                <a:gd fmla="*/ 731917 h 146383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63833" w="1463833">
                  <a:moveTo>
                    <a:pt x="0" y="731917"/>
                  </a:moveTo>
                  <a:cubicBezTo>
                    <a:pt x="0" y="327690"/>
                    <a:pt x="327690" y="0"/>
                    <a:pt x="731917" y="0"/>
                  </a:cubicBezTo>
                  <a:cubicBezTo>
                    <a:pt x="1136144" y="0"/>
                    <a:pt x="1463834" y="327690"/>
                    <a:pt x="1463834" y="731917"/>
                  </a:cubicBezTo>
                  <a:cubicBezTo>
                    <a:pt x="1463834" y="1136144"/>
                    <a:pt x="1136144" y="1463834"/>
                    <a:pt x="731917" y="1463834"/>
                  </a:cubicBezTo>
                  <a:cubicBezTo>
                    <a:pt x="327690" y="1463834"/>
                    <a:pt x="0" y="1136144"/>
                    <a:pt x="0" y="731917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49933" lIns="249933" numCol="1" rIns="249933" spcCol="1270" spcFirstLastPara="0" tIns="249933" vert="horz" wrap="square">
              <a:noAutofit/>
            </a:bodyPr>
            <a:lstStyle/>
            <a:p>
              <a:pPr algn="ctr" defTabSz="12446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2800">
                  <a:latin charset="-122" pitchFamily="34" typeface="微软雅黑"/>
                  <a:ea charset="-122" pitchFamily="34" typeface="微软雅黑"/>
                </a:rPr>
                <a:t>后期计划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10424814" y="4872161"/>
            <a:ext cx="604736" cy="970368"/>
            <a:chOff x="1130093" y="1794882"/>
            <a:chExt cx="604736" cy="970368"/>
          </a:xfrm>
        </p:grpSpPr>
        <p:sp>
          <p:nvSpPr>
            <p:cNvPr id="27" name="椭圆 26"/>
            <p:cNvSpPr/>
            <p:nvPr/>
          </p:nvSpPr>
          <p:spPr>
            <a:xfrm>
              <a:off x="1130093" y="1794882"/>
              <a:ext cx="604736" cy="6260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矩形 27"/>
            <p:cNvSpPr/>
            <p:nvPr/>
          </p:nvSpPr>
          <p:spPr>
            <a:xfrm>
              <a:off x="1239193" y="2365141"/>
              <a:ext cx="436880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mtClean="0" sz="2000">
                  <a:solidFill>
                    <a:srgbClr val="B92909"/>
                  </a:solidFill>
                  <a:latin charset="-122" panose="03000509000000000000" pitchFamily="65" typeface="方正粗活意简体"/>
                  <a:ea charset="-122" panose="03000509000000000000" pitchFamily="65" typeface="方正粗活意简体"/>
                </a:rPr>
                <a:t>完</a:t>
              </a:r>
            </a:p>
          </p:txBody>
        </p:sp>
      </p:grpSp>
      <p:sp>
        <p:nvSpPr>
          <p:cNvPr id="30" name="矩形 29"/>
          <p:cNvSpPr/>
          <p:nvPr/>
        </p:nvSpPr>
        <p:spPr>
          <a:xfrm>
            <a:off x="10417770" y="5758169"/>
            <a:ext cx="641667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End</a:t>
            </a:r>
          </a:p>
        </p:txBody>
      </p:sp>
      <p:sp>
        <p:nvSpPr>
          <p:cNvPr id="31" name="同心圆 30"/>
          <p:cNvSpPr/>
          <p:nvPr/>
        </p:nvSpPr>
        <p:spPr>
          <a:xfrm>
            <a:off x="10441483" y="5329471"/>
            <a:ext cx="626006" cy="626006"/>
          </a:xfrm>
          <a:prstGeom prst="donut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38" name="下箭头 37"/>
          <p:cNvSpPr/>
          <p:nvPr/>
        </p:nvSpPr>
        <p:spPr>
          <a:xfrm flipV="1">
            <a:off x="6252048" y="3181441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下箭头 38"/>
          <p:cNvSpPr/>
          <p:nvPr/>
        </p:nvSpPr>
        <p:spPr>
          <a:xfrm>
            <a:off x="4010917" y="3327743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下箭头 39"/>
          <p:cNvSpPr/>
          <p:nvPr/>
        </p:nvSpPr>
        <p:spPr>
          <a:xfrm>
            <a:off x="8402417" y="3105231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下箭头 40"/>
          <p:cNvSpPr/>
          <p:nvPr/>
        </p:nvSpPr>
        <p:spPr>
          <a:xfrm rot="16200000">
            <a:off x="5108792" y="4211275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2" name="下箭头 41"/>
          <p:cNvSpPr/>
          <p:nvPr/>
        </p:nvSpPr>
        <p:spPr>
          <a:xfrm rot="16200000">
            <a:off x="7304542" y="2202488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076858763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4386391" y="2068286"/>
            <a:ext cx="3327951" cy="3802742"/>
            <a:chOff x="6011991" y="544284"/>
            <a:chExt cx="3327951" cy="3802743"/>
          </a:xfrm>
        </p:grpSpPr>
        <p:sp>
          <p:nvSpPr>
            <p:cNvPr id="4" name="任意多边形 3"/>
            <p:cNvSpPr/>
            <p:nvPr/>
          </p:nvSpPr>
          <p:spPr>
            <a:xfrm>
              <a:off x="6182671" y="853561"/>
              <a:ext cx="2779492" cy="3470461"/>
            </a:xfrm>
            <a:custGeom>
              <a:gdLst>
                <a:gd fmla="*/ 975635 w 3019155" name="connsiteX0"/>
                <a:gd fmla="*/ 0 h 3608800" name="connsiteY0"/>
                <a:gd fmla="*/ 812971 w 3019155" name="connsiteX1"/>
                <a:gd fmla="*/ 148614 h 3608800" name="connsiteY1"/>
                <a:gd fmla="*/ 924080 w 3019155" name="connsiteX2"/>
                <a:gd fmla="*/ 1736 h 3608800" name="connsiteY2"/>
                <a:gd fmla="*/ 1103257 w 3019155" name="connsiteX3"/>
                <a:gd fmla="*/ 89978 h 3608800" name="connsiteY3"/>
                <a:gd fmla="*/ 1327229 w 3019155" name="connsiteX4"/>
                <a:gd fmla="*/ 151508 h 3608800" name="connsiteY4"/>
                <a:gd fmla="*/ 1276176 w 3019155" name="connsiteX5"/>
                <a:gd fmla="*/ 120744 h 3608800" name="connsiteY5"/>
                <a:gd fmla="*/ 1346245 w 3019155" name="connsiteX6"/>
                <a:gd fmla="*/ 89399 h 3608800" name="connsiteY6"/>
                <a:gd fmla="*/ 1959600 w 3019155" name="connsiteX7"/>
                <a:gd fmla="*/ 256000 h 3608800" name="connsiteY7"/>
                <a:gd fmla="*/ 2017657 w 3019155" name="connsiteX8"/>
                <a:gd fmla="*/ 241486 h 3608800" name="connsiteY8"/>
                <a:gd fmla="*/ 2148286 w 3019155" name="connsiteX9"/>
                <a:gd fmla="*/ 197943 h 3608800" name="connsiteY9"/>
                <a:gd fmla="*/ 2191828 w 3019155" name="connsiteX10"/>
                <a:gd fmla="*/ 183429 h 3608800" name="connsiteY10"/>
                <a:gd fmla="*/ 2235371 w 3019155" name="connsiteX11"/>
                <a:gd fmla="*/ 168914 h 3608800" name="connsiteY11"/>
                <a:gd fmla="*/ 2293428 w 3019155" name="connsiteX12"/>
                <a:gd fmla="*/ 183429 h 3608800" name="connsiteY12"/>
                <a:gd fmla="*/ 2336971 w 3019155" name="connsiteX13"/>
                <a:gd fmla="*/ 226972 h 3608800" name="connsiteY13"/>
                <a:gd fmla="*/ 2380514 w 3019155" name="connsiteX14"/>
                <a:gd fmla="*/ 256000 h 3608800" name="connsiteY14"/>
                <a:gd fmla="*/ 2453086 w 3019155" name="connsiteX15"/>
                <a:gd fmla="*/ 343086 h 3608800" name="connsiteY15"/>
                <a:gd fmla="*/ 2525657 w 3019155" name="connsiteX16"/>
                <a:gd fmla="*/ 415657 h 3608800" name="connsiteY16"/>
                <a:gd fmla="*/ 2540171 w 3019155" name="connsiteX17"/>
                <a:gd fmla="*/ 459200 h 3608800" name="connsiteY17"/>
                <a:gd fmla="*/ 2583714 w 3019155" name="connsiteX18"/>
                <a:gd fmla="*/ 488229 h 3608800" name="connsiteY18"/>
                <a:gd fmla="*/ 2612743 w 3019155" name="connsiteX19"/>
                <a:gd fmla="*/ 531772 h 3608800" name="connsiteY19"/>
                <a:gd fmla="*/ 2670800 w 3019155" name="connsiteX20"/>
                <a:gd fmla="*/ 618857 h 3608800" name="connsiteY20"/>
                <a:gd fmla="*/ 2685314 w 3019155" name="connsiteX21"/>
                <a:gd fmla="*/ 662400 h 3608800" name="connsiteY21"/>
                <a:gd fmla="*/ 2714343 w 3019155" name="connsiteX22"/>
                <a:gd fmla="*/ 720457 h 3608800" name="connsiteY22"/>
                <a:gd fmla="*/ 2728857 w 3019155" name="connsiteX23"/>
                <a:gd fmla="*/ 764000 h 3608800" name="connsiteY23"/>
                <a:gd fmla="*/ 2786914 w 3019155" name="connsiteX24"/>
                <a:gd fmla="*/ 865600 h 3608800" name="connsiteY24"/>
                <a:gd fmla="*/ 2830457 w 3019155" name="connsiteX25"/>
                <a:gd fmla="*/ 967200 h 3608800" name="connsiteY25"/>
                <a:gd fmla="*/ 2874000 w 3019155" name="connsiteX26"/>
                <a:gd fmla="*/ 1068800 h 3608800" name="connsiteY26"/>
                <a:gd fmla="*/ 2903028 w 3019155" name="connsiteX27"/>
                <a:gd fmla="*/ 1155886 h 3608800" name="connsiteY27"/>
                <a:gd fmla="*/ 2917543 w 3019155" name="connsiteX28"/>
                <a:gd fmla="*/ 1199429 h 3608800" name="connsiteY28"/>
                <a:gd fmla="*/ 2932057 w 3019155" name="connsiteX29"/>
                <a:gd fmla="*/ 1257486 h 3608800" name="connsiteY29"/>
                <a:gd fmla="*/ 2961086 w 3019155" name="connsiteX30"/>
                <a:gd fmla="*/ 1344572 h 3608800" name="connsiteY30"/>
                <a:gd fmla="*/ 2975600 w 3019155" name="connsiteX31"/>
                <a:gd fmla="*/ 1460686 h 3608800" name="connsiteY31"/>
                <a:gd fmla="*/ 3004628 w 3019155" name="connsiteX32"/>
                <a:gd fmla="*/ 1547772 h 3608800" name="connsiteY32"/>
                <a:gd fmla="*/ 3019143 w 3019155" name="connsiteX33"/>
                <a:gd fmla="*/ 1663886 h 3608800" name="connsiteY33"/>
                <a:gd fmla="*/ 3002125 w 3019155" name="connsiteX34"/>
                <a:gd fmla="*/ 1736457 h 3608800" name="connsiteY34"/>
                <a:gd fmla="*/ 2941565 w 3019155" name="connsiteX35"/>
                <a:gd fmla="*/ 2041257 h 3608800" name="connsiteY35"/>
                <a:gd fmla="*/ 2961086 w 3019155" name="connsiteX36"/>
                <a:gd fmla="*/ 2215429 h 3608800" name="connsiteY36"/>
                <a:gd fmla="*/ 2946571 w 3019155" name="connsiteX37"/>
                <a:gd fmla="*/ 2258972 h 3608800" name="connsiteY37"/>
                <a:gd fmla="*/ 2932057 w 3019155" name="connsiteX38"/>
                <a:gd fmla="*/ 2375086 h 3608800" name="connsiteY38"/>
                <a:gd fmla="*/ 2808434 w 3019155" name="connsiteX39"/>
                <a:gd fmla="*/ 2665372 h 3608800" name="connsiteY39"/>
                <a:gd fmla="*/ 2747873 w 3019155" name="connsiteX40"/>
                <a:gd fmla="*/ 2780330 h 3608800" name="connsiteY40"/>
                <a:gd fmla="*/ 2751627 w 3019155" name="connsiteX41"/>
                <a:gd fmla="*/ 2838386 h 3608800" name="connsiteY41"/>
                <a:gd fmla="*/ 2691067 w 3019155" name="connsiteX42"/>
                <a:gd fmla="*/ 2912114 h 3608800" name="connsiteY42"/>
                <a:gd fmla="*/ 2739617 w 3019155" name="connsiteX43"/>
                <a:gd fmla="*/ 2925472 h 3608800" name="connsiteY43"/>
                <a:gd fmla="*/ 2677805 w 3019155" name="connsiteX44"/>
                <a:gd fmla="*/ 2923157 h 3608800" name="connsiteY44"/>
                <a:gd fmla="*/ 2601478 w 3019155" name="connsiteX45"/>
                <a:gd fmla="*/ 3072350 h 3608800" name="connsiteY45"/>
                <a:gd fmla="*/ 2636765 w 3019155" name="connsiteX46"/>
                <a:gd fmla="*/ 3068880 h 3608800" name="connsiteY46"/>
                <a:gd fmla="*/ 2606485 w 3019155" name="connsiteX47"/>
                <a:gd fmla="*/ 3082236 h 3608800" name="connsiteY47"/>
                <a:gd fmla="*/ 2393273 w 3019155" name="connsiteX48"/>
                <a:gd fmla="*/ 3291222 h 3608800" name="connsiteY48"/>
                <a:gd fmla="*/ 2475858 w 3019155" name="connsiteX49"/>
                <a:gd fmla="*/ 3244786 h 3608800" name="connsiteY49"/>
                <a:gd fmla="*/ 2511144 w 3019155" name="connsiteX50"/>
                <a:gd fmla="*/ 3304000 h 3608800" name="connsiteY50"/>
                <a:gd fmla="*/ 2311195 w 3019155" name="connsiteX51"/>
                <a:gd fmla="*/ 3362057 h 3608800" name="connsiteY51"/>
                <a:gd fmla="*/ 2221605 w 3019155" name="connsiteX52"/>
                <a:gd fmla="*/ 3402130 h 3608800" name="connsiteY52"/>
                <a:gd fmla="*/ 2195078 w 3019155" name="connsiteX53"/>
                <a:gd fmla="*/ 3446829 h 3608800" name="connsiteY53"/>
                <a:gd fmla="*/ 2154039 w 3019155" name="connsiteX54"/>
                <a:gd fmla="*/ 3579772 h 3608800" name="connsiteY54"/>
                <a:gd fmla="*/ 2177314 w 3019155" name="connsiteX55"/>
                <a:gd fmla="*/ 3565257 h 3608800" name="connsiteY55"/>
                <a:gd fmla="*/ 2148286 w 3019155" name="connsiteX56"/>
                <a:gd fmla="*/ 3550743 h 3608800" name="connsiteY56"/>
                <a:gd fmla="*/ 929086 w 3019155" name="connsiteX57"/>
                <a:gd fmla="*/ 3608800 h 3608800" name="connsiteY57"/>
                <a:gd fmla="*/ 514429 w 3019155" name="connsiteX58"/>
                <a:gd fmla="*/ 3375994 h 3608800" name="connsiteY58"/>
                <a:gd fmla="*/ 79001 w 3019155" name="connsiteX59"/>
                <a:gd fmla="*/ 2736207 h 3608800" name="connsiteY59"/>
                <a:gd fmla="*/ 64487 w 3019155" name="connsiteX60"/>
                <a:gd fmla="*/ 1518164 h 3608800" name="connsiteY60"/>
                <a:gd fmla="*/ 150320 w 3019155" name="connsiteX61"/>
                <a:gd fmla="*/ 1126857 h 3608800" name="connsiteY61"/>
                <a:gd fmla="*/ 402816 w 3019155" name="connsiteX62"/>
                <a:gd fmla="*/ 546286 h 3608800" name="connsiteY62"/>
                <a:gd fmla="*/ 758165 w 3019155" name="connsiteX63"/>
                <a:gd fmla="*/ 181692 h 3608800" name="connsiteY63"/>
                <a:gd fmla="*/ 977929 w 3019155" name="connsiteX64"/>
                <a:gd fmla="*/ 78357 h 3608800" name="connsiteY64"/>
                <a:gd fmla="*/ 1369520 w 3019155" name="connsiteX65"/>
                <a:gd fmla="*/ 106229 h 3608800" name="connsiteY65"/>
                <a:gd fmla="*/ 1814457 w 3019155" name="connsiteX66"/>
                <a:gd fmla="*/ 256000 h 3608800" name="connsiteY66"/>
                <a:gd fmla="*/ 1712857 w 3019155" name="connsiteX67"/>
                <a:gd fmla="*/ 226972 h 3608800" name="connsiteY6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b="b" l="l" r="r" t="t"/>
              <a:pathLst>
                <a:path h="3608800" w="3019155">
                  <a:moveTo>
                    <a:pt x="975635" y="0"/>
                  </a:moveTo>
                  <a:cubicBezTo>
                    <a:pt x="931924" y="59600"/>
                    <a:pt x="821563" y="148325"/>
                    <a:pt x="812971" y="148614"/>
                  </a:cubicBezTo>
                  <a:cubicBezTo>
                    <a:pt x="804379" y="148903"/>
                    <a:pt x="875699" y="11509"/>
                    <a:pt x="924080" y="1736"/>
                  </a:cubicBezTo>
                  <a:cubicBezTo>
                    <a:pt x="972461" y="-8037"/>
                    <a:pt x="1059714" y="85140"/>
                    <a:pt x="1103257" y="89978"/>
                  </a:cubicBezTo>
                  <a:cubicBezTo>
                    <a:pt x="1151638" y="80302"/>
                    <a:pt x="1298409" y="146380"/>
                    <a:pt x="1327229" y="151508"/>
                  </a:cubicBezTo>
                  <a:cubicBezTo>
                    <a:pt x="1356049" y="156636"/>
                    <a:pt x="1273007" y="131095"/>
                    <a:pt x="1276176" y="120744"/>
                  </a:cubicBezTo>
                  <a:cubicBezTo>
                    <a:pt x="1279345" y="110393"/>
                    <a:pt x="1283778" y="68577"/>
                    <a:pt x="1346245" y="89399"/>
                  </a:cubicBezTo>
                  <a:cubicBezTo>
                    <a:pt x="1534931" y="84561"/>
                    <a:pt x="1847698" y="230652"/>
                    <a:pt x="1959600" y="256000"/>
                  </a:cubicBezTo>
                  <a:cubicBezTo>
                    <a:pt x="2071502" y="281348"/>
                    <a:pt x="1998550" y="247218"/>
                    <a:pt x="2017657" y="241486"/>
                  </a:cubicBezTo>
                  <a:cubicBezTo>
                    <a:pt x="2061620" y="228297"/>
                    <a:pt x="2104743" y="212457"/>
                    <a:pt x="2148286" y="197943"/>
                  </a:cubicBezTo>
                  <a:lnTo>
                    <a:pt x="2191828" y="183429"/>
                  </a:lnTo>
                  <a:lnTo>
                    <a:pt x="2235371" y="168914"/>
                  </a:lnTo>
                  <a:cubicBezTo>
                    <a:pt x="2254723" y="173752"/>
                    <a:pt x="2276108" y="173532"/>
                    <a:pt x="2293428" y="183429"/>
                  </a:cubicBezTo>
                  <a:cubicBezTo>
                    <a:pt x="2311250" y="193613"/>
                    <a:pt x="2321202" y="213831"/>
                    <a:pt x="2336971" y="226972"/>
                  </a:cubicBezTo>
                  <a:cubicBezTo>
                    <a:pt x="2350372" y="238139"/>
                    <a:pt x="2366000" y="246324"/>
                    <a:pt x="2380514" y="256000"/>
                  </a:cubicBezTo>
                  <a:cubicBezTo>
                    <a:pt x="2452592" y="364116"/>
                    <a:pt x="2359951" y="231323"/>
                    <a:pt x="2453086" y="343086"/>
                  </a:cubicBezTo>
                  <a:cubicBezTo>
                    <a:pt x="2513562" y="415657"/>
                    <a:pt x="2445828" y="362439"/>
                    <a:pt x="2525657" y="415657"/>
                  </a:cubicBezTo>
                  <a:cubicBezTo>
                    <a:pt x="2530495" y="430171"/>
                    <a:pt x="2530614" y="447253"/>
                    <a:pt x="2540171" y="459200"/>
                  </a:cubicBezTo>
                  <a:cubicBezTo>
                    <a:pt x="2551068" y="472822"/>
                    <a:pt x="2571379" y="475894"/>
                    <a:pt x="2583714" y="488229"/>
                  </a:cubicBezTo>
                  <a:cubicBezTo>
                    <a:pt x="2596049" y="500564"/>
                    <a:pt x="2603067" y="517258"/>
                    <a:pt x="2612743" y="531772"/>
                  </a:cubicBezTo>
                  <a:cubicBezTo>
                    <a:pt x="2647254" y="635305"/>
                    <a:pt x="2598318" y="510134"/>
                    <a:pt x="2670800" y="618857"/>
                  </a:cubicBezTo>
                  <a:cubicBezTo>
                    <a:pt x="2679287" y="631587"/>
                    <a:pt x="2679287" y="648338"/>
                    <a:pt x="2685314" y="662400"/>
                  </a:cubicBezTo>
                  <a:cubicBezTo>
                    <a:pt x="2693837" y="682287"/>
                    <a:pt x="2705820" y="700570"/>
                    <a:pt x="2714343" y="720457"/>
                  </a:cubicBezTo>
                  <a:cubicBezTo>
                    <a:pt x="2720370" y="734519"/>
                    <a:pt x="2722015" y="750316"/>
                    <a:pt x="2728857" y="764000"/>
                  </a:cubicBezTo>
                  <a:cubicBezTo>
                    <a:pt x="2801738" y="909762"/>
                    <a:pt x="2710580" y="687484"/>
                    <a:pt x="2786914" y="865600"/>
                  </a:cubicBezTo>
                  <a:cubicBezTo>
                    <a:pt x="2850973" y="1015074"/>
                    <a:pt x="2734194" y="774678"/>
                    <a:pt x="2830457" y="967200"/>
                  </a:cubicBezTo>
                  <a:cubicBezTo>
                    <a:pt x="2868851" y="1120781"/>
                    <a:pt x="2816722" y="939925"/>
                    <a:pt x="2874000" y="1068800"/>
                  </a:cubicBezTo>
                  <a:cubicBezTo>
                    <a:pt x="2886427" y="1096762"/>
                    <a:pt x="2893352" y="1126857"/>
                    <a:pt x="2903028" y="1155886"/>
                  </a:cubicBezTo>
                  <a:cubicBezTo>
                    <a:pt x="2907866" y="1170400"/>
                    <a:pt x="2913832" y="1184586"/>
                    <a:pt x="2917543" y="1199429"/>
                  </a:cubicBezTo>
                  <a:cubicBezTo>
                    <a:pt x="2922381" y="1218781"/>
                    <a:pt x="2926325" y="1238379"/>
                    <a:pt x="2932057" y="1257486"/>
                  </a:cubicBezTo>
                  <a:cubicBezTo>
                    <a:pt x="2940850" y="1286794"/>
                    <a:pt x="2961086" y="1344572"/>
                    <a:pt x="2961086" y="1344572"/>
                  </a:cubicBezTo>
                  <a:cubicBezTo>
                    <a:pt x="2965924" y="1383277"/>
                    <a:pt x="2968343" y="1426819"/>
                    <a:pt x="2975600" y="1460686"/>
                  </a:cubicBezTo>
                  <a:cubicBezTo>
                    <a:pt x="2982857" y="1494553"/>
                    <a:pt x="3004628" y="1547772"/>
                    <a:pt x="3004628" y="1547772"/>
                  </a:cubicBezTo>
                  <a:cubicBezTo>
                    <a:pt x="3009466" y="1586477"/>
                    <a:pt x="3019560" y="1632439"/>
                    <a:pt x="3019143" y="1663886"/>
                  </a:cubicBezTo>
                  <a:cubicBezTo>
                    <a:pt x="3018726" y="1695333"/>
                    <a:pt x="3015055" y="1673562"/>
                    <a:pt x="3002125" y="1736457"/>
                  </a:cubicBezTo>
                  <a:cubicBezTo>
                    <a:pt x="2989195" y="1799352"/>
                    <a:pt x="2948405" y="1961428"/>
                    <a:pt x="2941565" y="2041257"/>
                  </a:cubicBezTo>
                  <a:cubicBezTo>
                    <a:pt x="2934725" y="2121086"/>
                    <a:pt x="2960252" y="2179143"/>
                    <a:pt x="2961086" y="2215429"/>
                  </a:cubicBezTo>
                  <a:cubicBezTo>
                    <a:pt x="2961920" y="2251715"/>
                    <a:pt x="2951409" y="2244458"/>
                    <a:pt x="2946571" y="2258972"/>
                  </a:cubicBezTo>
                  <a:cubicBezTo>
                    <a:pt x="2941733" y="2297677"/>
                    <a:pt x="2955080" y="2307353"/>
                    <a:pt x="2932057" y="2375086"/>
                  </a:cubicBezTo>
                  <a:cubicBezTo>
                    <a:pt x="2909034" y="2442819"/>
                    <a:pt x="2850360" y="2539601"/>
                    <a:pt x="2808434" y="2665372"/>
                  </a:cubicBezTo>
                  <a:cubicBezTo>
                    <a:pt x="2805243" y="2687708"/>
                    <a:pt x="2757341" y="2751494"/>
                    <a:pt x="2747873" y="2780330"/>
                  </a:cubicBezTo>
                  <a:cubicBezTo>
                    <a:pt x="2738405" y="2809166"/>
                    <a:pt x="2761095" y="2816422"/>
                    <a:pt x="2751627" y="2838386"/>
                  </a:cubicBezTo>
                  <a:cubicBezTo>
                    <a:pt x="2742159" y="2860350"/>
                    <a:pt x="2700743" y="2897600"/>
                    <a:pt x="2691067" y="2912114"/>
                  </a:cubicBezTo>
                  <a:cubicBezTo>
                    <a:pt x="2686229" y="2926628"/>
                    <a:pt x="2741827" y="2923632"/>
                    <a:pt x="2739617" y="2925472"/>
                  </a:cubicBezTo>
                  <a:cubicBezTo>
                    <a:pt x="2737407" y="2927312"/>
                    <a:pt x="2700828" y="2898677"/>
                    <a:pt x="2677805" y="2923157"/>
                  </a:cubicBezTo>
                  <a:cubicBezTo>
                    <a:pt x="2654782" y="2947637"/>
                    <a:pt x="2611154" y="3057836"/>
                    <a:pt x="2601478" y="3072350"/>
                  </a:cubicBezTo>
                  <a:cubicBezTo>
                    <a:pt x="2564997" y="3181796"/>
                    <a:pt x="2635930" y="3067232"/>
                    <a:pt x="2636765" y="3068880"/>
                  </a:cubicBezTo>
                  <a:cubicBezTo>
                    <a:pt x="2637600" y="3070528"/>
                    <a:pt x="2647067" y="3045179"/>
                    <a:pt x="2606485" y="3082236"/>
                  </a:cubicBezTo>
                  <a:cubicBezTo>
                    <a:pt x="2565903" y="3119293"/>
                    <a:pt x="2415044" y="3264130"/>
                    <a:pt x="2393273" y="3291222"/>
                  </a:cubicBezTo>
                  <a:cubicBezTo>
                    <a:pt x="2371502" y="3318314"/>
                    <a:pt x="2456213" y="3242656"/>
                    <a:pt x="2475858" y="3244786"/>
                  </a:cubicBezTo>
                  <a:cubicBezTo>
                    <a:pt x="2495503" y="3246916"/>
                    <a:pt x="2538588" y="3284455"/>
                    <a:pt x="2511144" y="3304000"/>
                  </a:cubicBezTo>
                  <a:cubicBezTo>
                    <a:pt x="2483700" y="3323545"/>
                    <a:pt x="2377844" y="3342705"/>
                    <a:pt x="2311195" y="3362057"/>
                  </a:cubicBezTo>
                  <a:cubicBezTo>
                    <a:pt x="2305469" y="3379236"/>
                    <a:pt x="2240958" y="3388001"/>
                    <a:pt x="2221605" y="3402130"/>
                  </a:cubicBezTo>
                  <a:cubicBezTo>
                    <a:pt x="2202252" y="3416259"/>
                    <a:pt x="2214430" y="3441991"/>
                    <a:pt x="2195078" y="3446829"/>
                  </a:cubicBezTo>
                  <a:cubicBezTo>
                    <a:pt x="2179596" y="3470052"/>
                    <a:pt x="2157000" y="3560034"/>
                    <a:pt x="2154039" y="3579772"/>
                  </a:cubicBezTo>
                  <a:cubicBezTo>
                    <a:pt x="2151078" y="3599510"/>
                    <a:pt x="2178273" y="3570095"/>
                    <a:pt x="2177314" y="3565257"/>
                  </a:cubicBezTo>
                  <a:cubicBezTo>
                    <a:pt x="2176355" y="3560419"/>
                    <a:pt x="2157962" y="3555581"/>
                    <a:pt x="2148286" y="3550743"/>
                  </a:cubicBezTo>
                  <a:lnTo>
                    <a:pt x="929086" y="3608800"/>
                  </a:lnTo>
                  <a:lnTo>
                    <a:pt x="514429" y="3375994"/>
                  </a:lnTo>
                  <a:lnTo>
                    <a:pt x="79001" y="2736207"/>
                  </a:lnTo>
                  <a:cubicBezTo>
                    <a:pt x="-9920" y="2330194"/>
                    <a:pt x="-35781" y="1939271"/>
                    <a:pt x="64487" y="1518164"/>
                  </a:cubicBezTo>
                  <a:lnTo>
                    <a:pt x="150320" y="1126857"/>
                  </a:lnTo>
                  <a:lnTo>
                    <a:pt x="402816" y="546286"/>
                  </a:lnTo>
                  <a:cubicBezTo>
                    <a:pt x="473968" y="364383"/>
                    <a:pt x="639715" y="303223"/>
                    <a:pt x="758165" y="181692"/>
                  </a:cubicBezTo>
                  <a:cubicBezTo>
                    <a:pt x="836675" y="172402"/>
                    <a:pt x="899419" y="87647"/>
                    <a:pt x="977929" y="78357"/>
                  </a:cubicBezTo>
                  <a:lnTo>
                    <a:pt x="1369520" y="106229"/>
                  </a:lnTo>
                  <a:lnTo>
                    <a:pt x="1814457" y="256000"/>
                  </a:lnTo>
                  <a:lnTo>
                    <a:pt x="1712857" y="226972"/>
                  </a:lnTo>
                </a:path>
              </a:pathLst>
            </a:custGeom>
            <a:solidFill>
              <a:srgbClr val="D6B4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770914" y="1892331"/>
              <a:ext cx="2569027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4800">
                  <a:solidFill>
                    <a:srgbClr val="BB2B0C"/>
                  </a:solidFill>
                  <a:latin charset="-122" pitchFamily="34" typeface="微软雅黑"/>
                  <a:ea charset="-122" pitchFamily="34" typeface="微软雅黑"/>
                </a:rPr>
                <a:t>谢谢！</a:t>
              </a:r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6331305" y="3375821"/>
              <a:ext cx="2394857" cy="920408"/>
            </a:xfrm>
            <a:custGeom>
              <a:gdLst>
                <a:gd fmla="*/ 0 w 2394857" name="connsiteX0"/>
                <a:gd fmla="*/ 325322 h 920408" name="connsiteY0"/>
                <a:gd fmla="*/ 0 w 2394857" name="connsiteX1"/>
                <a:gd fmla="*/ 325322 h 920408" name="connsiteY1"/>
                <a:gd fmla="*/ 377372 w 2394857" name="connsiteX2"/>
                <a:gd fmla="*/ 238236 h 920408" name="connsiteY2"/>
                <a:gd fmla="*/ 391886 w 2394857" name="connsiteX3"/>
                <a:gd fmla="*/ 281779 h 920408" name="connsiteY3"/>
                <a:gd fmla="*/ 348343 w 2394857" name="connsiteX4"/>
                <a:gd fmla="*/ 397894 h 920408" name="connsiteY4"/>
                <a:gd fmla="*/ 304800 w 2394857" name="connsiteX5"/>
                <a:gd fmla="*/ 412408 h 920408" name="connsiteY5"/>
                <a:gd fmla="*/ 275772 w 2394857" name="connsiteX6"/>
                <a:gd fmla="*/ 455951 h 920408" name="connsiteY6"/>
                <a:gd fmla="*/ 319314 w 2394857" name="connsiteX7"/>
                <a:gd fmla="*/ 441436 h 920408" name="connsiteY7"/>
                <a:gd fmla="*/ 406400 w 2394857" name="connsiteX8"/>
                <a:gd fmla="*/ 397894 h 920408" name="connsiteY8"/>
                <a:gd fmla="*/ 508000 w 2394857" name="connsiteX9"/>
                <a:gd fmla="*/ 412408 h 920408" name="connsiteY9"/>
                <a:gd fmla="*/ 551543 w 2394857" name="connsiteX10"/>
                <a:gd fmla="*/ 441436 h 920408" name="connsiteY10"/>
                <a:gd fmla="*/ 537029 w 2394857" name="connsiteX11"/>
                <a:gd fmla="*/ 528522 h 920408" name="connsiteY11"/>
                <a:gd fmla="*/ 508000 w 2394857" name="connsiteX12"/>
                <a:gd fmla="*/ 644636 h 920408" name="connsiteY12"/>
                <a:gd fmla="*/ 580572 w 2394857" name="connsiteX13"/>
                <a:gd fmla="*/ 572065 h 920408" name="connsiteY13"/>
                <a:gd fmla="*/ 667657 w 2394857" name="connsiteX14"/>
                <a:gd fmla="*/ 543036 h 920408" name="connsiteY14"/>
                <a:gd fmla="*/ 711200 w 2394857" name="connsiteX15"/>
                <a:gd fmla="*/ 572065 h 920408" name="connsiteY15"/>
                <a:gd fmla="*/ 754743 w 2394857" name="connsiteX16"/>
                <a:gd fmla="*/ 586579 h 920408" name="connsiteY16"/>
                <a:gd fmla="*/ 783772 w 2394857" name="connsiteX17"/>
                <a:gd fmla="*/ 630122 h 920408" name="connsiteY17"/>
                <a:gd fmla="*/ 769257 w 2394857" name="connsiteX18"/>
                <a:gd fmla="*/ 688179 h 920408" name="connsiteY18"/>
                <a:gd fmla="*/ 754743 w 2394857" name="connsiteX19"/>
                <a:gd fmla="*/ 644636 h 920408" name="connsiteY19"/>
                <a:gd fmla="*/ 769257 w 2394857" name="connsiteX20"/>
                <a:gd fmla="*/ 528522 h 920408" name="connsiteY20"/>
                <a:gd fmla="*/ 812800 w 2394857" name="connsiteX21"/>
                <a:gd fmla="*/ 499494 h 920408" name="connsiteY21"/>
                <a:gd fmla="*/ 1059543 w 2394857" name="connsiteX22"/>
                <a:gd fmla="*/ 514008 h 920408" name="connsiteY22"/>
                <a:gd fmla="*/ 1103086 w 2394857" name="connsiteX23"/>
                <a:gd fmla="*/ 528522 h 920408" name="connsiteY23"/>
                <a:gd fmla="*/ 1088572 w 2394857" name="connsiteX24"/>
                <a:gd fmla="*/ 601094 h 920408" name="connsiteY24"/>
                <a:gd fmla="*/ 1074057 w 2394857" name="connsiteX25"/>
                <a:gd fmla="*/ 644636 h 920408" name="connsiteY25"/>
                <a:gd fmla="*/ 1117600 w 2394857" name="connsiteX26"/>
                <a:gd fmla="*/ 630122 h 920408" name="connsiteY26"/>
                <a:gd fmla="*/ 1204686 w 2394857" name="connsiteX27"/>
                <a:gd fmla="*/ 586579 h 920408" name="connsiteY27"/>
                <a:gd fmla="*/ 1524000 w 2394857" name="connsiteX28"/>
                <a:gd fmla="*/ 601094 h 920408" name="connsiteY28"/>
                <a:gd fmla="*/ 1480457 w 2394857" name="connsiteX29"/>
                <a:gd fmla="*/ 630122 h 920408" name="connsiteY29"/>
                <a:gd fmla="*/ 1393372 w 2394857" name="connsiteX30"/>
                <a:gd fmla="*/ 659151 h 920408" name="connsiteY30"/>
                <a:gd fmla="*/ 1393372 w 2394857" name="connsiteX31"/>
                <a:gd fmla="*/ 746236 h 920408" name="connsiteY31"/>
                <a:gd fmla="*/ 1436914 w 2394857" name="connsiteX32"/>
                <a:gd fmla="*/ 760751 h 920408" name="connsiteY32"/>
                <a:gd fmla="*/ 1451429 w 2394857" name="connsiteX33"/>
                <a:gd fmla="*/ 659151 h 920408" name="connsiteY33"/>
                <a:gd fmla="*/ 1465943 w 2394857" name="connsiteX34"/>
                <a:gd fmla="*/ 615608 h 920408" name="connsiteY34"/>
                <a:gd fmla="*/ 1553029 w 2394857" name="connsiteX35"/>
                <a:gd fmla="*/ 557551 h 920408" name="connsiteY35"/>
                <a:gd fmla="*/ 1712686 w 2394857" name="connsiteX36"/>
                <a:gd fmla="*/ 572065 h 920408" name="connsiteY36"/>
                <a:gd fmla="*/ 1756229 w 2394857" name="connsiteX37"/>
                <a:gd fmla="*/ 586579 h 920408" name="connsiteY37"/>
                <a:gd fmla="*/ 1770743 w 2394857" name="connsiteX38"/>
                <a:gd fmla="*/ 441436 h 920408" name="connsiteY38"/>
                <a:gd fmla="*/ 1857829 w 2394857" name="connsiteX39"/>
                <a:gd fmla="*/ 412408 h 920408" name="connsiteY39"/>
                <a:gd fmla="*/ 1944914 w 2394857" name="connsiteX40"/>
                <a:gd fmla="*/ 426922 h 920408" name="connsiteY40"/>
                <a:gd fmla="*/ 1959429 w 2394857" name="connsiteX41"/>
                <a:gd fmla="*/ 470465 h 920408" name="connsiteY41"/>
                <a:gd fmla="*/ 1973943 w 2394857" name="connsiteX42"/>
                <a:gd fmla="*/ 543036 h 920408" name="connsiteY42"/>
                <a:gd fmla="*/ 1988457 w 2394857" name="connsiteX43"/>
                <a:gd fmla="*/ 484979 h 920408" name="connsiteY43"/>
                <a:gd fmla="*/ 2002972 w 2394857" name="connsiteX44"/>
                <a:gd fmla="*/ 441436 h 920408" name="connsiteY44"/>
                <a:gd fmla="*/ 2061029 w 2394857" name="connsiteX45"/>
                <a:gd fmla="*/ 354351 h 920408" name="connsiteY45"/>
                <a:gd fmla="*/ 2119086 w 2394857" name="connsiteX46"/>
                <a:gd fmla="*/ 296294 h 920408" name="connsiteY46"/>
                <a:gd fmla="*/ 2148114 w 2394857" name="connsiteX47"/>
                <a:gd fmla="*/ 339836 h 920408" name="connsiteY47"/>
                <a:gd fmla="*/ 2162629 w 2394857" name="connsiteX48"/>
                <a:gd fmla="*/ 209208 h 920408" name="connsiteY48"/>
                <a:gd fmla="*/ 2177143 w 2394857" name="connsiteX49"/>
                <a:gd fmla="*/ 136636 h 920408" name="connsiteY49"/>
                <a:gd fmla="*/ 2220686 w 2394857" name="connsiteX50"/>
                <a:gd fmla="*/ 122122 h 920408" name="connsiteY50"/>
                <a:gd fmla="*/ 2351314 w 2394857" name="connsiteX51"/>
                <a:gd fmla="*/ 194694 h 920408" name="connsiteY51"/>
                <a:gd fmla="*/ 2307772 w 2394857" name="connsiteX52"/>
                <a:gd fmla="*/ 180179 h 920408" name="connsiteY52"/>
                <a:gd fmla="*/ 2278743 w 2394857" name="connsiteX53"/>
                <a:gd fmla="*/ 136636 h 920408" name="connsiteY53"/>
                <a:gd fmla="*/ 2249714 w 2394857" name="connsiteX54"/>
                <a:gd fmla="*/ 49551 h 920408" name="connsiteY54"/>
                <a:gd fmla="*/ 2278743 w 2394857" name="connsiteX55"/>
                <a:gd fmla="*/ 6008 h 920408" name="connsiteY55"/>
                <a:gd fmla="*/ 2394857 w 2394857" name="connsiteX56"/>
                <a:gd fmla="*/ 64065 h 920408" name="connsiteY56"/>
                <a:gd fmla="*/ 2336800 w 2394857" name="connsiteX57"/>
                <a:gd fmla="*/ 194694 h 920408" name="connsiteY57"/>
                <a:gd fmla="*/ 2293257 w 2394857" name="connsiteX58"/>
                <a:gd fmla="*/ 223722 h 920408" name="connsiteY58"/>
                <a:gd fmla="*/ 2235200 w 2394857" name="connsiteX59"/>
                <a:gd fmla="*/ 354351 h 920408" name="connsiteY59"/>
                <a:gd fmla="*/ 2220686 w 2394857" name="connsiteX60"/>
                <a:gd fmla="*/ 397894 h 920408" name="connsiteY60"/>
                <a:gd fmla="*/ 2133600 w 2394857" name="connsiteX61"/>
                <a:gd fmla="*/ 528522 h 920408" name="connsiteY61"/>
                <a:gd fmla="*/ 2075543 w 2394857" name="connsiteX62"/>
                <a:gd fmla="*/ 615608 h 920408" name="connsiteY62"/>
                <a:gd fmla="*/ 1988457 w 2394857" name="connsiteX63"/>
                <a:gd fmla="*/ 673665 h 920408" name="connsiteY63"/>
                <a:gd fmla="*/ 1915886 w 2394857" name="connsiteX64"/>
                <a:gd fmla="*/ 731722 h 920408" name="connsiteY64"/>
                <a:gd fmla="*/ 1872343 w 2394857" name="connsiteX65"/>
                <a:gd fmla="*/ 775265 h 920408" name="connsiteY65"/>
                <a:gd fmla="*/ 1828800 w 2394857" name="connsiteX66"/>
                <a:gd fmla="*/ 804294 h 920408" name="connsiteY66"/>
                <a:gd fmla="*/ 1814286 w 2394857" name="connsiteX67"/>
                <a:gd fmla="*/ 847836 h 920408" name="connsiteY67"/>
                <a:gd fmla="*/ 609600 w 2394857" name="connsiteX68"/>
                <a:gd fmla="*/ 920408 h 920408" name="connsiteY68"/>
                <a:gd fmla="*/ 0 w 2394857" name="connsiteX69"/>
                <a:gd fmla="*/ 325322 h 920408" name="connsiteY6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b="b" l="l" r="r" t="t"/>
              <a:pathLst>
                <a:path h="920407" w="2394857">
                  <a:moveTo>
                    <a:pt x="0" y="325322"/>
                  </a:moveTo>
                  <a:lnTo>
                    <a:pt x="0" y="325322"/>
                  </a:lnTo>
                  <a:cubicBezTo>
                    <a:pt x="145694" y="261581"/>
                    <a:pt x="223585" y="182314"/>
                    <a:pt x="377372" y="238236"/>
                  </a:cubicBezTo>
                  <a:cubicBezTo>
                    <a:pt x="391750" y="243464"/>
                    <a:pt x="387048" y="267265"/>
                    <a:pt x="391886" y="281779"/>
                  </a:cubicBezTo>
                  <a:cubicBezTo>
                    <a:pt x="384018" y="321119"/>
                    <a:pt x="383938" y="369418"/>
                    <a:pt x="348343" y="397894"/>
                  </a:cubicBezTo>
                  <a:cubicBezTo>
                    <a:pt x="336396" y="407451"/>
                    <a:pt x="319314" y="407570"/>
                    <a:pt x="304800" y="412408"/>
                  </a:cubicBezTo>
                  <a:cubicBezTo>
                    <a:pt x="295124" y="426922"/>
                    <a:pt x="267971" y="440349"/>
                    <a:pt x="275772" y="455951"/>
                  </a:cubicBezTo>
                  <a:cubicBezTo>
                    <a:pt x="282614" y="469635"/>
                    <a:pt x="305630" y="448278"/>
                    <a:pt x="319314" y="441436"/>
                  </a:cubicBezTo>
                  <a:cubicBezTo>
                    <a:pt x="431848" y="385168"/>
                    <a:pt x="296963" y="434372"/>
                    <a:pt x="406400" y="397894"/>
                  </a:cubicBezTo>
                  <a:cubicBezTo>
                    <a:pt x="440267" y="402732"/>
                    <a:pt x="475232" y="402578"/>
                    <a:pt x="508000" y="412408"/>
                  </a:cubicBezTo>
                  <a:cubicBezTo>
                    <a:pt x="524708" y="417420"/>
                    <a:pt x="547312" y="424513"/>
                    <a:pt x="551543" y="441436"/>
                  </a:cubicBezTo>
                  <a:cubicBezTo>
                    <a:pt x="558681" y="469986"/>
                    <a:pt x="543195" y="499746"/>
                    <a:pt x="537029" y="528522"/>
                  </a:cubicBezTo>
                  <a:cubicBezTo>
                    <a:pt x="528670" y="567532"/>
                    <a:pt x="485869" y="677831"/>
                    <a:pt x="508000" y="644636"/>
                  </a:cubicBezTo>
                  <a:cubicBezTo>
                    <a:pt x="534482" y="604914"/>
                    <a:pt x="534738" y="592436"/>
                    <a:pt x="580572" y="572065"/>
                  </a:cubicBezTo>
                  <a:cubicBezTo>
                    <a:pt x="608533" y="559638"/>
                    <a:pt x="667657" y="543036"/>
                    <a:pt x="667657" y="543036"/>
                  </a:cubicBezTo>
                  <a:cubicBezTo>
                    <a:pt x="682171" y="552712"/>
                    <a:pt x="695598" y="564264"/>
                    <a:pt x="711200" y="572065"/>
                  </a:cubicBezTo>
                  <a:cubicBezTo>
                    <a:pt x="724884" y="578907"/>
                    <a:pt x="742796" y="577022"/>
                    <a:pt x="754743" y="586579"/>
                  </a:cubicBezTo>
                  <a:cubicBezTo>
                    <a:pt x="768365" y="597476"/>
                    <a:pt x="774096" y="615608"/>
                    <a:pt x="783772" y="630122"/>
                  </a:cubicBezTo>
                  <a:cubicBezTo>
                    <a:pt x="778934" y="649474"/>
                    <a:pt x="787099" y="679258"/>
                    <a:pt x="769257" y="688179"/>
                  </a:cubicBezTo>
                  <a:cubicBezTo>
                    <a:pt x="755573" y="695021"/>
                    <a:pt x="754743" y="659935"/>
                    <a:pt x="754743" y="644636"/>
                  </a:cubicBezTo>
                  <a:cubicBezTo>
                    <a:pt x="754743" y="605630"/>
                    <a:pt x="754771" y="564738"/>
                    <a:pt x="769257" y="528522"/>
                  </a:cubicBezTo>
                  <a:cubicBezTo>
                    <a:pt x="775736" y="512326"/>
                    <a:pt x="798286" y="509170"/>
                    <a:pt x="812800" y="499494"/>
                  </a:cubicBezTo>
                  <a:cubicBezTo>
                    <a:pt x="895048" y="504332"/>
                    <a:pt x="977562" y="505810"/>
                    <a:pt x="1059543" y="514008"/>
                  </a:cubicBezTo>
                  <a:cubicBezTo>
                    <a:pt x="1074766" y="515530"/>
                    <a:pt x="1098248" y="514008"/>
                    <a:pt x="1103086" y="528522"/>
                  </a:cubicBezTo>
                  <a:cubicBezTo>
                    <a:pt x="1110887" y="551926"/>
                    <a:pt x="1094555" y="577161"/>
                    <a:pt x="1088572" y="601094"/>
                  </a:cubicBezTo>
                  <a:cubicBezTo>
                    <a:pt x="1084861" y="615936"/>
                    <a:pt x="1063239" y="633818"/>
                    <a:pt x="1074057" y="644636"/>
                  </a:cubicBezTo>
                  <a:cubicBezTo>
                    <a:pt x="1084875" y="655454"/>
                    <a:pt x="1103916" y="636964"/>
                    <a:pt x="1117600" y="630122"/>
                  </a:cubicBezTo>
                  <a:cubicBezTo>
                    <a:pt x="1230154" y="573846"/>
                    <a:pt x="1095232" y="623065"/>
                    <a:pt x="1204686" y="586579"/>
                  </a:cubicBezTo>
                  <a:cubicBezTo>
                    <a:pt x="1311124" y="591417"/>
                    <a:pt x="1418756" y="584476"/>
                    <a:pt x="1524000" y="601094"/>
                  </a:cubicBezTo>
                  <a:cubicBezTo>
                    <a:pt x="1541230" y="603815"/>
                    <a:pt x="1496397" y="623037"/>
                    <a:pt x="1480457" y="630122"/>
                  </a:cubicBezTo>
                  <a:cubicBezTo>
                    <a:pt x="1452496" y="642549"/>
                    <a:pt x="1393372" y="659151"/>
                    <a:pt x="1393372" y="659151"/>
                  </a:cubicBezTo>
                  <a:cubicBezTo>
                    <a:pt x="1383695" y="688181"/>
                    <a:pt x="1364343" y="717207"/>
                    <a:pt x="1393372" y="746236"/>
                  </a:cubicBezTo>
                  <a:cubicBezTo>
                    <a:pt x="1404190" y="757054"/>
                    <a:pt x="1422400" y="755913"/>
                    <a:pt x="1436914" y="760751"/>
                  </a:cubicBezTo>
                  <a:cubicBezTo>
                    <a:pt x="1441752" y="726884"/>
                    <a:pt x="1444720" y="692697"/>
                    <a:pt x="1451429" y="659151"/>
                  </a:cubicBezTo>
                  <a:cubicBezTo>
                    <a:pt x="1454430" y="644149"/>
                    <a:pt x="1455125" y="626426"/>
                    <a:pt x="1465943" y="615608"/>
                  </a:cubicBezTo>
                  <a:cubicBezTo>
                    <a:pt x="1490613" y="590938"/>
                    <a:pt x="1553029" y="557551"/>
                    <a:pt x="1553029" y="557551"/>
                  </a:cubicBezTo>
                  <a:cubicBezTo>
                    <a:pt x="1606248" y="562389"/>
                    <a:pt x="1659785" y="564508"/>
                    <a:pt x="1712686" y="572065"/>
                  </a:cubicBezTo>
                  <a:cubicBezTo>
                    <a:pt x="1727832" y="574229"/>
                    <a:pt x="1756229" y="586579"/>
                    <a:pt x="1756229" y="586579"/>
                  </a:cubicBezTo>
                  <a:cubicBezTo>
                    <a:pt x="1761067" y="538198"/>
                    <a:pt x="1746244" y="483435"/>
                    <a:pt x="1770743" y="441436"/>
                  </a:cubicBezTo>
                  <a:cubicBezTo>
                    <a:pt x="1786161" y="415005"/>
                    <a:pt x="1857829" y="412408"/>
                    <a:pt x="1857829" y="412408"/>
                  </a:cubicBezTo>
                  <a:cubicBezTo>
                    <a:pt x="1886857" y="417246"/>
                    <a:pt x="1919363" y="412321"/>
                    <a:pt x="1944914" y="426922"/>
                  </a:cubicBezTo>
                  <a:cubicBezTo>
                    <a:pt x="1958198" y="434513"/>
                    <a:pt x="1955718" y="455622"/>
                    <a:pt x="1959429" y="470465"/>
                  </a:cubicBezTo>
                  <a:cubicBezTo>
                    <a:pt x="1965412" y="494398"/>
                    <a:pt x="1969105" y="518846"/>
                    <a:pt x="1973943" y="543036"/>
                  </a:cubicBezTo>
                  <a:cubicBezTo>
                    <a:pt x="1973943" y="543036"/>
                    <a:pt x="1982977" y="504159"/>
                    <a:pt x="1988457" y="484979"/>
                  </a:cubicBezTo>
                  <a:cubicBezTo>
                    <a:pt x="1992660" y="470268"/>
                    <a:pt x="1995542" y="454810"/>
                    <a:pt x="2002972" y="441436"/>
                  </a:cubicBezTo>
                  <a:cubicBezTo>
                    <a:pt x="2019915" y="410939"/>
                    <a:pt x="2061029" y="354351"/>
                    <a:pt x="2061029" y="354351"/>
                  </a:cubicBezTo>
                  <a:cubicBezTo>
                    <a:pt x="2067859" y="333860"/>
                    <a:pt x="2073550" y="278080"/>
                    <a:pt x="2119086" y="296294"/>
                  </a:cubicBezTo>
                  <a:cubicBezTo>
                    <a:pt x="2135282" y="302772"/>
                    <a:pt x="2138438" y="325322"/>
                    <a:pt x="2148114" y="339836"/>
                  </a:cubicBezTo>
                  <a:cubicBezTo>
                    <a:pt x="2152952" y="296293"/>
                    <a:pt x="2156433" y="252578"/>
                    <a:pt x="2162629" y="209208"/>
                  </a:cubicBezTo>
                  <a:cubicBezTo>
                    <a:pt x="2166118" y="184786"/>
                    <a:pt x="2163459" y="157162"/>
                    <a:pt x="2177143" y="136636"/>
                  </a:cubicBezTo>
                  <a:cubicBezTo>
                    <a:pt x="2185630" y="123906"/>
                    <a:pt x="2206172" y="126960"/>
                    <a:pt x="2220686" y="122122"/>
                  </a:cubicBezTo>
                  <a:cubicBezTo>
                    <a:pt x="2230081" y="125254"/>
                    <a:pt x="2351314" y="151240"/>
                    <a:pt x="2351314" y="194694"/>
                  </a:cubicBezTo>
                  <a:cubicBezTo>
                    <a:pt x="2351314" y="209993"/>
                    <a:pt x="2322286" y="185017"/>
                    <a:pt x="2307772" y="180179"/>
                  </a:cubicBezTo>
                  <a:cubicBezTo>
                    <a:pt x="2298096" y="165665"/>
                    <a:pt x="2285828" y="152577"/>
                    <a:pt x="2278743" y="136636"/>
                  </a:cubicBezTo>
                  <a:cubicBezTo>
                    <a:pt x="2266316" y="108675"/>
                    <a:pt x="2249714" y="49551"/>
                    <a:pt x="2249714" y="49551"/>
                  </a:cubicBezTo>
                  <a:cubicBezTo>
                    <a:pt x="2259390" y="35037"/>
                    <a:pt x="2261820" y="10239"/>
                    <a:pt x="2278743" y="6008"/>
                  </a:cubicBezTo>
                  <a:cubicBezTo>
                    <a:pt x="2358205" y="-13858"/>
                    <a:pt x="2364223" y="18114"/>
                    <a:pt x="2394857" y="64065"/>
                  </a:cubicBezTo>
                  <a:cubicBezTo>
                    <a:pt x="2380485" y="107182"/>
                    <a:pt x="2371302" y="160192"/>
                    <a:pt x="2336800" y="194694"/>
                  </a:cubicBezTo>
                  <a:cubicBezTo>
                    <a:pt x="2324465" y="207029"/>
                    <a:pt x="2307771" y="214046"/>
                    <a:pt x="2293257" y="223722"/>
                  </a:cubicBezTo>
                  <a:cubicBezTo>
                    <a:pt x="2258713" y="327357"/>
                    <a:pt x="2281202" y="285348"/>
                    <a:pt x="2235200" y="354351"/>
                  </a:cubicBezTo>
                  <a:cubicBezTo>
                    <a:pt x="2230362" y="368865"/>
                    <a:pt x="2228116" y="384520"/>
                    <a:pt x="2220686" y="397894"/>
                  </a:cubicBezTo>
                  <a:cubicBezTo>
                    <a:pt x="2220682" y="397902"/>
                    <a:pt x="2148117" y="506747"/>
                    <a:pt x="2133600" y="528522"/>
                  </a:cubicBezTo>
                  <a:lnTo>
                    <a:pt x="2075543" y="615608"/>
                  </a:lnTo>
                  <a:lnTo>
                    <a:pt x="1988457" y="673665"/>
                  </a:lnTo>
                  <a:cubicBezTo>
                    <a:pt x="1923538" y="771046"/>
                    <a:pt x="2000014" y="675637"/>
                    <a:pt x="1915886" y="731722"/>
                  </a:cubicBezTo>
                  <a:cubicBezTo>
                    <a:pt x="1898807" y="743108"/>
                    <a:pt x="1888112" y="762124"/>
                    <a:pt x="1872343" y="775265"/>
                  </a:cubicBezTo>
                  <a:cubicBezTo>
                    <a:pt x="1858942" y="786432"/>
                    <a:pt x="1843314" y="794618"/>
                    <a:pt x="1828800" y="804294"/>
                  </a:cubicBezTo>
                  <a:lnTo>
                    <a:pt x="1814286" y="847836"/>
                  </a:lnTo>
                  <a:lnTo>
                    <a:pt x="609600" y="920408"/>
                  </a:lnTo>
                  <a:lnTo>
                    <a:pt x="0" y="3253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itchFamily="34" typeface="微软雅黑"/>
              </a:endParaRPr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6662057" y="885371"/>
              <a:ext cx="1976122" cy="551660"/>
            </a:xfrm>
            <a:custGeom>
              <a:gdLst>
                <a:gd fmla="*/ 0 w 1976122" name="connsiteX0"/>
                <a:gd fmla="*/ 290286 h 551660" name="connsiteY0"/>
                <a:gd fmla="*/ 0 w 1976122" name="connsiteX1"/>
                <a:gd fmla="*/ 290286 h 551660" name="connsiteY1"/>
                <a:gd fmla="*/ 145143 w 1976122" name="connsiteX2"/>
                <a:gd fmla="*/ 145143 h 551660" name="connsiteY2"/>
                <a:gd fmla="*/ 188686 w 1976122" name="connsiteX3"/>
                <a:gd fmla="*/ 101600 h 551660" name="connsiteY3"/>
                <a:gd fmla="*/ 232229 w 1976122" name="connsiteX4"/>
                <a:gd fmla="*/ 72572 h 551660" name="connsiteY4"/>
                <a:gd fmla="*/ 261257 w 1976122" name="connsiteX5"/>
                <a:gd fmla="*/ 29029 h 551660" name="connsiteY5"/>
                <a:gd fmla="*/ 348343 w 1976122" name="connsiteX6"/>
                <a:gd fmla="*/ 0 h 551660" name="connsiteY6"/>
                <a:gd fmla="*/ 464457 w 1976122" name="connsiteX7"/>
                <a:gd fmla="*/ 14515 h 551660" name="connsiteY7"/>
                <a:gd fmla="*/ 638629 w 1976122" name="connsiteX8"/>
                <a:gd fmla="*/ 101600 h 551660" name="connsiteY8"/>
                <a:gd fmla="*/ 899886 w 1976122" name="connsiteX9"/>
                <a:gd fmla="*/ 130629 h 551660" name="connsiteY9"/>
                <a:gd fmla="*/ 1422400 w 1976122" name="connsiteX10"/>
                <a:gd fmla="*/ 174172 h 551660" name="connsiteY10"/>
                <a:gd fmla="*/ 1669143 w 1976122" name="connsiteX11"/>
                <a:gd fmla="*/ 145143 h 551660" name="connsiteY11"/>
                <a:gd fmla="*/ 1712686 w 1976122" name="connsiteX12"/>
                <a:gd fmla="*/ 116115 h 551660" name="connsiteY12"/>
                <a:gd fmla="*/ 1756229 w 1976122" name="connsiteX13"/>
                <a:gd fmla="*/ 145143 h 551660" name="connsiteY13"/>
                <a:gd fmla="*/ 1828800 w 1976122" name="connsiteX14"/>
                <a:gd fmla="*/ 217715 h 551660" name="connsiteY14"/>
                <a:gd fmla="*/ 1857829 w 1976122" name="connsiteX15"/>
                <a:gd fmla="*/ 261258 h 551660" name="connsiteY15"/>
                <a:gd fmla="*/ 1901372 w 1976122" name="connsiteX16"/>
                <a:gd fmla="*/ 290286 h 551660" name="connsiteY16"/>
                <a:gd fmla="*/ 1930400 w 1976122" name="connsiteX17"/>
                <a:gd fmla="*/ 377372 h 551660" name="connsiteY17"/>
                <a:gd fmla="*/ 1959429 w 1976122" name="connsiteX18"/>
                <a:gd fmla="*/ 508000 h 551660" name="connsiteY18"/>
                <a:gd fmla="*/ 1959429 w 1976122" name="connsiteX19"/>
                <a:gd fmla="*/ 551543 h 551660" name="connsiteY19"/>
                <a:gd fmla="*/ 1857829 w 1976122" name="connsiteX20"/>
                <a:gd fmla="*/ 508000 h 551660" name="connsiteY20"/>
                <a:gd fmla="*/ 1901372 w 1976122" name="connsiteX21"/>
                <a:gd fmla="*/ 406400 h 551660" name="connsiteY21"/>
                <a:gd fmla="*/ 1814286 w 1976122" name="connsiteX22"/>
                <a:gd fmla="*/ 537029 h 551660" name="connsiteY22"/>
                <a:gd fmla="*/ 1654629 w 1976122" name="connsiteX23"/>
                <a:gd fmla="*/ 493486 h 551660" name="connsiteY23"/>
                <a:gd fmla="*/ 1683657 w 1976122" name="connsiteX24"/>
                <a:gd fmla="*/ 275772 h 551660" name="connsiteY24"/>
                <a:gd fmla="*/ 1669143 w 1976122" name="connsiteX25"/>
                <a:gd fmla="*/ 537029 h 551660" name="connsiteY25"/>
                <a:gd fmla="*/ 1480457 w 1976122" name="connsiteX26"/>
                <a:gd fmla="*/ 508000 h 551660" name="connsiteY26"/>
                <a:gd fmla="*/ 1480457 w 1976122" name="connsiteX27"/>
                <a:gd fmla="*/ 261258 h 551660" name="connsiteY27"/>
                <a:gd fmla="*/ 1451429 w 1976122" name="connsiteX28"/>
                <a:gd fmla="*/ 449943 h 551660" name="connsiteY28"/>
                <a:gd fmla="*/ 1248229 w 1976122" name="connsiteX29"/>
                <a:gd fmla="*/ 508000 h 551660" name="connsiteY29"/>
                <a:gd fmla="*/ 1132114 w 1976122" name="connsiteX30"/>
                <a:gd fmla="*/ 246743 h 551660" name="connsiteY30"/>
                <a:gd fmla="*/ 1030514 w 1976122" name="connsiteX31"/>
                <a:gd fmla="*/ 522515 h 551660" name="connsiteY31"/>
                <a:gd fmla="*/ 783772 w 1976122" name="connsiteX32"/>
                <a:gd fmla="*/ 478972 h 551660" name="connsiteY32"/>
                <a:gd fmla="*/ 754743 w 1976122" name="connsiteX33"/>
                <a:gd fmla="*/ 145143 h 551660" name="connsiteY33"/>
                <a:gd fmla="*/ 769257 w 1976122" name="connsiteX34"/>
                <a:gd fmla="*/ 261258 h 551660" name="connsiteY34"/>
                <a:gd fmla="*/ 798286 w 1976122" name="connsiteX35"/>
                <a:gd fmla="*/ 478972 h 551660" name="connsiteY35"/>
                <a:gd fmla="*/ 580572 w 1976122" name="connsiteX36"/>
                <a:gd fmla="*/ 464458 h 551660" name="connsiteY36"/>
                <a:gd fmla="*/ 449943 w 1976122" name="connsiteX37"/>
                <a:gd fmla="*/ 246743 h 551660" name="connsiteY37"/>
                <a:gd fmla="*/ 508000 w 1976122" name="connsiteX38"/>
                <a:gd fmla="*/ 87086 h 551660" name="connsiteY38"/>
                <a:gd fmla="*/ 493486 w 1976122" name="connsiteX39"/>
                <a:gd fmla="*/ 391886 h 551660" name="connsiteY39"/>
                <a:gd fmla="*/ 464457 w 1976122" name="connsiteX40"/>
                <a:gd fmla="*/ 493486 h 551660" name="connsiteY40"/>
                <a:gd fmla="*/ 290286 w 1976122" name="connsiteX41"/>
                <a:gd fmla="*/ 537029 h 551660" name="connsiteY41"/>
                <a:gd fmla="*/ 203200 w 1976122" name="connsiteX42"/>
                <a:gd fmla="*/ 333829 h 551660" name="connsiteY42"/>
                <a:gd fmla="*/ 130629 w 1976122" name="connsiteX43"/>
                <a:gd fmla="*/ 246743 h 551660" name="connsiteY43"/>
                <a:gd fmla="*/ 232229 w 1976122" name="connsiteX44"/>
                <a:gd fmla="*/ 391886 h 551660" name="connsiteY44"/>
                <a:gd fmla="*/ 58057 w 1976122" name="connsiteX45"/>
                <a:gd fmla="*/ 377372 h 551660" name="connsiteY45"/>
                <a:gd fmla="*/ 0 w 1976122" name="connsiteX46"/>
                <a:gd fmla="*/ 290286 h 551660" name="connsiteY4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b="b" l="l" r="r" t="t"/>
              <a:pathLst>
                <a:path h="551660" w="1976121">
                  <a:moveTo>
                    <a:pt x="0" y="290286"/>
                  </a:moveTo>
                  <a:lnTo>
                    <a:pt x="0" y="290286"/>
                  </a:lnTo>
                  <a:lnTo>
                    <a:pt x="145143" y="145143"/>
                  </a:lnTo>
                  <a:cubicBezTo>
                    <a:pt x="159657" y="130629"/>
                    <a:pt x="171607" y="112986"/>
                    <a:pt x="188686" y="101600"/>
                  </a:cubicBezTo>
                  <a:lnTo>
                    <a:pt x="232229" y="72572"/>
                  </a:lnTo>
                  <a:cubicBezTo>
                    <a:pt x="241905" y="58058"/>
                    <a:pt x="246465" y="38274"/>
                    <a:pt x="261257" y="29029"/>
                  </a:cubicBezTo>
                  <a:cubicBezTo>
                    <a:pt x="287205" y="12811"/>
                    <a:pt x="348343" y="0"/>
                    <a:pt x="348343" y="0"/>
                  </a:cubicBezTo>
                  <a:cubicBezTo>
                    <a:pt x="387048" y="4838"/>
                    <a:pt x="427724" y="1396"/>
                    <a:pt x="464457" y="14515"/>
                  </a:cubicBezTo>
                  <a:cubicBezTo>
                    <a:pt x="682433" y="92364"/>
                    <a:pt x="425977" y="59067"/>
                    <a:pt x="638629" y="101600"/>
                  </a:cubicBezTo>
                  <a:cubicBezTo>
                    <a:pt x="773056" y="128487"/>
                    <a:pt x="686603" y="114223"/>
                    <a:pt x="899886" y="130629"/>
                  </a:cubicBezTo>
                  <a:cubicBezTo>
                    <a:pt x="1147506" y="192535"/>
                    <a:pt x="976130" y="158234"/>
                    <a:pt x="1422400" y="174172"/>
                  </a:cubicBezTo>
                  <a:cubicBezTo>
                    <a:pt x="1454527" y="171877"/>
                    <a:pt x="1603161" y="178134"/>
                    <a:pt x="1669143" y="145143"/>
                  </a:cubicBezTo>
                  <a:cubicBezTo>
                    <a:pt x="1684745" y="137342"/>
                    <a:pt x="1698172" y="125791"/>
                    <a:pt x="1712686" y="116115"/>
                  </a:cubicBezTo>
                  <a:cubicBezTo>
                    <a:pt x="1727200" y="125791"/>
                    <a:pt x="1743894" y="132808"/>
                    <a:pt x="1756229" y="145143"/>
                  </a:cubicBezTo>
                  <a:cubicBezTo>
                    <a:pt x="1852995" y="241909"/>
                    <a:pt x="1712681" y="140301"/>
                    <a:pt x="1828800" y="217715"/>
                  </a:cubicBezTo>
                  <a:cubicBezTo>
                    <a:pt x="1838476" y="232229"/>
                    <a:pt x="1845494" y="248923"/>
                    <a:pt x="1857829" y="261258"/>
                  </a:cubicBezTo>
                  <a:cubicBezTo>
                    <a:pt x="1870164" y="273593"/>
                    <a:pt x="1892127" y="275494"/>
                    <a:pt x="1901372" y="290286"/>
                  </a:cubicBezTo>
                  <a:cubicBezTo>
                    <a:pt x="1917589" y="316234"/>
                    <a:pt x="1920724" y="348343"/>
                    <a:pt x="1930400" y="377372"/>
                  </a:cubicBezTo>
                  <a:cubicBezTo>
                    <a:pt x="1963073" y="475394"/>
                    <a:pt x="1925369" y="354735"/>
                    <a:pt x="1959429" y="508000"/>
                  </a:cubicBezTo>
                  <a:cubicBezTo>
                    <a:pt x="1970125" y="556133"/>
                    <a:pt x="1990933" y="551543"/>
                    <a:pt x="1959429" y="551543"/>
                  </a:cubicBezTo>
                  <a:lnTo>
                    <a:pt x="1857829" y="508000"/>
                  </a:lnTo>
                  <a:lnTo>
                    <a:pt x="1901372" y="406400"/>
                  </a:lnTo>
                  <a:lnTo>
                    <a:pt x="1814286" y="537029"/>
                  </a:lnTo>
                  <a:lnTo>
                    <a:pt x="1654629" y="493486"/>
                  </a:lnTo>
                  <a:lnTo>
                    <a:pt x="1683657" y="275772"/>
                  </a:lnTo>
                  <a:lnTo>
                    <a:pt x="1669143" y="537029"/>
                  </a:lnTo>
                  <a:lnTo>
                    <a:pt x="1480457" y="508000"/>
                  </a:lnTo>
                  <a:lnTo>
                    <a:pt x="1480457" y="261258"/>
                  </a:lnTo>
                  <a:lnTo>
                    <a:pt x="1451429" y="449943"/>
                  </a:lnTo>
                  <a:lnTo>
                    <a:pt x="1248229" y="508000"/>
                  </a:lnTo>
                  <a:lnTo>
                    <a:pt x="1132114" y="246743"/>
                  </a:lnTo>
                  <a:lnTo>
                    <a:pt x="1030514" y="522515"/>
                  </a:lnTo>
                  <a:lnTo>
                    <a:pt x="783772" y="478972"/>
                  </a:lnTo>
                  <a:lnTo>
                    <a:pt x="754743" y="145143"/>
                  </a:lnTo>
                  <a:lnTo>
                    <a:pt x="769257" y="261258"/>
                  </a:lnTo>
                  <a:lnTo>
                    <a:pt x="798286" y="478972"/>
                  </a:lnTo>
                  <a:lnTo>
                    <a:pt x="580572" y="464458"/>
                  </a:lnTo>
                  <a:lnTo>
                    <a:pt x="449943" y="246743"/>
                  </a:lnTo>
                  <a:lnTo>
                    <a:pt x="508000" y="87086"/>
                  </a:lnTo>
                  <a:lnTo>
                    <a:pt x="493486" y="391886"/>
                  </a:lnTo>
                  <a:lnTo>
                    <a:pt x="464457" y="493486"/>
                  </a:lnTo>
                  <a:lnTo>
                    <a:pt x="290286" y="537029"/>
                  </a:lnTo>
                  <a:lnTo>
                    <a:pt x="203200" y="333829"/>
                  </a:lnTo>
                  <a:lnTo>
                    <a:pt x="130629" y="246743"/>
                  </a:lnTo>
                  <a:lnTo>
                    <a:pt x="232229" y="391886"/>
                  </a:lnTo>
                  <a:lnTo>
                    <a:pt x="58057" y="377372"/>
                  </a:lnTo>
                  <a:lnTo>
                    <a:pt x="0" y="29028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itchFamily="34" typeface="微软雅黑"/>
              </a:endParaRPr>
            </a:p>
          </p:txBody>
        </p:sp>
        <p:contentPart p14:bwMode="auto" r:id="rId2">
          <p14:nvContentPartPr>
            <p14:cNvPr id="8" name="墨迹 7"/>
            <p14:cNvContentPartPr/>
            <p14:nvPr/>
          </p14:nvContentPartPr>
          <p14:xfrm>
            <a:off x="2760790" y="3592287"/>
            <a:ext cx="3048001" cy="3802743"/>
          </p14:xfrm>
        </p:contentPart>
        <p:sp>
          <p:nvSpPr>
            <p:cNvPr id="9" name="任意多边形 8"/>
            <p:cNvSpPr/>
            <p:nvPr/>
          </p:nvSpPr>
          <p:spPr>
            <a:xfrm>
              <a:off x="7445829" y="3178629"/>
              <a:ext cx="609600" cy="493485"/>
            </a:xfrm>
            <a:custGeom>
              <a:gdLst>
                <a:gd fmla="*/ 0 w 609600" name="connsiteX0"/>
                <a:gd fmla="*/ 159657 h 493485" name="connsiteY0"/>
                <a:gd fmla="*/ 72571 w 609600" name="connsiteX1"/>
                <a:gd fmla="*/ 43542 h 493485" name="connsiteY1"/>
                <a:gd fmla="*/ 261257 w 609600" name="connsiteX2"/>
                <a:gd fmla="*/ 14514 h 493485" name="connsiteY2"/>
                <a:gd fmla="*/ 261257 w 609600" name="connsiteX3"/>
                <a:gd fmla="*/ 246742 h 493485" name="connsiteY3"/>
                <a:gd fmla="*/ 304800 w 609600" name="connsiteX4"/>
                <a:gd fmla="*/ 304800 h 493485" name="connsiteY4"/>
                <a:gd fmla="*/ 406400 w 609600" name="connsiteX5"/>
                <a:gd fmla="*/ 261257 h 493485" name="connsiteY5"/>
                <a:gd fmla="*/ 406400 w 609600" name="connsiteX6"/>
                <a:gd fmla="*/ 0 h 493485" name="connsiteY6"/>
                <a:gd fmla="*/ 537028 w 609600" name="connsiteX7"/>
                <a:gd fmla="*/ 14514 h 493485" name="connsiteY7"/>
                <a:gd fmla="*/ 609600 w 609600" name="connsiteX8"/>
                <a:gd fmla="*/ 261257 h 493485" name="connsiteY8"/>
                <a:gd fmla="*/ 566057 w 609600" name="connsiteX9"/>
                <a:gd fmla="*/ 435428 h 493485" name="connsiteY9"/>
                <a:gd fmla="*/ 304800 w 609600" name="connsiteX10"/>
                <a:gd fmla="*/ 493485 h 493485" name="connsiteY10"/>
                <a:gd fmla="*/ 58057 w 609600" name="connsiteX11"/>
                <a:gd fmla="*/ 493485 h 493485" name="connsiteY11"/>
                <a:gd fmla="*/ 0 w 609600" name="connsiteX12"/>
                <a:gd fmla="*/ 464457 h 493485" name="connsiteY12"/>
                <a:gd fmla="*/ 0 w 609600" name="connsiteX13"/>
                <a:gd fmla="*/ 159657 h 493485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493485" w="609600">
                  <a:moveTo>
                    <a:pt x="0" y="159657"/>
                  </a:moveTo>
                  <a:lnTo>
                    <a:pt x="72571" y="43542"/>
                  </a:lnTo>
                  <a:lnTo>
                    <a:pt x="261257" y="14514"/>
                  </a:lnTo>
                  <a:lnTo>
                    <a:pt x="261257" y="246742"/>
                  </a:lnTo>
                  <a:lnTo>
                    <a:pt x="304800" y="304800"/>
                  </a:lnTo>
                  <a:lnTo>
                    <a:pt x="406400" y="261257"/>
                  </a:lnTo>
                  <a:lnTo>
                    <a:pt x="406400" y="0"/>
                  </a:lnTo>
                  <a:lnTo>
                    <a:pt x="537028" y="14514"/>
                  </a:lnTo>
                  <a:lnTo>
                    <a:pt x="609600" y="261257"/>
                  </a:lnTo>
                  <a:lnTo>
                    <a:pt x="566057" y="435428"/>
                  </a:lnTo>
                  <a:lnTo>
                    <a:pt x="304800" y="493485"/>
                  </a:lnTo>
                  <a:lnTo>
                    <a:pt x="58057" y="493485"/>
                  </a:lnTo>
                  <a:lnTo>
                    <a:pt x="0" y="464457"/>
                  </a:lnTo>
                  <a:lnTo>
                    <a:pt x="0" y="1596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a charset="-122" pitchFamily="34" typeface="微软雅黑"/>
              </a:endParaRPr>
            </a:p>
          </p:txBody>
        </p:sp>
      </p:grpSp>
    </p:spTree>
    <p:extLst>
      <p:ext uri="{BB962C8B-B14F-4D97-AF65-F5344CB8AC3E}">
        <p14:creationId val="3377236882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291770" y="2202237"/>
            <a:ext cx="2933318" cy="2933318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178222" y="4510331"/>
            <a:ext cx="5548918" cy="5852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5000"/>
              </a:lnSpc>
            </a:pPr>
            <a:r>
              <a:rPr altLang="zh-CN" b="1" lang="en-US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PPT制作：@蔷薇石/@StupidSaint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178222" y="3434578"/>
            <a:ext cx="5422045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6600">
                <a:solidFill>
                  <a:srgbClr val="BB2B0C"/>
                </a:solidFill>
                <a:latin charset="-122" pitchFamily="34" typeface="微软雅黑"/>
                <a:ea charset="-122" pitchFamily="34" typeface="微软雅黑"/>
              </a:rPr>
              <a:t>感谢你的观看</a:t>
            </a:r>
          </a:p>
        </p:txBody>
      </p:sp>
      <p:cxnSp>
        <p:nvCxnSpPr>
          <p:cNvPr id="6" name="直接连接符 5"/>
          <p:cNvCxnSpPr/>
          <p:nvPr/>
        </p:nvCxnSpPr>
        <p:spPr>
          <a:xfrm flipH="1">
            <a:off x="4528460" y="2241550"/>
            <a:ext cx="0" cy="2808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30850424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ontentPart p14:bwMode="auto" r:id="rId2">
        <p14:nvContentPartPr>
          <p14:cNvPr id="9" name="墨迹 8"/>
          <p14:cNvContentPartPr/>
          <p14:nvPr/>
        </p14:nvContentPartPr>
        <p14:xfrm>
          <a:off x="625192" y="1487108"/>
          <a:ext cx="1151329" cy="1224781"/>
        </p14:xfrm>
      </p:contentPart>
      <p:sp>
        <p:nvSpPr>
          <p:cNvPr id="13" name="文本框 12"/>
          <p:cNvSpPr txBox="1"/>
          <p:nvPr/>
        </p:nvSpPr>
        <p:spPr>
          <a:xfrm>
            <a:off x="667396" y="1771163"/>
            <a:ext cx="2394857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3600">
                <a:solidFill>
                  <a:srgbClr val="AF270D"/>
                </a:solidFill>
                <a:latin charset="-122" pitchFamily="34" typeface="微软雅黑"/>
                <a:ea charset="-122" pitchFamily="34" typeface="微软雅黑"/>
              </a:rPr>
              <a:t>目录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1894446" y="4241876"/>
            <a:ext cx="6372804" cy="145694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40000"/>
              </a:lnSpc>
            </a:pPr>
            <a:r>
              <a:rPr altLang="zh-CN" b="1" lang="en-US" smtClean="0" sz="3200">
                <a:latin charset="-122" pitchFamily="34" typeface="微软雅黑"/>
                <a:ea charset="-122" pitchFamily="34" typeface="微软雅黑"/>
              </a:rPr>
              <a:t>Part1: 职场必备技能</a:t>
            </a:r>
          </a:p>
          <a:p>
            <a:pPr>
              <a:lnSpc>
                <a:spcPct val="140000"/>
              </a:lnSpc>
            </a:pPr>
            <a:r>
              <a:rPr altLang="zh-CN" b="1" lang="en-US" smtClean="0" sz="3200">
                <a:latin charset="-122" pitchFamily="34" typeface="微软雅黑"/>
                <a:ea charset="-122" pitchFamily="34" typeface="微软雅黑"/>
              </a:rPr>
              <a:t>Part2: 高效能法则</a:t>
            </a:r>
          </a:p>
        </p:txBody>
      </p:sp>
      <p:sp>
        <p:nvSpPr>
          <p:cNvPr id="2" name="梯形 1"/>
          <p:cNvSpPr/>
          <p:nvPr/>
        </p:nvSpPr>
        <p:spPr>
          <a:xfrm>
            <a:off x="7174524" y="0"/>
            <a:ext cx="6678892" cy="6858000"/>
          </a:xfrm>
          <a:prstGeom prst="trapezoid">
            <a:avLst/>
          </a:prstGeom>
          <a:solidFill>
            <a:srgbClr val="AF270D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梯形 7"/>
          <p:cNvSpPr/>
          <p:nvPr/>
        </p:nvSpPr>
        <p:spPr>
          <a:xfrm flipV="1">
            <a:off x="7934178" y="0"/>
            <a:ext cx="5879320" cy="6858000"/>
          </a:xfrm>
          <a:prstGeom prst="trapezoid">
            <a:avLst/>
          </a:prstGeom>
          <a:solidFill>
            <a:srgbClr val="AF270D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文本框 15"/>
          <p:cNvSpPr txBox="1"/>
          <p:nvPr/>
        </p:nvSpPr>
        <p:spPr>
          <a:xfrm>
            <a:off x="1894446" y="3133919"/>
            <a:ext cx="478142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6000">
                <a:solidFill>
                  <a:srgbClr val="AF270D"/>
                </a:solidFill>
                <a:latin charset="-122" pitchFamily="34" typeface="微软雅黑"/>
                <a:ea charset="-122" pitchFamily="34" typeface="微软雅黑"/>
              </a:rPr>
              <a:t>职场解释系</a:t>
            </a:r>
          </a:p>
        </p:txBody>
      </p:sp>
      <p:cxnSp>
        <p:nvCxnSpPr>
          <p:cNvPr id="4" name="直接连接符 3"/>
          <p:cNvCxnSpPr/>
          <p:nvPr/>
        </p:nvCxnSpPr>
        <p:spPr>
          <a:xfrm>
            <a:off x="1894446" y="4142528"/>
            <a:ext cx="4125364" cy="0"/>
          </a:xfrm>
          <a:prstGeom prst="line">
            <a:avLst/>
          </a:prstGeom>
          <a:ln>
            <a:solidFill>
              <a:srgbClr val="AF27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47641321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0" name="圆角矩形 59"/>
          <p:cNvSpPr/>
          <p:nvPr/>
        </p:nvSpPr>
        <p:spPr>
          <a:xfrm>
            <a:off x="10041008" y="5509877"/>
            <a:ext cx="1523806" cy="601735"/>
          </a:xfrm>
          <a:prstGeom prst="roundRect">
            <a:avLst/>
          </a:prstGeom>
          <a:solidFill>
            <a:srgbClr val="AF27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r"/>
            <a:endParaRPr altLang="en-US" lang="zh-CN"/>
          </a:p>
        </p:txBody>
      </p:sp>
      <p:sp>
        <p:nvSpPr>
          <p:cNvPr id="56" name="圆角矩形 55"/>
          <p:cNvSpPr/>
          <p:nvPr/>
        </p:nvSpPr>
        <p:spPr>
          <a:xfrm>
            <a:off x="10041008" y="4221703"/>
            <a:ext cx="1523806" cy="601735"/>
          </a:xfrm>
          <a:prstGeom prst="roundRect">
            <a:avLst/>
          </a:prstGeom>
          <a:solidFill>
            <a:srgbClr val="AF27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r"/>
            <a:endParaRPr altLang="en-US" lang="zh-CN"/>
          </a:p>
        </p:txBody>
      </p:sp>
      <p:sp>
        <p:nvSpPr>
          <p:cNvPr id="51" name="圆角矩形 50"/>
          <p:cNvSpPr/>
          <p:nvPr/>
        </p:nvSpPr>
        <p:spPr>
          <a:xfrm>
            <a:off x="10041008" y="2909082"/>
            <a:ext cx="1523806" cy="601735"/>
          </a:xfrm>
          <a:prstGeom prst="roundRect">
            <a:avLst/>
          </a:prstGeom>
          <a:solidFill>
            <a:srgbClr val="AF27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r"/>
            <a:endParaRPr altLang="en-US" b="1" lang="zh-CN">
              <a:solidFill>
                <a:schemeClr val="bg1"/>
              </a:solidFill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>
            <a:off x="1188228" y="6049071"/>
            <a:ext cx="4397828" cy="0"/>
          </a:xfrm>
          <a:prstGeom prst="straightConnector1">
            <a:avLst/>
          </a:prstGeom>
          <a:ln w="19050">
            <a:solidFill>
              <a:srgbClr val="AF27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 flipV="1">
            <a:off x="1188228" y="2739813"/>
            <a:ext cx="0" cy="3309258"/>
          </a:xfrm>
          <a:prstGeom prst="straightConnector1">
            <a:avLst/>
          </a:prstGeom>
          <a:ln w="19050">
            <a:solidFill>
              <a:srgbClr val="AF27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1188228" y="4292842"/>
            <a:ext cx="4397828" cy="0"/>
          </a:xfrm>
          <a:prstGeom prst="line">
            <a:avLst/>
          </a:prstGeom>
          <a:ln w="19050">
            <a:solidFill>
              <a:srgbClr val="AF270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H="1" flipV="1">
            <a:off x="3249256" y="2739813"/>
            <a:ext cx="0" cy="3309258"/>
          </a:xfrm>
          <a:prstGeom prst="line">
            <a:avLst/>
          </a:prstGeom>
          <a:ln w="19050">
            <a:solidFill>
              <a:srgbClr val="AF270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745713" y="6049071"/>
            <a:ext cx="62411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rgbClr val="AF270D"/>
                </a:solidFill>
                <a:latin charset="-122" pitchFamily="34" typeface="微软雅黑"/>
                <a:ea charset="-122" pitchFamily="34" typeface="微软雅黑"/>
              </a:rPr>
              <a:t>德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64113" y="2564582"/>
            <a:ext cx="62411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rgbClr val="AF270D"/>
                </a:solidFill>
                <a:latin charset="-122" pitchFamily="34" typeface="微软雅黑"/>
                <a:ea charset="-122" pitchFamily="34" typeface="微软雅黑"/>
              </a:rPr>
              <a:t>才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4154835" y="3387406"/>
            <a:ext cx="85449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重用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4126942" y="5143634"/>
            <a:ext cx="118334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latin charset="-122" pitchFamily="34" typeface="微软雅黑"/>
                <a:ea charset="-122" pitchFamily="34" typeface="微软雅黑"/>
              </a:rPr>
              <a:t>可用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1764957" y="3427703"/>
            <a:ext cx="118334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latin charset="-122" pitchFamily="34" typeface="微软雅黑"/>
                <a:ea charset="-122" pitchFamily="34" typeface="微软雅黑"/>
              </a:rPr>
              <a:t>慎用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1829203" y="5153583"/>
            <a:ext cx="118334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rgbClr val="D0D6E4"/>
                </a:solidFill>
                <a:latin charset="-122" pitchFamily="34" typeface="微软雅黑"/>
                <a:ea charset="-122" pitchFamily="34" typeface="微软雅黑"/>
              </a:rPr>
              <a:t>弃用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2102628" y="6049071"/>
            <a:ext cx="3483428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latin charset="-122" pitchFamily="34" typeface="微软雅黑"/>
                <a:ea charset="-122" pitchFamily="34" typeface="微软雅黑"/>
              </a:rPr>
              <a:t>用人单位招贤纳士标准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9124271" y="2881919"/>
            <a:ext cx="699215" cy="671939"/>
            <a:chOff x="636443" y="1175654"/>
            <a:chExt cx="699215" cy="671939"/>
          </a:xfrm>
          <a:solidFill>
            <a:srgbClr val="49AEF2"/>
          </a:solidFill>
        </p:grpSpPr>
        <p:sp>
          <p:nvSpPr>
            <p:cNvPr id="32" name="椭圆 31"/>
            <p:cNvSpPr/>
            <p:nvPr/>
          </p:nvSpPr>
          <p:spPr>
            <a:xfrm>
              <a:off x="636443" y="1175654"/>
              <a:ext cx="335209" cy="335209"/>
            </a:xfrm>
            <a:prstGeom prst="ellipse">
              <a:avLst/>
            </a:prstGeom>
            <a:solidFill>
              <a:srgbClr val="D0D6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椭圆 32"/>
            <p:cNvSpPr/>
            <p:nvPr/>
          </p:nvSpPr>
          <p:spPr>
            <a:xfrm>
              <a:off x="731790" y="1243725"/>
              <a:ext cx="603868" cy="603868"/>
            </a:xfrm>
            <a:prstGeom prst="ellipse">
              <a:avLst/>
            </a:prstGeom>
            <a:solidFill>
              <a:srgbClr val="AF27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400">
                  <a:solidFill>
                    <a:schemeClr val="bg1"/>
                  </a:solidFill>
                  <a:latin charset="0" panose="020b0903060703020204" pitchFamily="34" typeface="Britannic Bold"/>
                  <a:ea charset="-122" pitchFamily="34" typeface="微软雅黑"/>
                </a:rPr>
                <a:t>1</a:t>
              </a:r>
            </a:p>
          </p:txBody>
        </p:sp>
      </p:grpSp>
      <p:sp>
        <p:nvSpPr>
          <p:cNvPr id="34" name="文本框 33"/>
          <p:cNvSpPr txBox="1"/>
          <p:nvPr/>
        </p:nvSpPr>
        <p:spPr>
          <a:xfrm>
            <a:off x="10320983" y="2962901"/>
            <a:ext cx="91080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有德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9142368" y="4150617"/>
            <a:ext cx="699215" cy="671939"/>
            <a:chOff x="636443" y="1175654"/>
            <a:chExt cx="699215" cy="671939"/>
          </a:xfrm>
          <a:solidFill>
            <a:srgbClr val="49AEF2"/>
          </a:solidFill>
        </p:grpSpPr>
        <p:sp>
          <p:nvSpPr>
            <p:cNvPr id="36" name="椭圆 35"/>
            <p:cNvSpPr/>
            <p:nvPr/>
          </p:nvSpPr>
          <p:spPr>
            <a:xfrm>
              <a:off x="636443" y="1175654"/>
              <a:ext cx="335209" cy="335209"/>
            </a:xfrm>
            <a:prstGeom prst="ellipse">
              <a:avLst/>
            </a:prstGeom>
            <a:solidFill>
              <a:srgbClr val="D0D6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椭圆 36"/>
            <p:cNvSpPr/>
            <p:nvPr/>
          </p:nvSpPr>
          <p:spPr>
            <a:xfrm>
              <a:off x="731790" y="1243725"/>
              <a:ext cx="603868" cy="603868"/>
            </a:xfrm>
            <a:prstGeom prst="ellipse">
              <a:avLst/>
            </a:prstGeom>
            <a:solidFill>
              <a:srgbClr val="AF27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charset="0" panose="020b0903060703020204" pitchFamily="34" typeface="Britannic Bold"/>
                  <a:ea charset="-122" pitchFamily="34" typeface="微软雅黑"/>
                </a:rPr>
                <a:t>2</a:t>
              </a: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9142368" y="5439010"/>
            <a:ext cx="699215" cy="671939"/>
            <a:chOff x="636443" y="1175654"/>
            <a:chExt cx="699215" cy="671939"/>
          </a:xfrm>
          <a:solidFill>
            <a:srgbClr val="49AEF2"/>
          </a:solidFill>
        </p:grpSpPr>
        <p:sp>
          <p:nvSpPr>
            <p:cNvPr id="39" name="椭圆 38"/>
            <p:cNvSpPr/>
            <p:nvPr/>
          </p:nvSpPr>
          <p:spPr>
            <a:xfrm>
              <a:off x="636443" y="1175654"/>
              <a:ext cx="335209" cy="335209"/>
            </a:xfrm>
            <a:prstGeom prst="ellipse">
              <a:avLst/>
            </a:prstGeom>
            <a:solidFill>
              <a:srgbClr val="D0D6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椭圆 39"/>
            <p:cNvSpPr/>
            <p:nvPr/>
          </p:nvSpPr>
          <p:spPr>
            <a:xfrm>
              <a:off x="731790" y="1243725"/>
              <a:ext cx="603868" cy="603868"/>
            </a:xfrm>
            <a:prstGeom prst="ellipse">
              <a:avLst/>
            </a:prstGeom>
            <a:solidFill>
              <a:srgbClr val="AF27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charset="0" panose="020b0903060703020204" pitchFamily="34" typeface="Britannic Bold"/>
                  <a:ea charset="-122" pitchFamily="34" typeface="微软雅黑"/>
                </a:rPr>
                <a:t>3</a:t>
              </a:r>
            </a:p>
          </p:txBody>
        </p:sp>
      </p:grpSp>
      <p:sp>
        <p:nvSpPr>
          <p:cNvPr id="41" name="文本框 40"/>
          <p:cNvSpPr txBox="1"/>
          <p:nvPr/>
        </p:nvSpPr>
        <p:spPr>
          <a:xfrm>
            <a:off x="10320983" y="4305715"/>
            <a:ext cx="91080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有才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10041009" y="5606614"/>
            <a:ext cx="146236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性格相容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8011468" y="3707566"/>
            <a:ext cx="840137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rgbClr val="AF270D"/>
                </a:solidFill>
                <a:latin charset="-122" pitchFamily="34" typeface="微软雅黑"/>
                <a:ea charset="-122" pitchFamily="34" typeface="微软雅黑"/>
              </a:rPr>
              <a:t>用人单位招聘标准</a:t>
            </a:r>
          </a:p>
        </p:txBody>
      </p:sp>
      <p:sp>
        <p:nvSpPr>
          <p:cNvPr id="58" name="空心弧 57"/>
          <p:cNvSpPr/>
          <p:nvPr/>
        </p:nvSpPr>
        <p:spPr>
          <a:xfrm rot="16440051">
            <a:off x="7399764" y="2656573"/>
            <a:ext cx="3579524" cy="3579524"/>
          </a:xfrm>
          <a:prstGeom prst="blockArc">
            <a:avLst>
              <a:gd fmla="val 10800000" name="adj1"/>
              <a:gd fmla="val 20880341" name="adj2"/>
              <a:gd fmla="val 1442" name="adj3"/>
            </a:avLst>
          </a:prstGeom>
          <a:solidFill>
            <a:srgbClr val="AF270D"/>
          </a:solidFill>
          <a:ln>
            <a:solidFill>
              <a:srgbClr val="AF27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6" name="任意多边形 45"/>
          <p:cNvSpPr/>
          <p:nvPr/>
        </p:nvSpPr>
        <p:spPr>
          <a:xfrm rot="21023980">
            <a:off x="910169" y="569163"/>
            <a:ext cx="4112640" cy="912328"/>
          </a:xfrm>
          <a:custGeom>
            <a:gdLst>
              <a:gd fmla="*/ 0 w 2627086" name="connsiteX0"/>
              <a:gd fmla="*/ 333828 h 696685" name="connsiteY0"/>
              <a:gd fmla="*/ 2627086 w 2627086" name="connsiteX1"/>
              <a:gd fmla="*/ 0 h 696685" name="connsiteY1"/>
              <a:gd fmla="*/ 2423886 w 2627086" name="connsiteX2"/>
              <a:gd fmla="*/ 696685 h 696685" name="connsiteY2"/>
              <a:gd fmla="*/ 159658 w 2627086" name="connsiteX3"/>
              <a:gd fmla="*/ 609600 h 696685" name="connsiteY3"/>
              <a:gd fmla="*/ 0 w 2627086" name="connsiteX4"/>
              <a:gd fmla="*/ 333828 h 69668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696685" w="2627086">
                <a:moveTo>
                  <a:pt x="0" y="333828"/>
                </a:moveTo>
                <a:lnTo>
                  <a:pt x="2627086" y="0"/>
                </a:lnTo>
                <a:lnTo>
                  <a:pt x="2423886" y="696685"/>
                </a:lnTo>
                <a:lnTo>
                  <a:pt x="159658" y="609600"/>
                </a:lnTo>
                <a:lnTo>
                  <a:pt x="0" y="333828"/>
                </a:lnTo>
                <a:close/>
              </a:path>
            </a:pathLst>
          </a:custGeom>
          <a:solidFill>
            <a:srgbClr val="CFAB91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7" name="组合 46"/>
          <p:cNvGrpSpPr/>
          <p:nvPr/>
        </p:nvGrpSpPr>
        <p:grpSpPr>
          <a:xfrm rot="569722">
            <a:off x="102507" y="423580"/>
            <a:ext cx="4945538" cy="1653491"/>
            <a:chOff x="307219" y="1979458"/>
            <a:chExt cx="4945538" cy="1262663"/>
          </a:xfrm>
        </p:grpSpPr>
        <p:sp>
          <p:nvSpPr>
            <p:cNvPr id="48" name="任意多边形 47"/>
            <p:cNvSpPr/>
            <p:nvPr/>
          </p:nvSpPr>
          <p:spPr>
            <a:xfrm rot="21030278">
              <a:off x="1140117" y="1979458"/>
              <a:ext cx="4112640" cy="696685"/>
            </a:xfrm>
            <a:custGeom>
              <a:gdLst>
                <a:gd fmla="*/ 0 w 2627086" name="connsiteX0"/>
                <a:gd fmla="*/ 333828 h 696685" name="connsiteY0"/>
                <a:gd fmla="*/ 2627086 w 2627086" name="connsiteX1"/>
                <a:gd fmla="*/ 0 h 696685" name="connsiteY1"/>
                <a:gd fmla="*/ 2423886 w 2627086" name="connsiteX2"/>
                <a:gd fmla="*/ 696685 h 696685" name="connsiteY2"/>
                <a:gd fmla="*/ 159658 w 2627086" name="connsiteX3"/>
                <a:gd fmla="*/ 609600 h 696685" name="connsiteY3"/>
                <a:gd fmla="*/ 0 w 2627086" name="connsiteX4"/>
                <a:gd fmla="*/ 333828 h 69668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96685" w="2627086">
                  <a:moveTo>
                    <a:pt x="0" y="333828"/>
                  </a:moveTo>
                  <a:lnTo>
                    <a:pt x="2627086" y="0"/>
                  </a:lnTo>
                  <a:lnTo>
                    <a:pt x="2423886" y="696685"/>
                  </a:lnTo>
                  <a:lnTo>
                    <a:pt x="159658" y="609600"/>
                  </a:lnTo>
                  <a:lnTo>
                    <a:pt x="0" y="333828"/>
                  </a:lnTo>
                  <a:close/>
                </a:path>
              </a:pathLst>
            </a:custGeom>
            <a:solidFill>
              <a:srgbClr val="CF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任意多边形 49"/>
            <p:cNvSpPr/>
            <p:nvPr/>
          </p:nvSpPr>
          <p:spPr>
            <a:xfrm>
              <a:off x="307219" y="1994610"/>
              <a:ext cx="4921676" cy="1247511"/>
            </a:xfrm>
            <a:custGeom>
              <a:gdLst>
                <a:gd fmla="*/ 0 w 1683657" name="connsiteX0"/>
                <a:gd fmla="*/ 87086 h 304800" name="connsiteY0"/>
                <a:gd fmla="*/ 1669143 w 1683657" name="connsiteX1"/>
                <a:gd fmla="*/ 0 h 304800" name="connsiteY1"/>
                <a:gd fmla="*/ 1683657 w 1683657" name="connsiteX2"/>
                <a:gd fmla="*/ 101600 h 304800" name="connsiteY2"/>
                <a:gd fmla="*/ 130629 w 1683657" name="connsiteX3"/>
                <a:gd fmla="*/ 304800 h 304800" name="connsiteY3"/>
                <a:gd fmla="*/ 0 w 1683657" name="connsiteX4"/>
                <a:gd fmla="*/ 87086 h 3048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4800" w="1683656">
                  <a:moveTo>
                    <a:pt x="0" y="87086"/>
                  </a:moveTo>
                  <a:lnTo>
                    <a:pt x="1669143" y="0"/>
                  </a:lnTo>
                  <a:lnTo>
                    <a:pt x="1683657" y="101600"/>
                  </a:lnTo>
                  <a:lnTo>
                    <a:pt x="130629" y="304800"/>
                  </a:lnTo>
                  <a:lnTo>
                    <a:pt x="0" y="87086"/>
                  </a:lnTo>
                  <a:close/>
                </a:path>
              </a:pathLst>
            </a:custGeom>
            <a:solidFill>
              <a:srgbClr val="AF27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100">
                <a:ea charset="-122" pitchFamily="34" typeface="微软雅黑"/>
              </a:endParaRPr>
            </a:p>
          </p:txBody>
        </p:sp>
      </p:grpSp>
      <p:sp>
        <p:nvSpPr>
          <p:cNvPr id="52" name="标题 1"/>
          <p:cNvSpPr txBox="1"/>
          <p:nvPr/>
        </p:nvSpPr>
        <p:spPr>
          <a:xfrm>
            <a:off x="357886" y="492483"/>
            <a:ext cx="4873171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377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itchFamily="34" typeface="微软雅黑"/>
                <a:cs typeface="+mj-cs"/>
              </a:defRPr>
            </a:lvl1pPr>
          </a:lstStyle>
          <a:p>
            <a:r>
              <a:rPr altLang="en-US" b="1" lang="zh-CN" smtClean="0" sz="4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职场必备技能</a:t>
            </a:r>
          </a:p>
        </p:txBody>
      </p:sp>
    </p:spTree>
    <p:extLst>
      <p:ext uri="{BB962C8B-B14F-4D97-AF65-F5344CB8AC3E}">
        <p14:creationId val="1893576337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0" name="椭圆 49"/>
          <p:cNvSpPr/>
          <p:nvPr/>
        </p:nvSpPr>
        <p:spPr>
          <a:xfrm>
            <a:off x="8861884" y="2375334"/>
            <a:ext cx="2238647" cy="2238647"/>
          </a:xfrm>
          <a:prstGeom prst="ellipse">
            <a:avLst/>
          </a:prstGeom>
          <a:solidFill>
            <a:srgbClr val="F9A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椭圆 48"/>
          <p:cNvSpPr/>
          <p:nvPr/>
        </p:nvSpPr>
        <p:spPr>
          <a:xfrm>
            <a:off x="5240053" y="2357697"/>
            <a:ext cx="2238647" cy="2238647"/>
          </a:xfrm>
          <a:prstGeom prst="ellipse">
            <a:avLst/>
          </a:prstGeom>
          <a:solidFill>
            <a:srgbClr val="F9A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椭圆 1"/>
          <p:cNvSpPr/>
          <p:nvPr/>
        </p:nvSpPr>
        <p:spPr>
          <a:xfrm>
            <a:off x="1242865" y="2333677"/>
            <a:ext cx="2238647" cy="2238647"/>
          </a:xfrm>
          <a:prstGeom prst="ellipse">
            <a:avLst/>
          </a:prstGeom>
          <a:solidFill>
            <a:srgbClr val="F9A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任意多边形 71"/>
          <p:cNvSpPr/>
          <p:nvPr/>
        </p:nvSpPr>
        <p:spPr>
          <a:xfrm>
            <a:off x="5419970" y="3144208"/>
            <a:ext cx="1921998" cy="1036173"/>
          </a:xfrm>
          <a:custGeom>
            <a:gdLst>
              <a:gd fmla="*/ 1842808 w 2975488" name="connsiteX0"/>
              <a:gd fmla="*/ 449821 h 1413592" name="connsiteY0"/>
              <a:gd fmla="*/ 1476114 w 2975488" name="connsiteX1"/>
              <a:gd fmla="*/ 490142 h 1413592" name="connsiteY1"/>
              <a:gd fmla="*/ 1254168 w 2975488" name="connsiteX2"/>
              <a:gd fmla="*/ 454860 h 1413592" name="connsiteY2"/>
              <a:gd fmla="*/ 868176 w 2975488" name="connsiteX3"/>
              <a:gd fmla="*/ 500222 h 1413592" name="connsiteY3"/>
              <a:gd fmla="*/ 498618 w 2975488" name="connsiteX4"/>
              <a:gd fmla="*/ 552548 h 1413592" name="connsiteY4"/>
              <a:gd fmla="*/ 517413 w 2975488" name="connsiteX5"/>
              <a:gd fmla="*/ 562514 h 1413592" name="connsiteY5"/>
              <a:gd fmla="*/ 690695 w 2975488" name="connsiteX6"/>
              <a:gd fmla="*/ 658391 h 1413592" name="connsiteY6"/>
              <a:gd fmla="*/ 1559178 w 2975488" name="connsiteX7"/>
              <a:gd fmla="*/ 939475 h 1413592" name="connsiteY7"/>
              <a:gd fmla="*/ 2225016 w 2975488" name="connsiteX8"/>
              <a:gd fmla="*/ 708792 h 1413592" name="connsiteY8"/>
              <a:gd fmla="*/ 2432788 w 2975488" name="connsiteX9"/>
              <a:gd fmla="*/ 597212 h 1413592" name="connsiteY9"/>
              <a:gd fmla="*/ 2476870 w 2975488" name="connsiteX10"/>
              <a:gd fmla="*/ 552548 h 1413592" name="connsiteY10"/>
              <a:gd fmla="*/ 1842808 w 2975488" name="connsiteX11"/>
              <a:gd fmla="*/ 449821 h 1413592" name="connsiteY11"/>
              <a:gd fmla="*/ 1931426 w 2975488" name="connsiteX12"/>
              <a:gd fmla="*/ 984 h 1413592" name="connsiteY12"/>
              <a:gd fmla="*/ 2021795 w 2975488" name="connsiteX13"/>
              <a:gd fmla="*/ 3503 h 1413592" name="connsiteY13"/>
              <a:gd fmla="*/ 2975488 w 2975488" name="connsiteX14"/>
              <a:gd fmla="*/ 299329 h 1413592" name="connsiteY14"/>
              <a:gd fmla="*/ 2909185 w 2975488" name="connsiteX15"/>
              <a:gd fmla="*/ 427950 h 1413592" name="connsiteY15"/>
              <a:gd fmla="*/ 2596675 w 2975488" name="connsiteX16"/>
              <a:gd fmla="*/ 749270 h 1413592" name="connsiteY16"/>
              <a:gd fmla="*/ 1595188 w 2975488" name="connsiteX17"/>
              <a:gd fmla="*/ 1413575 h 1413592" name="connsiteY17"/>
              <a:gd fmla="*/ 288903 w 2975488" name="connsiteX18"/>
              <a:gd fmla="*/ 604128 h 1413592" name="connsiteY18"/>
              <a:gd fmla="*/ 28270 w 2975488" name="connsiteX19"/>
              <a:gd fmla="*/ 328030 h 1413592" name="connsiteY19"/>
              <a:gd fmla="*/ 0 w 2975488" name="connsiteX20"/>
              <a:gd fmla="*/ 299329 h 1413592" name="connsiteY20"/>
              <a:gd fmla="*/ 555852 w 2975488" name="connsiteX21"/>
              <a:gd fmla="*/ 148645 h 1413592" name="connsiteY21"/>
              <a:gd fmla="*/ 1136423 w 2975488" name="connsiteX22"/>
              <a:gd fmla="*/ 18016 h 1413592" name="connsiteY22"/>
              <a:gd fmla="*/ 1470252 w 2975488" name="connsiteX23"/>
              <a:gd fmla="*/ 119617 h 1413592" name="connsiteY23"/>
              <a:gd fmla="*/ 1931426 w 2975488" name="connsiteX24"/>
              <a:gd fmla="*/ 984 h 1413592" name="connsiteY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b="b" l="l" r="r" t="t"/>
            <a:pathLst>
              <a:path h="1413592" w="2975488">
                <a:moveTo>
                  <a:pt x="1842808" y="449821"/>
                </a:moveTo>
                <a:cubicBezTo>
                  <a:pt x="1676015" y="439420"/>
                  <a:pt x="1562963" y="499382"/>
                  <a:pt x="1476114" y="490142"/>
                </a:cubicBezTo>
                <a:cubicBezTo>
                  <a:pt x="1272331" y="473860"/>
                  <a:pt x="1355491" y="449820"/>
                  <a:pt x="1254168" y="454860"/>
                </a:cubicBezTo>
                <a:cubicBezTo>
                  <a:pt x="990877" y="446139"/>
                  <a:pt x="984451" y="489821"/>
                  <a:pt x="868176" y="500222"/>
                </a:cubicBezTo>
                <a:lnTo>
                  <a:pt x="498618" y="552548"/>
                </a:lnTo>
                <a:lnTo>
                  <a:pt x="517413" y="562514"/>
                </a:lnTo>
                <a:cubicBezTo>
                  <a:pt x="551979" y="580688"/>
                  <a:pt x="607667" y="609861"/>
                  <a:pt x="690695" y="658391"/>
                </a:cubicBezTo>
                <a:cubicBezTo>
                  <a:pt x="1022809" y="852508"/>
                  <a:pt x="1288983" y="940315"/>
                  <a:pt x="1559178" y="939475"/>
                </a:cubicBezTo>
                <a:cubicBezTo>
                  <a:pt x="1829373" y="938635"/>
                  <a:pt x="2066599" y="786986"/>
                  <a:pt x="2225016" y="708792"/>
                </a:cubicBezTo>
                <a:cubicBezTo>
                  <a:pt x="2227027" y="647014"/>
                  <a:pt x="2367351" y="613729"/>
                  <a:pt x="2432788" y="597212"/>
                </a:cubicBezTo>
                <a:lnTo>
                  <a:pt x="2476870" y="552548"/>
                </a:lnTo>
                <a:cubicBezTo>
                  <a:pt x="2362457" y="544783"/>
                  <a:pt x="2009600" y="460222"/>
                  <a:pt x="1842808" y="449821"/>
                </a:cubicBezTo>
                <a:close/>
                <a:moveTo>
                  <a:pt x="1931426" y="984"/>
                </a:moveTo>
                <a:cubicBezTo>
                  <a:pt x="1960340" y="-819"/>
                  <a:pt x="1990436" y="-241"/>
                  <a:pt x="2021795" y="3503"/>
                </a:cubicBezTo>
                <a:cubicBezTo>
                  <a:pt x="2272668" y="33455"/>
                  <a:pt x="2803399" y="276969"/>
                  <a:pt x="2975488" y="299329"/>
                </a:cubicBezTo>
                <a:lnTo>
                  <a:pt x="2909185" y="427950"/>
                </a:lnTo>
                <a:cubicBezTo>
                  <a:pt x="2810760" y="475516"/>
                  <a:pt x="2599699" y="571367"/>
                  <a:pt x="2596675" y="749270"/>
                </a:cubicBezTo>
                <a:cubicBezTo>
                  <a:pt x="2358399" y="974447"/>
                  <a:pt x="2001588" y="1411156"/>
                  <a:pt x="1595188" y="1413575"/>
                </a:cubicBezTo>
                <a:cubicBezTo>
                  <a:pt x="1188788" y="1415994"/>
                  <a:pt x="788435" y="1163133"/>
                  <a:pt x="288903" y="604128"/>
                </a:cubicBezTo>
                <a:cubicBezTo>
                  <a:pt x="164020" y="464377"/>
                  <a:pt x="80261" y="380366"/>
                  <a:pt x="28270" y="328030"/>
                </a:cubicBezTo>
                <a:lnTo>
                  <a:pt x="0" y="299329"/>
                </a:lnTo>
                <a:lnTo>
                  <a:pt x="555852" y="148645"/>
                </a:lnTo>
                <a:cubicBezTo>
                  <a:pt x="730741" y="118693"/>
                  <a:pt x="740407" y="-7098"/>
                  <a:pt x="1136423" y="18016"/>
                </a:cubicBezTo>
                <a:cubicBezTo>
                  <a:pt x="1288823" y="3502"/>
                  <a:pt x="1163741" y="72731"/>
                  <a:pt x="1470252" y="119617"/>
                </a:cubicBezTo>
                <a:cubicBezTo>
                  <a:pt x="1584552" y="142901"/>
                  <a:pt x="1729028" y="13606"/>
                  <a:pt x="1931426" y="984"/>
                </a:cubicBezTo>
                <a:close/>
              </a:path>
            </a:pathLst>
          </a:cu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文本框 42"/>
          <p:cNvSpPr txBox="1"/>
          <p:nvPr/>
        </p:nvSpPr>
        <p:spPr>
          <a:xfrm>
            <a:off x="2490387" y="669133"/>
            <a:ext cx="2871740" cy="701040"/>
          </a:xfrm>
          <a:prstGeom prst="rect">
            <a:avLst/>
          </a:prstGeom>
          <a:noFill/>
        </p:spPr>
        <p:txBody>
          <a:bodyPr rtlCol="0" wrap="square">
            <a:prstTxWarp prst="textFadeLeft">
              <a:avLst/>
            </a:prstTxWarp>
            <a:spAutoFit/>
          </a:bodyPr>
          <a:lstStyle/>
          <a:p>
            <a:r>
              <a:rPr altLang="en-US" b="1" lang="zh-CN" smtClean="0" sz="40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何为德？</a:t>
            </a:r>
          </a:p>
        </p:txBody>
      </p:sp>
      <p:grpSp>
        <p:nvGrpSpPr>
          <p:cNvPr id="127" name="组合 126"/>
          <p:cNvGrpSpPr/>
          <p:nvPr/>
        </p:nvGrpSpPr>
        <p:grpSpPr>
          <a:xfrm>
            <a:off x="566654" y="607672"/>
            <a:ext cx="1975695" cy="1153921"/>
            <a:chOff x="938955" y="352873"/>
            <a:chExt cx="3306357" cy="1931105"/>
          </a:xfrm>
        </p:grpSpPr>
        <p:contentPart p14:bwMode="auto" r:id="rId2">
          <p14:nvContentPartPr>
            <p14:cNvPr id="44" name="墨迹 43"/>
            <p14:cNvContentPartPr/>
            <p14:nvPr/>
          </p14:nvContentPartPr>
          <p14:xfrm>
            <a:off x="344188" y="796651"/>
            <a:ext cx="500360" cy="526743"/>
          </p14:xfrm>
        </p:contentPart>
        <p:grpSp>
          <p:nvGrpSpPr>
            <p:cNvPr id="89" name="组合 88"/>
            <p:cNvGrpSpPr/>
            <p:nvPr/>
          </p:nvGrpSpPr>
          <p:grpSpPr>
            <a:xfrm>
              <a:off x="2456658" y="352873"/>
              <a:ext cx="1788654" cy="464301"/>
              <a:chOff x="4183380" y="2987040"/>
              <a:chExt cx="2476500" cy="64285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4184073" y="3081338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/>
            </p:nvCxnSpPr>
            <p:spPr>
              <a:xfrm flipV="1">
                <a:off x="4183380" y="3368040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/>
            </p:nvCxnSpPr>
            <p:spPr>
              <a:xfrm flipH="1">
                <a:off x="4998720" y="3365269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 flipV="1">
                <a:off x="4998720" y="2987040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接连接符 62"/>
              <p:cNvCxnSpPr/>
              <p:nvPr/>
            </p:nvCxnSpPr>
            <p:spPr>
              <a:xfrm flipH="1">
                <a:off x="5379720" y="3081338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接连接符 66"/>
              <p:cNvCxnSpPr/>
              <p:nvPr/>
            </p:nvCxnSpPr>
            <p:spPr>
              <a:xfrm flipV="1">
                <a:off x="5379720" y="2987040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组合 87"/>
            <p:cNvGrpSpPr/>
            <p:nvPr/>
          </p:nvGrpSpPr>
          <p:grpSpPr>
            <a:xfrm flipV="1" rot="21073340">
              <a:off x="2465534" y="1463807"/>
              <a:ext cx="1244801" cy="328818"/>
              <a:chOff x="4183380" y="4205385"/>
              <a:chExt cx="2476500" cy="642853"/>
            </a:xfrm>
          </p:grpSpPr>
          <p:cxnSp>
            <p:nvCxnSpPr>
              <p:cNvPr id="82" name="直接连接符 81"/>
              <p:cNvCxnSpPr/>
              <p:nvPr/>
            </p:nvCxnSpPr>
            <p:spPr>
              <a:xfrm flipV="1">
                <a:off x="4184073" y="4299683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 flipV="1">
                <a:off x="4183380" y="4586385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接连接符 83"/>
              <p:cNvCxnSpPr/>
              <p:nvPr/>
            </p:nvCxnSpPr>
            <p:spPr>
              <a:xfrm flipH="1">
                <a:off x="4998720" y="4583614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接连接符 84"/>
              <p:cNvCxnSpPr/>
              <p:nvPr/>
            </p:nvCxnSpPr>
            <p:spPr>
              <a:xfrm flipV="1">
                <a:off x="4998720" y="4205385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接连接符 85"/>
              <p:cNvCxnSpPr/>
              <p:nvPr/>
            </p:nvCxnSpPr>
            <p:spPr>
              <a:xfrm flipH="1">
                <a:off x="5379720" y="4299683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接连接符 86"/>
              <p:cNvCxnSpPr/>
              <p:nvPr/>
            </p:nvCxnSpPr>
            <p:spPr>
              <a:xfrm flipV="1">
                <a:off x="5379720" y="4205385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组合 89"/>
            <p:cNvGrpSpPr/>
            <p:nvPr/>
          </p:nvGrpSpPr>
          <p:grpSpPr>
            <a:xfrm flipV="1" rot="467565">
              <a:off x="2338786" y="1844514"/>
              <a:ext cx="1583092" cy="439464"/>
              <a:chOff x="4183380" y="4205385"/>
              <a:chExt cx="2476500" cy="642853"/>
            </a:xfrm>
          </p:grpSpPr>
          <p:cxnSp>
            <p:nvCxnSpPr>
              <p:cNvPr id="91" name="直接连接符 90"/>
              <p:cNvCxnSpPr/>
              <p:nvPr/>
            </p:nvCxnSpPr>
            <p:spPr>
              <a:xfrm flipV="1">
                <a:off x="4184073" y="4299683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接连接符 91"/>
              <p:cNvCxnSpPr/>
              <p:nvPr/>
            </p:nvCxnSpPr>
            <p:spPr>
              <a:xfrm flipV="1">
                <a:off x="4183380" y="4586385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接连接符 92"/>
              <p:cNvCxnSpPr/>
              <p:nvPr/>
            </p:nvCxnSpPr>
            <p:spPr>
              <a:xfrm flipH="1">
                <a:off x="4998720" y="4583614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接连接符 93"/>
              <p:cNvCxnSpPr/>
              <p:nvPr/>
            </p:nvCxnSpPr>
            <p:spPr>
              <a:xfrm flipV="1">
                <a:off x="4998720" y="4205385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接连接符 94"/>
              <p:cNvCxnSpPr/>
              <p:nvPr/>
            </p:nvCxnSpPr>
            <p:spPr>
              <a:xfrm flipH="1">
                <a:off x="5379720" y="4299683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接连接符 95"/>
              <p:cNvCxnSpPr/>
              <p:nvPr/>
            </p:nvCxnSpPr>
            <p:spPr>
              <a:xfrm flipV="1">
                <a:off x="5379720" y="4205385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0" name="矩形 179"/>
          <p:cNvSpPr/>
          <p:nvPr/>
        </p:nvSpPr>
        <p:spPr>
          <a:xfrm>
            <a:off x="602465" y="875786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rgbClr val="AF270D"/>
                </a:solidFill>
                <a:latin charset="-122" pitchFamily="34" typeface="微软雅黑"/>
                <a:ea charset="-122" pitchFamily="34" typeface="微软雅黑"/>
              </a:rPr>
              <a:t>标准</a:t>
            </a:r>
          </a:p>
        </p:txBody>
      </p:sp>
      <p:sp>
        <p:nvSpPr>
          <p:cNvPr id="186" name="标题 1"/>
          <p:cNvSpPr txBox="1"/>
          <p:nvPr/>
        </p:nvSpPr>
        <p:spPr>
          <a:xfrm>
            <a:off x="1021989" y="4682377"/>
            <a:ext cx="2871881" cy="9104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377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itchFamily="34" typeface="微软雅黑"/>
                <a:cs typeface="+mj-cs"/>
              </a:defRPr>
            </a:lvl1pPr>
          </a:lstStyle>
          <a:p>
            <a:r>
              <a:rPr altLang="en-US" b="1" lang="zh-CN" smtClean="0" sz="3200">
                <a:solidFill>
                  <a:srgbClr val="B92909"/>
                </a:solidFill>
              </a:rPr>
              <a:t>未曾触犯法律</a:t>
            </a:r>
          </a:p>
        </p:txBody>
      </p:sp>
      <p:sp>
        <p:nvSpPr>
          <p:cNvPr id="66" name="任意多边形 65"/>
          <p:cNvSpPr/>
          <p:nvPr/>
        </p:nvSpPr>
        <p:spPr>
          <a:xfrm rot="1800000">
            <a:off x="1495399" y="2879457"/>
            <a:ext cx="1711553" cy="1370101"/>
          </a:xfrm>
          <a:custGeom>
            <a:gdLst>
              <a:gd fmla="*/ 2872364 w 3896493" name="connsiteX0"/>
              <a:gd fmla="*/ 158163 h 3119149" name="connsiteY0"/>
              <a:gd fmla="*/ 2872364 w 3896493" name="connsiteX1"/>
              <a:gd fmla="*/ 925191 h 3119149" name="connsiteY1"/>
              <a:gd fmla="*/ 3204497 w 3896493" name="connsiteX2"/>
              <a:gd fmla="*/ 733434 h 3119149" name="connsiteY2"/>
              <a:gd fmla="*/ 2872364 w 3896493" name="connsiteX3"/>
              <a:gd fmla="*/ 158163 h 3119149" name="connsiteY3"/>
              <a:gd fmla="*/ 225261 w 3896493" name="connsiteX4"/>
              <a:gd fmla="*/ 1686469 h 3119149" name="connsiteY4"/>
              <a:gd fmla="*/ 225261 w 3896493" name="connsiteX5"/>
              <a:gd fmla="*/ 2453497 h 3119149" name="connsiteY5"/>
              <a:gd fmla="*/ 557394 w 3896493" name="connsiteX6"/>
              <a:gd fmla="*/ 2261740 h 3119149" name="connsiteY6"/>
              <a:gd fmla="*/ 225261 w 3896493" name="connsiteX7"/>
              <a:gd fmla="*/ 1686469 h 3119149" name="connsiteY7"/>
              <a:gd fmla="*/ 2888341 w 3896493" name="connsiteX8"/>
              <a:gd fmla="*/ 94399 h 3119149" name="connsiteY8"/>
              <a:gd fmla="*/ 3244090 w 3896493" name="connsiteX9"/>
              <a:gd fmla="*/ 710575 h 3119149" name="connsiteY9"/>
              <a:gd fmla="*/ 3599840 w 3896493" name="connsiteX10"/>
              <a:gd fmla="*/ 505183 h 3119149" name="connsiteY10"/>
              <a:gd fmla="*/ 2888341 w 3896493" name="connsiteX11"/>
              <a:gd fmla="*/ 94399 h 3119149" name="connsiteY11"/>
              <a:gd fmla="*/ 241238 w 3896493" name="connsiteX12"/>
              <a:gd fmla="*/ 1622704 h 3119149" name="connsiteY12"/>
              <a:gd fmla="*/ 596987 w 3896493" name="connsiteX13"/>
              <a:gd fmla="*/ 2238881 h 3119149" name="connsiteY13"/>
              <a:gd fmla="*/ 952737 w 3896493" name="connsiteX14"/>
              <a:gd fmla="*/ 2033489 h 3119149" name="connsiteY14"/>
              <a:gd fmla="*/ 241238 w 3896493" name="connsiteX15"/>
              <a:gd fmla="*/ 1622704 h 3119149" name="connsiteY15"/>
              <a:gd fmla="*/ 2846992 w 3896493" name="connsiteX16"/>
              <a:gd fmla="*/ 22780 h 3119149" name="connsiteY16"/>
              <a:gd fmla="*/ 2834122 w 3896493" name="connsiteX17"/>
              <a:gd fmla="*/ 38590 h 3119149" name="connsiteY17"/>
              <a:gd fmla="*/ 2886450 w 3896493" name="connsiteX18"/>
              <a:gd fmla="*/ 0 h 3119149" name="connsiteY18"/>
              <a:gd fmla="*/ 3680646 w 3896493" name="connsiteX19"/>
              <a:gd fmla="*/ 458529 h 3119149" name="connsiteY19"/>
              <a:gd fmla="*/ 3851418 w 3896493" name="connsiteX20"/>
              <a:gd fmla="*/ 359934 h 3119149" name="connsiteY20"/>
              <a:gd fmla="*/ 3896493 w 3896493" name="connsiteX21"/>
              <a:gd fmla="*/ 517505 h 3119149" name="connsiteY21"/>
              <a:gd fmla="*/ 2761026 w 3896493" name="connsiteX22"/>
              <a:gd fmla="*/ 1173067 h 3119149" name="connsiteY22"/>
              <a:gd fmla="*/ 2647103 w 3896493" name="connsiteX23"/>
              <a:gd fmla="*/ 1055246 h 3119149" name="connsiteY23"/>
              <a:gd fmla="*/ 2791557 w 3896493" name="connsiteX24"/>
              <a:gd fmla="*/ 971845 h 3119149" name="connsiteY24"/>
              <a:gd fmla="*/ 2791557 w 3896493" name="connsiteX25"/>
              <a:gd fmla="*/ 54787 h 3119149" name="connsiteY25"/>
              <a:gd fmla="*/ 2812679 w 3896493" name="connsiteX26"/>
              <a:gd fmla="*/ 54787 h 3119149" name="connsiteY26"/>
              <a:gd fmla="*/ 2807398 w 3896493" name="connsiteX27"/>
              <a:gd fmla="*/ 45640 h 3119149" name="connsiteY27"/>
              <a:gd fmla="*/ 2846992 w 3896493" name="connsiteX28"/>
              <a:gd fmla="*/ 22780 h 3119149" name="connsiteY28"/>
              <a:gd fmla="*/ 199889 w 3896493" name="connsiteX29"/>
              <a:gd fmla="*/ 1551086 h 3119149" name="connsiteY29"/>
              <a:gd fmla="*/ 213042 w 3896493" name="connsiteX30"/>
              <a:gd fmla="*/ 1573869 h 3119149" name="connsiteY30"/>
              <a:gd fmla="*/ 206450 w 3896493" name="connsiteX31"/>
              <a:gd fmla="*/ 1525302 h 3119149" name="connsiteY31"/>
              <a:gd fmla="*/ 1033543 w 3896493" name="connsiteX32"/>
              <a:gd fmla="*/ 1986834 h 3119149" name="connsiteY32"/>
              <a:gd fmla="*/ 1204315 w 3896493" name="connsiteX33"/>
              <a:gd fmla="*/ 1888240 h 3119149" name="connsiteY33"/>
              <a:gd fmla="*/ 1249390 w 3896493" name="connsiteX34"/>
              <a:gd fmla="*/ 2045811 h 3119149" name="connsiteY34"/>
              <a:gd fmla="*/ 113923 w 3896493" name="connsiteX35"/>
              <a:gd fmla="*/ 2701373 h 3119149" name="connsiteY35"/>
              <a:gd fmla="*/ 0 w 3896493" name="connsiteX36"/>
              <a:gd fmla="*/ 2583552 h 3119149" name="connsiteY36"/>
              <a:gd fmla="*/ 144454 w 3896493" name="connsiteX37"/>
              <a:gd fmla="*/ 2500151 h 3119149" name="connsiteY37"/>
              <a:gd fmla="*/ 144454 w 3896493" name="connsiteX38"/>
              <a:gd fmla="*/ 1583093 h 3119149" name="connsiteY38"/>
              <a:gd fmla="*/ 165576 w 3896493" name="connsiteX39"/>
              <a:gd fmla="*/ 1583092 h 3119149" name="connsiteY39"/>
              <a:gd fmla="*/ 160295 w 3896493" name="connsiteX40"/>
              <a:gd fmla="*/ 1573945 h 3119149" name="connsiteY40"/>
              <a:gd fmla="*/ 199889 w 3896493" name="connsiteX41"/>
              <a:gd fmla="*/ 1551086 h 3119149" name="connsiteY41"/>
              <a:gd fmla="*/ 1047709 w 3896493" name="connsiteX42"/>
              <a:gd fmla="*/ 49046 h 3119149" name="connsiteY42"/>
              <a:gd fmla="*/ 1203845 w 3896493" name="connsiteX43"/>
              <a:gd fmla="*/ 90883 h 3119149" name="connsiteY43"/>
              <a:gd fmla="*/ 1215264 w 3896493" name="connsiteX44"/>
              <a:gd fmla="*/ 177616 h 3119149" name="connsiteY44"/>
              <a:gd fmla="*/ 1196332 w 3896493" name="connsiteX45"/>
              <a:gd fmla="*/ 216413 h 3119149" name="connsiteY45"/>
              <a:gd fmla="*/ 1386195 w 3896493" name="connsiteX46"/>
              <a:gd fmla="*/ 545265 h 3119149" name="connsiteY46"/>
              <a:gd fmla="*/ 1514043 w 3896493" name="connsiteX47"/>
              <a:gd fmla="*/ 666017 h 3119149" name="connsiteY47"/>
              <a:gd fmla="*/ 2880166 w 3896493" name="connsiteX48"/>
              <a:gd fmla="*/ 3646 h 3119149" name="connsiteY48"/>
              <a:gd fmla="*/ 1670021 w 3896493" name="connsiteX49"/>
              <a:gd fmla="*/ 798998 h 3119149" name="connsiteY49"/>
              <a:gd fmla="*/ 2265800 w 3896493" name="connsiteX50"/>
              <a:gd fmla="*/ 2106425 h 3119149" name="connsiteY50"/>
              <a:gd fmla="*/ 3708833 w 3896493" name="connsiteX51"/>
              <a:gd fmla="*/ 1594756 h 3119149" name="connsiteY51"/>
              <a:gd fmla="*/ 2388670 w 3896493" name="connsiteX52"/>
              <a:gd fmla="*/ 2356952 h 3119149" name="connsiteY52"/>
              <a:gd fmla="*/ 2388669 w 3896493" name="connsiteX53"/>
              <a:gd fmla="*/ 2356953 h 3119149" name="connsiteY53"/>
              <a:gd fmla="*/ 1068506 w 3896493" name="connsiteX54"/>
              <a:gd fmla="*/ 3119149 h 3119149" name="connsiteY54"/>
              <a:gd fmla="*/ 2233142 w 3896493" name="connsiteX55"/>
              <a:gd fmla="*/ 2125280 h 3119149" name="connsiteY55"/>
              <a:gd fmla="*/ 1400972 w 3896493" name="connsiteX56"/>
              <a:gd fmla="*/ 959484 h 3119149" name="connsiteY56"/>
              <a:gd fmla="*/ 148642 w 3896493" name="connsiteX57"/>
              <a:gd fmla="*/ 1580690 h 3119149" name="connsiteY57"/>
              <a:gd fmla="*/ 1349170 w 3896493" name="connsiteX58"/>
              <a:gd fmla="*/ 762721 h 3119149" name="connsiteY58"/>
              <a:gd fmla="*/ 1308204 w 3896493" name="connsiteX59"/>
              <a:gd fmla="*/ 590289 h 3119149" name="connsiteY59"/>
              <a:gd fmla="*/ 1118343 w 3896493" name="connsiteX60"/>
              <a:gd fmla="*/ 261440 h 3119149" name="connsiteY60"/>
              <a:gd fmla="*/ 1075276 w 3896493" name="connsiteX61"/>
              <a:gd fmla="*/ 258438 h 3119149" name="connsiteY61"/>
              <a:gd fmla="*/ 1005872 w 3896493" name="connsiteX62"/>
              <a:gd fmla="*/ 205183 h 3119149" name="connsiteY62"/>
              <a:gd fmla="*/ 1047709 w 3896493" name="connsiteX63"/>
              <a:gd fmla="*/ 49046 h 3119149" name="connsiteY6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b="b" l="l" r="r" t="t"/>
            <a:pathLst>
              <a:path h="3119149" w="3896493">
                <a:moveTo>
                  <a:pt x="2872364" y="158163"/>
                </a:moveTo>
                <a:lnTo>
                  <a:pt x="2872364" y="925191"/>
                </a:lnTo>
                <a:lnTo>
                  <a:pt x="3204497" y="733434"/>
                </a:lnTo>
                <a:lnTo>
                  <a:pt x="2872364" y="158163"/>
                </a:lnTo>
                <a:close/>
                <a:moveTo>
                  <a:pt x="225261" y="1686469"/>
                </a:moveTo>
                <a:lnTo>
                  <a:pt x="225261" y="2453497"/>
                </a:lnTo>
                <a:lnTo>
                  <a:pt x="557394" y="2261740"/>
                </a:lnTo>
                <a:lnTo>
                  <a:pt x="225261" y="1686469"/>
                </a:lnTo>
                <a:close/>
                <a:moveTo>
                  <a:pt x="2888341" y="94399"/>
                </a:moveTo>
                <a:lnTo>
                  <a:pt x="3244090" y="710575"/>
                </a:lnTo>
                <a:lnTo>
                  <a:pt x="3599840" y="505183"/>
                </a:lnTo>
                <a:lnTo>
                  <a:pt x="2888341" y="94399"/>
                </a:lnTo>
                <a:close/>
                <a:moveTo>
                  <a:pt x="241238" y="1622704"/>
                </a:moveTo>
                <a:lnTo>
                  <a:pt x="596987" y="2238881"/>
                </a:lnTo>
                <a:lnTo>
                  <a:pt x="952737" y="2033489"/>
                </a:lnTo>
                <a:lnTo>
                  <a:pt x="241238" y="1622704"/>
                </a:lnTo>
                <a:close/>
                <a:moveTo>
                  <a:pt x="2846992" y="22780"/>
                </a:moveTo>
                <a:lnTo>
                  <a:pt x="2834122" y="38590"/>
                </a:lnTo>
                <a:lnTo>
                  <a:pt x="2886450" y="0"/>
                </a:lnTo>
                <a:lnTo>
                  <a:pt x="3680646" y="458529"/>
                </a:lnTo>
                <a:lnTo>
                  <a:pt x="3851418" y="359934"/>
                </a:lnTo>
                <a:lnTo>
                  <a:pt x="3896493" y="517505"/>
                </a:lnTo>
                <a:lnTo>
                  <a:pt x="2761026" y="1173067"/>
                </a:lnTo>
                <a:lnTo>
                  <a:pt x="2647103" y="1055246"/>
                </a:lnTo>
                <a:lnTo>
                  <a:pt x="2791557" y="971845"/>
                </a:lnTo>
                <a:lnTo>
                  <a:pt x="2791557" y="54787"/>
                </a:lnTo>
                <a:lnTo>
                  <a:pt x="2812679" y="54787"/>
                </a:lnTo>
                <a:lnTo>
                  <a:pt x="2807398" y="45640"/>
                </a:lnTo>
                <a:lnTo>
                  <a:pt x="2846992" y="22780"/>
                </a:lnTo>
                <a:close/>
                <a:moveTo>
                  <a:pt x="199889" y="1551086"/>
                </a:moveTo>
                <a:lnTo>
                  <a:pt x="213042" y="1573869"/>
                </a:lnTo>
                <a:lnTo>
                  <a:pt x="206450" y="1525302"/>
                </a:lnTo>
                <a:lnTo>
                  <a:pt x="1033543" y="1986834"/>
                </a:lnTo>
                <a:lnTo>
                  <a:pt x="1204315" y="1888240"/>
                </a:lnTo>
                <a:lnTo>
                  <a:pt x="1249390" y="2045811"/>
                </a:lnTo>
                <a:lnTo>
                  <a:pt x="113923" y="2701373"/>
                </a:lnTo>
                <a:lnTo>
                  <a:pt x="0" y="2583552"/>
                </a:lnTo>
                <a:lnTo>
                  <a:pt x="144454" y="2500151"/>
                </a:lnTo>
                <a:lnTo>
                  <a:pt x="144454" y="1583093"/>
                </a:lnTo>
                <a:lnTo>
                  <a:pt x="165576" y="1583092"/>
                </a:lnTo>
                <a:lnTo>
                  <a:pt x="160295" y="1573945"/>
                </a:lnTo>
                <a:lnTo>
                  <a:pt x="199889" y="1551086"/>
                </a:lnTo>
                <a:close/>
                <a:moveTo>
                  <a:pt x="1047709" y="49046"/>
                </a:moveTo>
                <a:cubicBezTo>
                  <a:pt x="1102377" y="17483"/>
                  <a:pt x="1172282" y="36214"/>
                  <a:pt x="1203845" y="90883"/>
                </a:cubicBezTo>
                <a:cubicBezTo>
                  <a:pt x="1219627" y="118217"/>
                  <a:pt x="1222836" y="149360"/>
                  <a:pt x="1215264" y="177616"/>
                </a:cubicBezTo>
                <a:lnTo>
                  <a:pt x="1196332" y="216413"/>
                </a:lnTo>
                <a:lnTo>
                  <a:pt x="1386195" y="545265"/>
                </a:lnTo>
                <a:lnTo>
                  <a:pt x="1514043" y="666017"/>
                </a:lnTo>
                <a:lnTo>
                  <a:pt x="2880166" y="3646"/>
                </a:lnTo>
                <a:lnTo>
                  <a:pt x="1670021" y="798998"/>
                </a:lnTo>
                <a:lnTo>
                  <a:pt x="2265800" y="2106425"/>
                </a:lnTo>
                <a:cubicBezTo>
                  <a:pt x="2746811" y="1935869"/>
                  <a:pt x="3501935" y="1592389"/>
                  <a:pt x="3708833" y="1594756"/>
                </a:cubicBezTo>
                <a:lnTo>
                  <a:pt x="2388670" y="2356952"/>
                </a:lnTo>
                <a:lnTo>
                  <a:pt x="2388669" y="2356953"/>
                </a:lnTo>
                <a:lnTo>
                  <a:pt x="1068506" y="3119149"/>
                </a:lnTo>
                <a:cubicBezTo>
                  <a:pt x="1180905" y="2932434"/>
                  <a:pt x="1844930" y="2456570"/>
                  <a:pt x="2233142" y="2125280"/>
                </a:cubicBezTo>
                <a:lnTo>
                  <a:pt x="1400972" y="959484"/>
                </a:lnTo>
                <a:cubicBezTo>
                  <a:pt x="984981" y="1161131"/>
                  <a:pt x="569396" y="1387291"/>
                  <a:pt x="148642" y="1580690"/>
                </a:cubicBezTo>
                <a:lnTo>
                  <a:pt x="1349170" y="762721"/>
                </a:lnTo>
                <a:lnTo>
                  <a:pt x="1308204" y="590289"/>
                </a:lnTo>
                <a:lnTo>
                  <a:pt x="1118343" y="261440"/>
                </a:lnTo>
                <a:lnTo>
                  <a:pt x="1075276" y="258438"/>
                </a:lnTo>
                <a:cubicBezTo>
                  <a:pt x="1047021" y="250867"/>
                  <a:pt x="1021653" y="232517"/>
                  <a:pt x="1005872" y="205183"/>
                </a:cubicBezTo>
                <a:cubicBezTo>
                  <a:pt x="974309" y="150514"/>
                  <a:pt x="993040" y="80609"/>
                  <a:pt x="1047709" y="49046"/>
                </a:cubicBezTo>
                <a:close/>
              </a:path>
            </a:pathLst>
          </a:cu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4" name="标题 1"/>
          <p:cNvSpPr txBox="1"/>
          <p:nvPr/>
        </p:nvSpPr>
        <p:spPr>
          <a:xfrm>
            <a:off x="5090171" y="4623507"/>
            <a:ext cx="2871881" cy="9104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377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itchFamily="34" typeface="微软雅黑"/>
                <a:cs typeface="+mj-cs"/>
              </a:defRPr>
            </a:lvl1pPr>
          </a:lstStyle>
          <a:p>
            <a:r>
              <a:rPr altLang="en-US" b="1" lang="zh-CN" smtClean="0" sz="3200">
                <a:solidFill>
                  <a:srgbClr val="B92909"/>
                </a:solidFill>
              </a:rPr>
              <a:t>业界口碑良好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9310843" y="2766586"/>
            <a:ext cx="1340727" cy="1481600"/>
            <a:chOff x="9849085" y="1330833"/>
            <a:chExt cx="1340727" cy="1481600"/>
          </a:xfrm>
        </p:grpSpPr>
        <p:sp>
          <p:nvSpPr>
            <p:cNvPr id="17" name="矩形 16"/>
            <p:cNvSpPr/>
            <p:nvPr/>
          </p:nvSpPr>
          <p:spPr>
            <a:xfrm rot="1800000">
              <a:off x="9967941" y="1330833"/>
              <a:ext cx="1221871" cy="1481600"/>
            </a:xfrm>
            <a:prstGeom prst="rect">
              <a:avLst/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b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 rot="1800000">
              <a:off x="10507251" y="1468838"/>
              <a:ext cx="678816" cy="228600"/>
            </a:xfrm>
            <a:prstGeom prst="rect">
              <a:avLst/>
            </a:prstGeom>
            <a:noFill/>
          </p:spPr>
          <p:txBody>
            <a:bodyPr anchor="b" rtlCol="0" wrap="square">
              <a:spAutoFit/>
            </a:bodyPr>
            <a:lstStyle/>
            <a:p>
              <a:r>
                <a:rPr altLang="en-US" lang="zh-CN" smtClean="0" sz="9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个人简历</a:t>
              </a:r>
            </a:p>
          </p:txBody>
        </p:sp>
        <p:cxnSp>
          <p:nvCxnSpPr>
            <p:cNvPr id="20" name="直接连接符 19"/>
            <p:cNvCxnSpPr/>
            <p:nvPr/>
          </p:nvCxnSpPr>
          <p:spPr>
            <a:xfrm rot="1800000">
              <a:off x="9904624" y="2523333"/>
              <a:ext cx="82692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78"/>
            <p:cNvCxnSpPr/>
            <p:nvPr/>
          </p:nvCxnSpPr>
          <p:spPr>
            <a:xfrm rot="1800000">
              <a:off x="9849085" y="2619531"/>
              <a:ext cx="82692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 79"/>
            <p:cNvCxnSpPr/>
            <p:nvPr/>
          </p:nvCxnSpPr>
          <p:spPr>
            <a:xfrm rot="1800000">
              <a:off x="10237862" y="1946149"/>
              <a:ext cx="82692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/>
            <p:cNvCxnSpPr/>
            <p:nvPr/>
          </p:nvCxnSpPr>
          <p:spPr>
            <a:xfrm rot="1800000">
              <a:off x="10177756" y="2050256"/>
              <a:ext cx="82692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连接符 96"/>
            <p:cNvCxnSpPr/>
            <p:nvPr/>
          </p:nvCxnSpPr>
          <p:spPr>
            <a:xfrm rot="1800000">
              <a:off x="10100989" y="2183219"/>
              <a:ext cx="82692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接连接符 97"/>
            <p:cNvCxnSpPr/>
            <p:nvPr/>
          </p:nvCxnSpPr>
          <p:spPr>
            <a:xfrm rot="1800000">
              <a:off x="10033107" y="2300794"/>
              <a:ext cx="82692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 rot="1800000">
              <a:off x="9975443" y="2400672"/>
              <a:ext cx="82692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文本框 101"/>
            <p:cNvSpPr txBox="1"/>
            <p:nvPr/>
          </p:nvSpPr>
          <p:spPr>
            <a:xfrm rot="1800000">
              <a:off x="10293505" y="1589313"/>
              <a:ext cx="678816" cy="259080"/>
            </a:xfrm>
            <a:prstGeom prst="rect">
              <a:avLst/>
            </a:prstGeom>
            <a:noFill/>
          </p:spPr>
          <p:txBody>
            <a:bodyPr anchor="b" rtlCol="0" wrap="square">
              <a:spAutoFit/>
            </a:bodyPr>
            <a:lstStyle/>
            <a:p>
              <a:r>
                <a:rPr altLang="zh-CN" lang="en-US" smtClean="0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XXX</a:t>
              </a:r>
            </a:p>
          </p:txBody>
        </p:sp>
        <p:sp>
          <p:nvSpPr>
            <p:cNvPr id="21" name="矩形 20"/>
            <p:cNvSpPr/>
            <p:nvPr/>
          </p:nvSpPr>
          <p:spPr>
            <a:xfrm rot="1800000">
              <a:off x="10884368" y="1835148"/>
              <a:ext cx="191305" cy="255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3" name="标题 1"/>
          <p:cNvSpPr txBox="1"/>
          <p:nvPr/>
        </p:nvSpPr>
        <p:spPr>
          <a:xfrm>
            <a:off x="8772791" y="4623507"/>
            <a:ext cx="2871881" cy="9104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377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itchFamily="34" typeface="微软雅黑"/>
                <a:cs typeface="+mj-cs"/>
              </a:defRPr>
            </a:lvl1pPr>
          </a:lstStyle>
          <a:p>
            <a:r>
              <a:rPr altLang="en-US" b="1" lang="zh-CN" smtClean="0" sz="3200">
                <a:solidFill>
                  <a:srgbClr val="B92909"/>
                </a:solidFill>
              </a:rPr>
              <a:t>过往履历出色</a:t>
            </a:r>
          </a:p>
        </p:txBody>
      </p:sp>
    </p:spTree>
    <p:extLst>
      <p:ext uri="{BB962C8B-B14F-4D97-AF65-F5344CB8AC3E}">
        <p14:creationId val="102849865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1" name="椭圆 120"/>
          <p:cNvSpPr/>
          <p:nvPr/>
        </p:nvSpPr>
        <p:spPr>
          <a:xfrm>
            <a:off x="7427962" y="2219215"/>
            <a:ext cx="2238647" cy="2238647"/>
          </a:xfrm>
          <a:prstGeom prst="ellipse">
            <a:avLst/>
          </a:prstGeom>
          <a:solidFill>
            <a:srgbClr val="F9A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7" name="椭圆 116"/>
          <p:cNvSpPr/>
          <p:nvPr/>
        </p:nvSpPr>
        <p:spPr>
          <a:xfrm>
            <a:off x="2381647" y="2219215"/>
            <a:ext cx="2238647" cy="2238647"/>
          </a:xfrm>
          <a:prstGeom prst="ellipse">
            <a:avLst/>
          </a:prstGeom>
          <a:solidFill>
            <a:srgbClr val="F9A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文本框 42"/>
          <p:cNvSpPr txBox="1"/>
          <p:nvPr/>
        </p:nvSpPr>
        <p:spPr>
          <a:xfrm>
            <a:off x="2490387" y="669133"/>
            <a:ext cx="2871740" cy="701040"/>
          </a:xfrm>
          <a:prstGeom prst="rect">
            <a:avLst/>
          </a:prstGeom>
          <a:noFill/>
        </p:spPr>
        <p:txBody>
          <a:bodyPr rtlCol="0" wrap="square">
            <a:prstTxWarp prst="textFadeLeft">
              <a:avLst/>
            </a:prstTxWarp>
            <a:spAutoFit/>
          </a:bodyPr>
          <a:lstStyle/>
          <a:p>
            <a:r>
              <a:rPr altLang="en-US" b="1" lang="zh-CN" smtClean="0" sz="40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何为才？</a:t>
            </a:r>
          </a:p>
        </p:txBody>
      </p:sp>
      <p:grpSp>
        <p:nvGrpSpPr>
          <p:cNvPr id="127" name="组合 126"/>
          <p:cNvGrpSpPr/>
          <p:nvPr/>
        </p:nvGrpSpPr>
        <p:grpSpPr>
          <a:xfrm>
            <a:off x="566654" y="607672"/>
            <a:ext cx="1975695" cy="1153921"/>
            <a:chOff x="938955" y="352873"/>
            <a:chExt cx="3306357" cy="1931105"/>
          </a:xfrm>
        </p:grpSpPr>
        <p:contentPart p14:bwMode="auto" r:id="rId2">
          <p14:nvContentPartPr>
            <p14:cNvPr id="44" name="墨迹 43"/>
            <p14:cNvContentPartPr/>
            <p14:nvPr/>
          </p14:nvContentPartPr>
          <p14:xfrm>
            <a:off x="344188" y="796651"/>
            <a:ext cx="500360" cy="526743"/>
          </p14:xfrm>
        </p:contentPart>
        <p:grpSp>
          <p:nvGrpSpPr>
            <p:cNvPr id="89" name="组合 88"/>
            <p:cNvGrpSpPr/>
            <p:nvPr/>
          </p:nvGrpSpPr>
          <p:grpSpPr>
            <a:xfrm>
              <a:off x="2456658" y="352873"/>
              <a:ext cx="1788654" cy="464301"/>
              <a:chOff x="4183380" y="2987040"/>
              <a:chExt cx="2476500" cy="64285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4184073" y="3081338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/>
            </p:nvCxnSpPr>
            <p:spPr>
              <a:xfrm flipV="1">
                <a:off x="4183380" y="3368040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/>
            </p:nvCxnSpPr>
            <p:spPr>
              <a:xfrm flipH="1">
                <a:off x="4998720" y="3365269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 flipV="1">
                <a:off x="4998720" y="2987040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接连接符 62"/>
              <p:cNvCxnSpPr/>
              <p:nvPr/>
            </p:nvCxnSpPr>
            <p:spPr>
              <a:xfrm flipH="1">
                <a:off x="5379720" y="3081338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接连接符 66"/>
              <p:cNvCxnSpPr/>
              <p:nvPr/>
            </p:nvCxnSpPr>
            <p:spPr>
              <a:xfrm flipV="1">
                <a:off x="5379720" y="2987040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组合 87"/>
            <p:cNvGrpSpPr/>
            <p:nvPr/>
          </p:nvGrpSpPr>
          <p:grpSpPr>
            <a:xfrm flipV="1" rot="21073340">
              <a:off x="2465534" y="1463807"/>
              <a:ext cx="1244801" cy="328818"/>
              <a:chOff x="4183380" y="4205385"/>
              <a:chExt cx="2476500" cy="642853"/>
            </a:xfrm>
          </p:grpSpPr>
          <p:cxnSp>
            <p:nvCxnSpPr>
              <p:cNvPr id="82" name="直接连接符 81"/>
              <p:cNvCxnSpPr/>
              <p:nvPr/>
            </p:nvCxnSpPr>
            <p:spPr>
              <a:xfrm flipV="1">
                <a:off x="4184073" y="4299683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 flipV="1">
                <a:off x="4183380" y="4586385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接连接符 83"/>
              <p:cNvCxnSpPr/>
              <p:nvPr/>
            </p:nvCxnSpPr>
            <p:spPr>
              <a:xfrm flipH="1">
                <a:off x="4998720" y="4583614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接连接符 84"/>
              <p:cNvCxnSpPr/>
              <p:nvPr/>
            </p:nvCxnSpPr>
            <p:spPr>
              <a:xfrm flipV="1">
                <a:off x="4998720" y="4205385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接连接符 85"/>
              <p:cNvCxnSpPr/>
              <p:nvPr/>
            </p:nvCxnSpPr>
            <p:spPr>
              <a:xfrm flipH="1">
                <a:off x="5379720" y="4299683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接连接符 86"/>
              <p:cNvCxnSpPr/>
              <p:nvPr/>
            </p:nvCxnSpPr>
            <p:spPr>
              <a:xfrm flipV="1">
                <a:off x="5379720" y="4205385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组合 89"/>
            <p:cNvGrpSpPr/>
            <p:nvPr/>
          </p:nvGrpSpPr>
          <p:grpSpPr>
            <a:xfrm flipV="1" rot="467565">
              <a:off x="2338786" y="1844514"/>
              <a:ext cx="1583092" cy="439464"/>
              <a:chOff x="4183380" y="4205385"/>
              <a:chExt cx="2476500" cy="642853"/>
            </a:xfrm>
          </p:grpSpPr>
          <p:cxnSp>
            <p:nvCxnSpPr>
              <p:cNvPr id="91" name="直接连接符 90"/>
              <p:cNvCxnSpPr/>
              <p:nvPr/>
            </p:nvCxnSpPr>
            <p:spPr>
              <a:xfrm flipV="1">
                <a:off x="4184073" y="4299683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接连接符 91"/>
              <p:cNvCxnSpPr/>
              <p:nvPr/>
            </p:nvCxnSpPr>
            <p:spPr>
              <a:xfrm flipV="1">
                <a:off x="4183380" y="4586385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接连接符 92"/>
              <p:cNvCxnSpPr/>
              <p:nvPr/>
            </p:nvCxnSpPr>
            <p:spPr>
              <a:xfrm flipH="1">
                <a:off x="4998720" y="4583614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接连接符 93"/>
              <p:cNvCxnSpPr/>
              <p:nvPr/>
            </p:nvCxnSpPr>
            <p:spPr>
              <a:xfrm flipV="1">
                <a:off x="4998720" y="4205385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接连接符 94"/>
              <p:cNvCxnSpPr/>
              <p:nvPr/>
            </p:nvCxnSpPr>
            <p:spPr>
              <a:xfrm flipH="1">
                <a:off x="5379720" y="4299683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接连接符 95"/>
              <p:cNvCxnSpPr/>
              <p:nvPr/>
            </p:nvCxnSpPr>
            <p:spPr>
              <a:xfrm flipV="1">
                <a:off x="5379720" y="4205385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0" name="矩形 179"/>
          <p:cNvSpPr/>
          <p:nvPr/>
        </p:nvSpPr>
        <p:spPr>
          <a:xfrm>
            <a:off x="602465" y="875786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rgbClr val="AF270D"/>
                </a:solidFill>
                <a:latin charset="-122" pitchFamily="34" typeface="微软雅黑"/>
                <a:ea charset="-122" pitchFamily="34" typeface="微软雅黑"/>
              </a:rPr>
              <a:t>标准</a:t>
            </a:r>
          </a:p>
        </p:txBody>
      </p:sp>
      <p:grpSp>
        <p:nvGrpSpPr>
          <p:cNvPr id="13" name="组合 12"/>
          <p:cNvGrpSpPr/>
          <p:nvPr/>
        </p:nvGrpSpPr>
        <p:grpSpPr>
          <a:xfrm rot="21095440">
            <a:off x="2700772" y="2926662"/>
            <a:ext cx="1600396" cy="854473"/>
            <a:chOff x="2204063" y="2950847"/>
            <a:chExt cx="2665117" cy="1422941"/>
          </a:xfrm>
        </p:grpSpPr>
        <p:sp>
          <p:nvSpPr>
            <p:cNvPr id="2" name="矩形 1"/>
            <p:cNvSpPr/>
            <p:nvPr/>
          </p:nvSpPr>
          <p:spPr>
            <a:xfrm>
              <a:off x="2204063" y="2950847"/>
              <a:ext cx="2665117" cy="1422941"/>
            </a:xfrm>
            <a:prstGeom prst="rect">
              <a:avLst/>
            </a:prstGeom>
            <a:noFill/>
            <a:ln w="63500">
              <a:solidFill>
                <a:srgbClr val="B929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2204063" y="3440908"/>
              <a:ext cx="2665117" cy="0"/>
            </a:xfrm>
            <a:prstGeom prst="line">
              <a:avLst/>
            </a:prstGeom>
            <a:ln w="50800"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 flipH="1">
              <a:off x="2362365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圆角矩形 9"/>
            <p:cNvSpPr/>
            <p:nvPr/>
          </p:nvSpPr>
          <p:spPr>
            <a:xfrm>
              <a:off x="2266105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6" name="圆角矩形 45"/>
            <p:cNvSpPr/>
            <p:nvPr/>
          </p:nvSpPr>
          <p:spPr>
            <a:xfrm>
              <a:off x="2266105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圆角矩形 46"/>
            <p:cNvSpPr/>
            <p:nvPr/>
          </p:nvSpPr>
          <p:spPr>
            <a:xfrm>
              <a:off x="2266105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圆角矩形 47"/>
            <p:cNvSpPr/>
            <p:nvPr/>
          </p:nvSpPr>
          <p:spPr>
            <a:xfrm>
              <a:off x="2266105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9" name="圆角矩形 48"/>
            <p:cNvSpPr/>
            <p:nvPr/>
          </p:nvSpPr>
          <p:spPr>
            <a:xfrm>
              <a:off x="2266105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圆角矩形 49"/>
            <p:cNvSpPr/>
            <p:nvPr/>
          </p:nvSpPr>
          <p:spPr>
            <a:xfrm>
              <a:off x="2266105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圆角矩形 50"/>
            <p:cNvSpPr/>
            <p:nvPr/>
          </p:nvSpPr>
          <p:spPr>
            <a:xfrm>
              <a:off x="2266105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52" name="直接连接符 51"/>
            <p:cNvCxnSpPr/>
            <p:nvPr/>
          </p:nvCxnSpPr>
          <p:spPr>
            <a:xfrm flipH="1">
              <a:off x="2600674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圆角矩形 52"/>
            <p:cNvSpPr/>
            <p:nvPr/>
          </p:nvSpPr>
          <p:spPr>
            <a:xfrm>
              <a:off x="2504414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5" name="圆角矩形 54"/>
            <p:cNvSpPr/>
            <p:nvPr/>
          </p:nvSpPr>
          <p:spPr>
            <a:xfrm>
              <a:off x="2504414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6" name="圆角矩形 55"/>
            <p:cNvSpPr/>
            <p:nvPr/>
          </p:nvSpPr>
          <p:spPr>
            <a:xfrm>
              <a:off x="2504414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8" name="圆角矩形 57"/>
            <p:cNvSpPr/>
            <p:nvPr/>
          </p:nvSpPr>
          <p:spPr>
            <a:xfrm>
              <a:off x="2504414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0" name="圆角矩形 59"/>
            <p:cNvSpPr/>
            <p:nvPr/>
          </p:nvSpPr>
          <p:spPr>
            <a:xfrm>
              <a:off x="2504414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1" name="圆角矩形 60"/>
            <p:cNvSpPr/>
            <p:nvPr/>
          </p:nvSpPr>
          <p:spPr>
            <a:xfrm>
              <a:off x="2504414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2" name="圆角矩形 61"/>
            <p:cNvSpPr/>
            <p:nvPr/>
          </p:nvSpPr>
          <p:spPr>
            <a:xfrm>
              <a:off x="2504414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64" name="直接连接符 63"/>
            <p:cNvCxnSpPr/>
            <p:nvPr/>
          </p:nvCxnSpPr>
          <p:spPr>
            <a:xfrm flipH="1">
              <a:off x="2860140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圆角矩形 64"/>
            <p:cNvSpPr/>
            <p:nvPr/>
          </p:nvSpPr>
          <p:spPr>
            <a:xfrm>
              <a:off x="2763880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6" name="圆角矩形 65"/>
            <p:cNvSpPr/>
            <p:nvPr/>
          </p:nvSpPr>
          <p:spPr>
            <a:xfrm>
              <a:off x="2763880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0" name="圆角矩形 69"/>
            <p:cNvSpPr/>
            <p:nvPr/>
          </p:nvSpPr>
          <p:spPr>
            <a:xfrm>
              <a:off x="2763880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1" name="圆角矩形 70"/>
            <p:cNvSpPr/>
            <p:nvPr/>
          </p:nvSpPr>
          <p:spPr>
            <a:xfrm>
              <a:off x="2763880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圆角矩形 71"/>
            <p:cNvSpPr/>
            <p:nvPr/>
          </p:nvSpPr>
          <p:spPr>
            <a:xfrm>
              <a:off x="2763880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圆角矩形 73"/>
            <p:cNvSpPr/>
            <p:nvPr/>
          </p:nvSpPr>
          <p:spPr>
            <a:xfrm>
              <a:off x="2763880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圆角矩形 74"/>
            <p:cNvSpPr/>
            <p:nvPr/>
          </p:nvSpPr>
          <p:spPr>
            <a:xfrm>
              <a:off x="2763880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76" name="直接连接符 75"/>
            <p:cNvCxnSpPr/>
            <p:nvPr/>
          </p:nvCxnSpPr>
          <p:spPr>
            <a:xfrm flipH="1">
              <a:off x="3104381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圆角矩形 76"/>
            <p:cNvSpPr/>
            <p:nvPr/>
          </p:nvSpPr>
          <p:spPr>
            <a:xfrm>
              <a:off x="3008121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圆角矩形 77"/>
            <p:cNvSpPr/>
            <p:nvPr/>
          </p:nvSpPr>
          <p:spPr>
            <a:xfrm>
              <a:off x="3008121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圆角矩形 78"/>
            <p:cNvSpPr/>
            <p:nvPr/>
          </p:nvSpPr>
          <p:spPr>
            <a:xfrm>
              <a:off x="3008121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圆角矩形 79"/>
            <p:cNvSpPr/>
            <p:nvPr/>
          </p:nvSpPr>
          <p:spPr>
            <a:xfrm>
              <a:off x="3008121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圆角矩形 80"/>
            <p:cNvSpPr/>
            <p:nvPr/>
          </p:nvSpPr>
          <p:spPr>
            <a:xfrm>
              <a:off x="3008121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圆角矩形 96"/>
            <p:cNvSpPr/>
            <p:nvPr/>
          </p:nvSpPr>
          <p:spPr>
            <a:xfrm>
              <a:off x="3008121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圆角矩形 97"/>
            <p:cNvSpPr/>
            <p:nvPr/>
          </p:nvSpPr>
          <p:spPr>
            <a:xfrm>
              <a:off x="3008121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99" name="直接连接符 98"/>
            <p:cNvCxnSpPr/>
            <p:nvPr/>
          </p:nvCxnSpPr>
          <p:spPr>
            <a:xfrm flipH="1">
              <a:off x="3363847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圆角矩形 99"/>
            <p:cNvSpPr/>
            <p:nvPr/>
          </p:nvSpPr>
          <p:spPr>
            <a:xfrm>
              <a:off x="3267587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1" name="圆角矩形 100"/>
            <p:cNvSpPr/>
            <p:nvPr/>
          </p:nvSpPr>
          <p:spPr>
            <a:xfrm>
              <a:off x="3267587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圆角矩形 101"/>
            <p:cNvSpPr/>
            <p:nvPr/>
          </p:nvSpPr>
          <p:spPr>
            <a:xfrm>
              <a:off x="3267587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3" name="圆角矩形 102"/>
            <p:cNvSpPr/>
            <p:nvPr/>
          </p:nvSpPr>
          <p:spPr>
            <a:xfrm>
              <a:off x="3267587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4" name="圆角矩形 103"/>
            <p:cNvSpPr/>
            <p:nvPr/>
          </p:nvSpPr>
          <p:spPr>
            <a:xfrm>
              <a:off x="3267587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5" name="圆角矩形 104"/>
            <p:cNvSpPr/>
            <p:nvPr/>
          </p:nvSpPr>
          <p:spPr>
            <a:xfrm>
              <a:off x="3267587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6" name="圆角矩形 105"/>
            <p:cNvSpPr/>
            <p:nvPr/>
          </p:nvSpPr>
          <p:spPr>
            <a:xfrm>
              <a:off x="3267587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23" name="直接连接符 122"/>
            <p:cNvCxnSpPr/>
            <p:nvPr/>
          </p:nvCxnSpPr>
          <p:spPr>
            <a:xfrm flipH="1">
              <a:off x="3629685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圆角矩形 123"/>
            <p:cNvSpPr/>
            <p:nvPr/>
          </p:nvSpPr>
          <p:spPr>
            <a:xfrm>
              <a:off x="3533425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5" name="圆角矩形 124"/>
            <p:cNvSpPr/>
            <p:nvPr/>
          </p:nvSpPr>
          <p:spPr>
            <a:xfrm>
              <a:off x="3533425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6" name="圆角矩形 125"/>
            <p:cNvSpPr/>
            <p:nvPr/>
          </p:nvSpPr>
          <p:spPr>
            <a:xfrm>
              <a:off x="3533425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8" name="圆角矩形 127"/>
            <p:cNvSpPr/>
            <p:nvPr/>
          </p:nvSpPr>
          <p:spPr>
            <a:xfrm>
              <a:off x="3533425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9" name="圆角矩形 128"/>
            <p:cNvSpPr/>
            <p:nvPr/>
          </p:nvSpPr>
          <p:spPr>
            <a:xfrm>
              <a:off x="3533425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0" name="圆角矩形 129"/>
            <p:cNvSpPr/>
            <p:nvPr/>
          </p:nvSpPr>
          <p:spPr>
            <a:xfrm>
              <a:off x="3533425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1" name="圆角矩形 130"/>
            <p:cNvSpPr/>
            <p:nvPr/>
          </p:nvSpPr>
          <p:spPr>
            <a:xfrm>
              <a:off x="3533425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32" name="直接连接符 131"/>
            <p:cNvCxnSpPr/>
            <p:nvPr/>
          </p:nvCxnSpPr>
          <p:spPr>
            <a:xfrm flipH="1">
              <a:off x="3889151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圆角矩形 132"/>
            <p:cNvSpPr/>
            <p:nvPr/>
          </p:nvSpPr>
          <p:spPr>
            <a:xfrm>
              <a:off x="3792891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4" name="圆角矩形 133"/>
            <p:cNvSpPr/>
            <p:nvPr/>
          </p:nvSpPr>
          <p:spPr>
            <a:xfrm>
              <a:off x="3792891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5" name="圆角矩形 134"/>
            <p:cNvSpPr/>
            <p:nvPr/>
          </p:nvSpPr>
          <p:spPr>
            <a:xfrm>
              <a:off x="3792891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6" name="圆角矩形 135"/>
            <p:cNvSpPr/>
            <p:nvPr/>
          </p:nvSpPr>
          <p:spPr>
            <a:xfrm>
              <a:off x="3792891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7" name="圆角矩形 136"/>
            <p:cNvSpPr/>
            <p:nvPr/>
          </p:nvSpPr>
          <p:spPr>
            <a:xfrm>
              <a:off x="3792891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8" name="圆角矩形 137"/>
            <p:cNvSpPr/>
            <p:nvPr/>
          </p:nvSpPr>
          <p:spPr>
            <a:xfrm>
              <a:off x="3792891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9" name="圆角矩形 138"/>
            <p:cNvSpPr/>
            <p:nvPr/>
          </p:nvSpPr>
          <p:spPr>
            <a:xfrm>
              <a:off x="3792891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40" name="直接连接符 139"/>
            <p:cNvCxnSpPr/>
            <p:nvPr/>
          </p:nvCxnSpPr>
          <p:spPr>
            <a:xfrm flipH="1">
              <a:off x="4139746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圆角矩形 140"/>
            <p:cNvSpPr/>
            <p:nvPr/>
          </p:nvSpPr>
          <p:spPr>
            <a:xfrm>
              <a:off x="4043486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2" name="圆角矩形 141"/>
            <p:cNvSpPr/>
            <p:nvPr/>
          </p:nvSpPr>
          <p:spPr>
            <a:xfrm>
              <a:off x="4043486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3" name="圆角矩形 142"/>
            <p:cNvSpPr/>
            <p:nvPr/>
          </p:nvSpPr>
          <p:spPr>
            <a:xfrm>
              <a:off x="4043486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4" name="圆角矩形 143"/>
            <p:cNvSpPr/>
            <p:nvPr/>
          </p:nvSpPr>
          <p:spPr>
            <a:xfrm>
              <a:off x="4043486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5" name="圆角矩形 144"/>
            <p:cNvSpPr/>
            <p:nvPr/>
          </p:nvSpPr>
          <p:spPr>
            <a:xfrm>
              <a:off x="4049761" y="3593475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6" name="圆角矩形 145"/>
            <p:cNvSpPr/>
            <p:nvPr/>
          </p:nvSpPr>
          <p:spPr>
            <a:xfrm>
              <a:off x="4043486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7" name="圆角矩形 146"/>
            <p:cNvSpPr/>
            <p:nvPr/>
          </p:nvSpPr>
          <p:spPr>
            <a:xfrm>
              <a:off x="4049761" y="346918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48" name="直接连接符 147"/>
            <p:cNvCxnSpPr/>
            <p:nvPr/>
          </p:nvCxnSpPr>
          <p:spPr>
            <a:xfrm flipH="1">
              <a:off x="4399212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圆角矩形 148"/>
            <p:cNvSpPr/>
            <p:nvPr/>
          </p:nvSpPr>
          <p:spPr>
            <a:xfrm>
              <a:off x="4302952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0" name="圆角矩形 149"/>
            <p:cNvSpPr/>
            <p:nvPr/>
          </p:nvSpPr>
          <p:spPr>
            <a:xfrm>
              <a:off x="4302952" y="3293595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1" name="圆角矩形 150"/>
            <p:cNvSpPr/>
            <p:nvPr/>
          </p:nvSpPr>
          <p:spPr>
            <a:xfrm>
              <a:off x="4302952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2" name="圆角矩形 151"/>
            <p:cNvSpPr/>
            <p:nvPr/>
          </p:nvSpPr>
          <p:spPr>
            <a:xfrm>
              <a:off x="4302952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3" name="圆角矩形 152"/>
            <p:cNvSpPr/>
            <p:nvPr/>
          </p:nvSpPr>
          <p:spPr>
            <a:xfrm>
              <a:off x="4302952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4" name="圆角矩形 153"/>
            <p:cNvSpPr/>
            <p:nvPr/>
          </p:nvSpPr>
          <p:spPr>
            <a:xfrm>
              <a:off x="4302952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5" name="圆角矩形 154"/>
            <p:cNvSpPr/>
            <p:nvPr/>
          </p:nvSpPr>
          <p:spPr>
            <a:xfrm>
              <a:off x="4302952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56" name="直接连接符 155"/>
            <p:cNvCxnSpPr/>
            <p:nvPr/>
          </p:nvCxnSpPr>
          <p:spPr>
            <a:xfrm flipH="1">
              <a:off x="4658677" y="2950847"/>
              <a:ext cx="0" cy="1422941"/>
            </a:xfrm>
            <a:prstGeom prst="line">
              <a:avLst/>
            </a:prstGeom>
            <a:ln>
              <a:solidFill>
                <a:srgbClr val="B929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圆角矩形 156"/>
            <p:cNvSpPr/>
            <p:nvPr/>
          </p:nvSpPr>
          <p:spPr>
            <a:xfrm>
              <a:off x="4562417" y="297911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8" name="圆角矩形 157"/>
            <p:cNvSpPr/>
            <p:nvPr/>
          </p:nvSpPr>
          <p:spPr>
            <a:xfrm>
              <a:off x="4562417" y="3108659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9" name="圆角矩形 158"/>
            <p:cNvSpPr/>
            <p:nvPr/>
          </p:nvSpPr>
          <p:spPr>
            <a:xfrm>
              <a:off x="4562417" y="411059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0" name="圆角矩形 159"/>
            <p:cNvSpPr/>
            <p:nvPr/>
          </p:nvSpPr>
          <p:spPr>
            <a:xfrm>
              <a:off x="4562417" y="4240137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1" name="圆角矩形 160"/>
            <p:cNvSpPr/>
            <p:nvPr/>
          </p:nvSpPr>
          <p:spPr>
            <a:xfrm>
              <a:off x="4562417" y="385676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2" name="圆角矩形 161"/>
            <p:cNvSpPr/>
            <p:nvPr/>
          </p:nvSpPr>
          <p:spPr>
            <a:xfrm>
              <a:off x="4562417" y="3986302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3" name="圆角矩形 162"/>
            <p:cNvSpPr/>
            <p:nvPr/>
          </p:nvSpPr>
          <p:spPr>
            <a:xfrm>
              <a:off x="4562417" y="3729990"/>
              <a:ext cx="197710" cy="129540"/>
            </a:xfrm>
            <a:prstGeom prst="roundRect">
              <a:avLst>
                <a:gd fmla="val 50000" name="adj"/>
              </a:avLst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7" name="文本框 16"/>
          <p:cNvSpPr txBox="1"/>
          <p:nvPr/>
        </p:nvSpPr>
        <p:spPr>
          <a:xfrm>
            <a:off x="2796975" y="4557252"/>
            <a:ext cx="142348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32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硬条件</a:t>
            </a:r>
          </a:p>
        </p:txBody>
      </p:sp>
      <p:sp>
        <p:nvSpPr>
          <p:cNvPr id="165" name="文本框 164"/>
          <p:cNvSpPr txBox="1"/>
          <p:nvPr/>
        </p:nvSpPr>
        <p:spPr>
          <a:xfrm>
            <a:off x="7921385" y="4542504"/>
            <a:ext cx="1544946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32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软条件</a:t>
            </a:r>
          </a:p>
        </p:txBody>
      </p:sp>
      <p:pic>
        <p:nvPicPr>
          <p:cNvPr id="32" name="图片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63113">
            <a:off x="7924340" y="2550320"/>
            <a:ext cx="1245887" cy="1589141"/>
          </a:xfrm>
          <a:prstGeom prst="rect">
            <a:avLst/>
          </a:prstGeom>
        </p:spPr>
      </p:pic>
      <p:sp>
        <p:nvSpPr>
          <p:cNvPr id="118" name="文本框 117"/>
          <p:cNvSpPr txBox="1"/>
          <p:nvPr/>
        </p:nvSpPr>
        <p:spPr>
          <a:xfrm>
            <a:off x="2016217" y="5243486"/>
            <a:ext cx="3257508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kern="100" lang="zh-CN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  <a:cs charset="0" panose="02020603050405020304" pitchFamily="18" typeface="Times New Roman"/>
              </a:rPr>
              <a:t>适应性恒定，能从书本或学校里学到的各项能力，如算术。</a:t>
            </a:r>
          </a:p>
        </p:txBody>
      </p:sp>
      <p:cxnSp>
        <p:nvCxnSpPr>
          <p:cNvPr id="119" name="直接连接符 118"/>
          <p:cNvCxnSpPr/>
          <p:nvPr/>
        </p:nvCxnSpPr>
        <p:spPr>
          <a:xfrm>
            <a:off x="2080564" y="5210639"/>
            <a:ext cx="3128814" cy="0"/>
          </a:xfrm>
          <a:prstGeom prst="line">
            <a:avLst/>
          </a:prstGeom>
          <a:ln cmpd="sng" w="12700">
            <a:solidFill>
              <a:srgbClr val="B92909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接连接符 119"/>
          <p:cNvCxnSpPr/>
          <p:nvPr/>
        </p:nvCxnSpPr>
        <p:spPr>
          <a:xfrm>
            <a:off x="2080564" y="6480639"/>
            <a:ext cx="3128814" cy="0"/>
          </a:xfrm>
          <a:prstGeom prst="line">
            <a:avLst/>
          </a:prstGeom>
          <a:ln cmpd="sng" w="19050">
            <a:solidFill>
              <a:srgbClr val="B92909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文本框 121"/>
          <p:cNvSpPr txBox="1"/>
          <p:nvPr/>
        </p:nvSpPr>
        <p:spPr>
          <a:xfrm>
            <a:off x="7007739" y="5243486"/>
            <a:ext cx="3372235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kern="100" lang="zh-CN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  <a:cs charset="0" panose="02020603050405020304" pitchFamily="18" typeface="Times New Roman"/>
              </a:rPr>
              <a:t>适用性可变、要通过与人打交道才能掌握的及技能，如情商。</a:t>
            </a:r>
          </a:p>
        </p:txBody>
      </p:sp>
      <p:cxnSp>
        <p:nvCxnSpPr>
          <p:cNvPr id="167" name="直接连接符 166"/>
          <p:cNvCxnSpPr/>
          <p:nvPr/>
        </p:nvCxnSpPr>
        <p:spPr>
          <a:xfrm>
            <a:off x="7007740" y="5198509"/>
            <a:ext cx="3128814" cy="0"/>
          </a:xfrm>
          <a:prstGeom prst="line">
            <a:avLst/>
          </a:prstGeom>
          <a:ln cmpd="sng" w="12700">
            <a:solidFill>
              <a:srgbClr val="B92909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接连接符 167"/>
          <p:cNvCxnSpPr/>
          <p:nvPr/>
        </p:nvCxnSpPr>
        <p:spPr>
          <a:xfrm>
            <a:off x="7007740" y="6468509"/>
            <a:ext cx="3128814" cy="0"/>
          </a:xfrm>
          <a:prstGeom prst="line">
            <a:avLst/>
          </a:prstGeom>
          <a:ln cmpd="sng" w="19050">
            <a:solidFill>
              <a:srgbClr val="B92909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44642783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5" name="任意多边形 34"/>
          <p:cNvSpPr/>
          <p:nvPr/>
        </p:nvSpPr>
        <p:spPr>
          <a:xfrm rot="2761378">
            <a:off x="4700389" y="4473291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文本框 42"/>
          <p:cNvSpPr txBox="1"/>
          <p:nvPr/>
        </p:nvSpPr>
        <p:spPr>
          <a:xfrm>
            <a:off x="2490386" y="669133"/>
            <a:ext cx="3846819" cy="701040"/>
          </a:xfrm>
          <a:prstGeom prst="rect">
            <a:avLst/>
          </a:prstGeom>
          <a:noFill/>
        </p:spPr>
        <p:txBody>
          <a:bodyPr rtlCol="0" wrap="square">
            <a:prstTxWarp prst="textFadeLeft">
              <a:avLst/>
            </a:prstTxWarp>
            <a:spAutoFit/>
          </a:bodyPr>
          <a:lstStyle/>
          <a:p>
            <a:r>
              <a:rPr altLang="en-US" b="1" lang="zh-CN" smtClean="0" sz="40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何为性格相容？</a:t>
            </a:r>
          </a:p>
        </p:txBody>
      </p:sp>
      <p:grpSp>
        <p:nvGrpSpPr>
          <p:cNvPr id="127" name="组合 126"/>
          <p:cNvGrpSpPr/>
          <p:nvPr/>
        </p:nvGrpSpPr>
        <p:grpSpPr>
          <a:xfrm>
            <a:off x="566654" y="607672"/>
            <a:ext cx="1975695" cy="1153921"/>
            <a:chOff x="938955" y="352873"/>
            <a:chExt cx="3306357" cy="1931105"/>
          </a:xfrm>
        </p:grpSpPr>
        <p:contentPart p14:bwMode="auto" r:id="rId2">
          <p14:nvContentPartPr>
            <p14:cNvPr id="44" name="墨迹 43"/>
            <p14:cNvContentPartPr/>
            <p14:nvPr/>
          </p14:nvContentPartPr>
          <p14:xfrm>
            <a:off x="344188" y="796651"/>
            <a:ext cx="500360" cy="526743"/>
          </p14:xfrm>
        </p:contentPart>
        <p:grpSp>
          <p:nvGrpSpPr>
            <p:cNvPr id="89" name="组合 88"/>
            <p:cNvGrpSpPr/>
            <p:nvPr/>
          </p:nvGrpSpPr>
          <p:grpSpPr>
            <a:xfrm>
              <a:off x="2456658" y="352873"/>
              <a:ext cx="1788654" cy="464301"/>
              <a:chOff x="4183380" y="2987040"/>
              <a:chExt cx="2476500" cy="64285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4184073" y="3081338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/>
            </p:nvCxnSpPr>
            <p:spPr>
              <a:xfrm flipV="1">
                <a:off x="4183380" y="3368040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/>
            </p:nvCxnSpPr>
            <p:spPr>
              <a:xfrm flipH="1">
                <a:off x="4998720" y="3365269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 flipV="1">
                <a:off x="4998720" y="2987040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接连接符 62"/>
              <p:cNvCxnSpPr/>
              <p:nvPr/>
            </p:nvCxnSpPr>
            <p:spPr>
              <a:xfrm flipH="1">
                <a:off x="5379720" y="3081338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接连接符 66"/>
              <p:cNvCxnSpPr/>
              <p:nvPr/>
            </p:nvCxnSpPr>
            <p:spPr>
              <a:xfrm flipV="1">
                <a:off x="5379720" y="2987040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组合 87"/>
            <p:cNvGrpSpPr/>
            <p:nvPr/>
          </p:nvGrpSpPr>
          <p:grpSpPr>
            <a:xfrm flipV="1" rot="21073340">
              <a:off x="2465534" y="1463807"/>
              <a:ext cx="1244801" cy="328818"/>
              <a:chOff x="4183380" y="4205385"/>
              <a:chExt cx="2476500" cy="642853"/>
            </a:xfrm>
          </p:grpSpPr>
          <p:cxnSp>
            <p:nvCxnSpPr>
              <p:cNvPr id="82" name="直接连接符 81"/>
              <p:cNvCxnSpPr/>
              <p:nvPr/>
            </p:nvCxnSpPr>
            <p:spPr>
              <a:xfrm flipV="1">
                <a:off x="4184073" y="4299683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 flipV="1">
                <a:off x="4183380" y="4586385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接连接符 83"/>
              <p:cNvCxnSpPr/>
              <p:nvPr/>
            </p:nvCxnSpPr>
            <p:spPr>
              <a:xfrm flipH="1">
                <a:off x="4998720" y="4583614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接连接符 84"/>
              <p:cNvCxnSpPr/>
              <p:nvPr/>
            </p:nvCxnSpPr>
            <p:spPr>
              <a:xfrm flipV="1">
                <a:off x="4998720" y="4205385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接连接符 85"/>
              <p:cNvCxnSpPr/>
              <p:nvPr/>
            </p:nvCxnSpPr>
            <p:spPr>
              <a:xfrm flipH="1">
                <a:off x="5379720" y="4299683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接连接符 86"/>
              <p:cNvCxnSpPr/>
              <p:nvPr/>
            </p:nvCxnSpPr>
            <p:spPr>
              <a:xfrm flipV="1">
                <a:off x="5379720" y="4205385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组合 89"/>
            <p:cNvGrpSpPr/>
            <p:nvPr/>
          </p:nvGrpSpPr>
          <p:grpSpPr>
            <a:xfrm flipV="1" rot="467565">
              <a:off x="2338786" y="1844514"/>
              <a:ext cx="1583092" cy="439464"/>
              <a:chOff x="4183380" y="4205385"/>
              <a:chExt cx="2476500" cy="642853"/>
            </a:xfrm>
          </p:grpSpPr>
          <p:cxnSp>
            <p:nvCxnSpPr>
              <p:cNvPr id="91" name="直接连接符 90"/>
              <p:cNvCxnSpPr/>
              <p:nvPr/>
            </p:nvCxnSpPr>
            <p:spPr>
              <a:xfrm flipV="1">
                <a:off x="4184073" y="4299683"/>
                <a:ext cx="1254702" cy="54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接连接符 91"/>
              <p:cNvCxnSpPr/>
              <p:nvPr/>
            </p:nvCxnSpPr>
            <p:spPr>
              <a:xfrm flipV="1">
                <a:off x="4183380" y="4586385"/>
                <a:ext cx="940364" cy="259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接连接符 92"/>
              <p:cNvCxnSpPr/>
              <p:nvPr/>
            </p:nvCxnSpPr>
            <p:spPr>
              <a:xfrm flipH="1">
                <a:off x="4998720" y="4583614"/>
                <a:ext cx="117403" cy="2618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接连接符 93"/>
              <p:cNvCxnSpPr/>
              <p:nvPr/>
            </p:nvCxnSpPr>
            <p:spPr>
              <a:xfrm flipV="1">
                <a:off x="4998720" y="4205385"/>
                <a:ext cx="1661160" cy="6400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接连接符 94"/>
              <p:cNvCxnSpPr/>
              <p:nvPr/>
            </p:nvCxnSpPr>
            <p:spPr>
              <a:xfrm flipH="1">
                <a:off x="5379720" y="4299683"/>
                <a:ext cx="59055" cy="22574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接连接符 95"/>
              <p:cNvCxnSpPr/>
              <p:nvPr/>
            </p:nvCxnSpPr>
            <p:spPr>
              <a:xfrm flipV="1">
                <a:off x="5379720" y="4205385"/>
                <a:ext cx="1280160" cy="32004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0" name="矩形 179"/>
          <p:cNvSpPr/>
          <p:nvPr/>
        </p:nvSpPr>
        <p:spPr>
          <a:xfrm>
            <a:off x="602465" y="875786"/>
            <a:ext cx="7924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rgbClr val="AF270D"/>
                </a:solidFill>
                <a:latin charset="-122" pitchFamily="34" typeface="微软雅黑"/>
                <a:ea charset="-122" pitchFamily="34" typeface="微软雅黑"/>
              </a:rPr>
              <a:t>标准</a:t>
            </a:r>
          </a:p>
        </p:txBody>
      </p:sp>
      <p:sp>
        <p:nvSpPr>
          <p:cNvPr id="60" name="任意多边形 59"/>
          <p:cNvSpPr/>
          <p:nvPr/>
        </p:nvSpPr>
        <p:spPr>
          <a:xfrm rot="2761378">
            <a:off x="5360875" y="4473292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1" name="任意多边形 60"/>
          <p:cNvSpPr/>
          <p:nvPr/>
        </p:nvSpPr>
        <p:spPr>
          <a:xfrm rot="2761378">
            <a:off x="2151679" y="2337919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CF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4" name="任意多边形 63"/>
          <p:cNvSpPr/>
          <p:nvPr/>
        </p:nvSpPr>
        <p:spPr>
          <a:xfrm rot="2761378">
            <a:off x="2828943" y="2337918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CF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5" name="任意多边形 64"/>
          <p:cNvSpPr/>
          <p:nvPr/>
        </p:nvSpPr>
        <p:spPr>
          <a:xfrm rot="2761378">
            <a:off x="3487157" y="2362628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CF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任意多边形 69"/>
          <p:cNvSpPr/>
          <p:nvPr/>
        </p:nvSpPr>
        <p:spPr>
          <a:xfrm rot="2761378">
            <a:off x="7267109" y="2337919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E5D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1" name="任意多边形 70"/>
          <p:cNvSpPr/>
          <p:nvPr/>
        </p:nvSpPr>
        <p:spPr>
          <a:xfrm rot="2761378">
            <a:off x="7944373" y="2337918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E5D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任意多边形 71"/>
          <p:cNvSpPr/>
          <p:nvPr/>
        </p:nvSpPr>
        <p:spPr>
          <a:xfrm rot="2761378">
            <a:off x="8602587" y="2362628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E5D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7" name="文本框 96"/>
          <p:cNvSpPr txBox="1"/>
          <p:nvPr/>
        </p:nvSpPr>
        <p:spPr>
          <a:xfrm>
            <a:off x="3957761" y="6162677"/>
            <a:ext cx="506619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广交朋友，将心比心，与人为善</a:t>
            </a:r>
          </a:p>
        </p:txBody>
      </p:sp>
      <p:sp>
        <p:nvSpPr>
          <p:cNvPr id="36" name="任意多边形 35"/>
          <p:cNvSpPr/>
          <p:nvPr/>
        </p:nvSpPr>
        <p:spPr>
          <a:xfrm rot="2761378">
            <a:off x="6021362" y="4473291"/>
            <a:ext cx="1470249" cy="1420947"/>
          </a:xfrm>
          <a:custGeom>
            <a:gdLst>
              <a:gd fmla="*/ 263668 w 1470249" name="connsiteX0"/>
              <a:gd fmla="*/ 620817 h 1420947" name="connsiteY0"/>
              <a:gd fmla="*/ 442243 w 1470249" name="connsiteX1"/>
              <a:gd fmla="*/ 435750 h 1420947" name="connsiteY1"/>
              <a:gd fmla="*/ 634045 w 1470249" name="connsiteX2"/>
              <a:gd fmla="*/ 236973 h 1420947" name="connsiteY2"/>
              <a:gd fmla="*/ 707916 w 1470249" name="connsiteX3"/>
              <a:gd fmla="*/ 308252 h 1420947" name="connsiteY3"/>
              <a:gd fmla="*/ 707916 w 1470249" name="connsiteX4"/>
              <a:gd fmla="*/ 276584 h 1420947" name="connsiteY4"/>
              <a:gd fmla="*/ 1325815 w 1470249" name="connsiteX5"/>
              <a:gd fmla="*/ 276584 h 1420947" name="connsiteY5"/>
              <a:gd fmla="*/ 1325815 w 1470249" name="connsiteX6"/>
              <a:gd fmla="*/ 384682 h 1420947" name="connsiteY6"/>
              <a:gd fmla="*/ 787125 w 1470249" name="connsiteX7"/>
              <a:gd fmla="*/ 384682 h 1420947" name="connsiteY7"/>
              <a:gd fmla="*/ 1124133 w 1470249" name="connsiteX8"/>
              <a:gd fmla="*/ 709865 h 1420947" name="connsiteY8"/>
              <a:gd fmla="*/ 1077836 w 1470249" name="connsiteX9"/>
              <a:gd fmla="*/ 757845 h 1420947" name="connsiteY9"/>
              <a:gd fmla="*/ 1470249 w 1470249" name="connsiteX10"/>
              <a:gd fmla="*/ 1136490 h 1420947" name="connsiteY10"/>
              <a:gd fmla="*/ 1351199 w 1470249" name="connsiteX11"/>
              <a:gd fmla="*/ 1259869 h 1420947" name="connsiteY11"/>
              <a:gd fmla="*/ 958786 w 1470249" name="connsiteX12"/>
              <a:gd fmla="*/ 881224 h 1420947" name="connsiteY12"/>
              <a:gd fmla="*/ 922410 w 1470249" name="connsiteX13"/>
              <a:gd fmla="*/ 918923 h 1420947" name="connsiteY13"/>
              <a:gd fmla="*/ 1314823 w 1470249" name="connsiteX14"/>
              <a:gd fmla="*/ 1297568 h 1420947" name="connsiteY14"/>
              <a:gd fmla="*/ 1195773 w 1470249" name="connsiteX15"/>
              <a:gd fmla="*/ 1420947 h 1420947" name="connsiteY15"/>
              <a:gd fmla="*/ 803360 w 1470249" name="connsiteX16"/>
              <a:gd fmla="*/ 1042302 h 1420947" name="connsiteY16"/>
              <a:gd fmla="*/ 753756 w 1470249" name="connsiteX17"/>
              <a:gd fmla="*/ 1093710 h 1420947" name="connsiteY17"/>
              <a:gd fmla="*/ 416749 w 1470249" name="connsiteX18"/>
              <a:gd fmla="*/ 768527 h 1420947" name="connsiteY18"/>
              <a:gd fmla="*/ 435980 w 1470249" name="connsiteX19"/>
              <a:gd fmla="*/ 1306872 h 1420947" name="connsiteY19"/>
              <a:gd fmla="*/ 327951 w 1470249" name="connsiteX20"/>
              <a:gd fmla="*/ 1310731 h 1420947" name="connsiteY20"/>
              <a:gd fmla="*/ 305892 w 1470249" name="connsiteX21"/>
              <a:gd fmla="*/ 693226 h 1420947" name="connsiteY21"/>
              <a:gd fmla="*/ 337539 w 1470249" name="connsiteX22"/>
              <a:gd fmla="*/ 692096 h 1420947" name="connsiteY22"/>
              <a:gd fmla="*/ 72107 w 1470249" name="connsiteX23"/>
              <a:gd fmla="*/ 78600 h 1420947" name="connsiteY23"/>
              <a:gd fmla="*/ 435750 w 1470249" name="connsiteX24"/>
              <a:gd fmla="*/ 72107 h 1420947" name="connsiteY24"/>
              <a:gd fmla="*/ 442243 w 1470249" name="connsiteX25"/>
              <a:gd fmla="*/ 435750 h 1420947" name="connsiteY25"/>
              <a:gd fmla="*/ 78601 w 1470249" name="connsiteX26"/>
              <a:gd fmla="*/ 442243 h 1420947" name="connsiteY26"/>
              <a:gd fmla="*/ 72107 w 1470249" name="connsiteX27"/>
              <a:gd fmla="*/ 78600 h 1420947" name="connsiteY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b="b" l="l" r="r" t="t"/>
            <a:pathLst>
              <a:path h="1420947" w="1470249">
                <a:moveTo>
                  <a:pt x="263668" y="620817"/>
                </a:moveTo>
                <a:lnTo>
                  <a:pt x="442243" y="435750"/>
                </a:lnTo>
                <a:lnTo>
                  <a:pt x="634045" y="236973"/>
                </a:lnTo>
                <a:lnTo>
                  <a:pt x="707916" y="308252"/>
                </a:lnTo>
                <a:lnTo>
                  <a:pt x="707916" y="276584"/>
                </a:lnTo>
                <a:lnTo>
                  <a:pt x="1325815" y="276584"/>
                </a:lnTo>
                <a:lnTo>
                  <a:pt x="1325815" y="384682"/>
                </a:lnTo>
                <a:lnTo>
                  <a:pt x="787125" y="384682"/>
                </a:lnTo>
                <a:lnTo>
                  <a:pt x="1124133" y="709865"/>
                </a:lnTo>
                <a:lnTo>
                  <a:pt x="1077836" y="757845"/>
                </a:lnTo>
                <a:lnTo>
                  <a:pt x="1470249" y="1136490"/>
                </a:lnTo>
                <a:lnTo>
                  <a:pt x="1351199" y="1259869"/>
                </a:lnTo>
                <a:lnTo>
                  <a:pt x="958786" y="881224"/>
                </a:lnTo>
                <a:lnTo>
                  <a:pt x="922410" y="918923"/>
                </a:lnTo>
                <a:lnTo>
                  <a:pt x="1314823" y="1297568"/>
                </a:lnTo>
                <a:lnTo>
                  <a:pt x="1195773" y="1420947"/>
                </a:lnTo>
                <a:lnTo>
                  <a:pt x="803360" y="1042302"/>
                </a:lnTo>
                <a:lnTo>
                  <a:pt x="753756" y="1093710"/>
                </a:lnTo>
                <a:lnTo>
                  <a:pt x="416749" y="768527"/>
                </a:lnTo>
                <a:lnTo>
                  <a:pt x="435980" y="1306872"/>
                </a:lnTo>
                <a:lnTo>
                  <a:pt x="327951" y="1310731"/>
                </a:lnTo>
                <a:lnTo>
                  <a:pt x="305892" y="693226"/>
                </a:lnTo>
                <a:lnTo>
                  <a:pt x="337539" y="692096"/>
                </a:lnTo>
                <a:close/>
                <a:moveTo>
                  <a:pt x="72107" y="78600"/>
                </a:moveTo>
                <a:cubicBezTo>
                  <a:pt x="170731" y="-23610"/>
                  <a:pt x="333539" y="-26517"/>
                  <a:pt x="435750" y="72107"/>
                </a:cubicBezTo>
                <a:cubicBezTo>
                  <a:pt x="537960" y="170731"/>
                  <a:pt x="540867" y="333539"/>
                  <a:pt x="442243" y="435750"/>
                </a:cubicBezTo>
                <a:cubicBezTo>
                  <a:pt x="343619" y="537960"/>
                  <a:pt x="180811" y="540867"/>
                  <a:pt x="78601" y="442243"/>
                </a:cubicBezTo>
                <a:cubicBezTo>
                  <a:pt x="-23610" y="343619"/>
                  <a:pt x="-26517" y="180811"/>
                  <a:pt x="72107" y="78600"/>
                </a:cubicBezTo>
                <a:close/>
              </a:path>
            </a:pathLst>
          </a:cu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" name="组合 3"/>
          <p:cNvGrpSpPr/>
          <p:nvPr/>
        </p:nvGrpSpPr>
        <p:grpSpPr>
          <a:xfrm>
            <a:off x="2599263" y="2176397"/>
            <a:ext cx="1623018" cy="2282122"/>
            <a:chOff x="2722396" y="2288027"/>
            <a:chExt cx="1623018" cy="2282122"/>
          </a:xfrm>
        </p:grpSpPr>
        <p:sp>
          <p:nvSpPr>
            <p:cNvPr id="11" name="流程图: 手动输入 10"/>
            <p:cNvSpPr/>
            <p:nvPr/>
          </p:nvSpPr>
          <p:spPr>
            <a:xfrm rot="2083346">
              <a:off x="3964222" y="2288027"/>
              <a:ext cx="381192" cy="2282122"/>
            </a:xfrm>
            <a:prstGeom prst="flowChartManualInput">
              <a:avLst/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梯形 9"/>
            <p:cNvSpPr/>
            <p:nvPr/>
          </p:nvSpPr>
          <p:spPr>
            <a:xfrm rot="8034932">
              <a:off x="3035013" y="3404168"/>
              <a:ext cx="496126" cy="1121360"/>
            </a:xfrm>
            <a:prstGeom prst="trapezoid">
              <a:avLst/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2" name="禁止符 11"/>
          <p:cNvSpPr/>
          <p:nvPr/>
        </p:nvSpPr>
        <p:spPr>
          <a:xfrm>
            <a:off x="7356152" y="1758292"/>
            <a:ext cx="2649915" cy="2629618"/>
          </a:xfrm>
          <a:prstGeom prst="noSmoking">
            <a:avLst>
              <a:gd fmla="val 11992" name="adj"/>
            </a:avLst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B92909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83353" y="4387910"/>
            <a:ext cx="2398447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en-US" b="0" lang="zh-CN"/>
              <a:t>有接受你的……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7778204" y="4424836"/>
            <a:ext cx="287513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b="1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en-US" b="0" lang="zh-CN"/>
              <a:t>也有拒绝你的……</a:t>
            </a:r>
          </a:p>
        </p:txBody>
      </p:sp>
    </p:spTree>
    <p:extLst>
      <p:ext uri="{BB962C8B-B14F-4D97-AF65-F5344CB8AC3E}">
        <p14:creationId val="355631895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6" name="任意多边形 45"/>
          <p:cNvSpPr/>
          <p:nvPr/>
        </p:nvSpPr>
        <p:spPr>
          <a:xfrm rot="21023980">
            <a:off x="910169" y="569163"/>
            <a:ext cx="4112640" cy="912328"/>
          </a:xfrm>
          <a:custGeom>
            <a:gdLst>
              <a:gd fmla="*/ 0 w 2627086" name="connsiteX0"/>
              <a:gd fmla="*/ 333828 h 696685" name="connsiteY0"/>
              <a:gd fmla="*/ 2627086 w 2627086" name="connsiteX1"/>
              <a:gd fmla="*/ 0 h 696685" name="connsiteY1"/>
              <a:gd fmla="*/ 2423886 w 2627086" name="connsiteX2"/>
              <a:gd fmla="*/ 696685 h 696685" name="connsiteY2"/>
              <a:gd fmla="*/ 159658 w 2627086" name="connsiteX3"/>
              <a:gd fmla="*/ 609600 h 696685" name="connsiteY3"/>
              <a:gd fmla="*/ 0 w 2627086" name="connsiteX4"/>
              <a:gd fmla="*/ 333828 h 69668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696685" w="2627086">
                <a:moveTo>
                  <a:pt x="0" y="333828"/>
                </a:moveTo>
                <a:lnTo>
                  <a:pt x="2627086" y="0"/>
                </a:lnTo>
                <a:lnTo>
                  <a:pt x="2423886" y="696685"/>
                </a:lnTo>
                <a:lnTo>
                  <a:pt x="159658" y="609600"/>
                </a:lnTo>
                <a:lnTo>
                  <a:pt x="0" y="333828"/>
                </a:lnTo>
                <a:close/>
              </a:path>
            </a:pathLst>
          </a:custGeom>
          <a:solidFill>
            <a:srgbClr val="CFAB91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7" name="组合 46"/>
          <p:cNvGrpSpPr/>
          <p:nvPr/>
        </p:nvGrpSpPr>
        <p:grpSpPr>
          <a:xfrm rot="569722">
            <a:off x="102507" y="423580"/>
            <a:ext cx="4945538" cy="1653491"/>
            <a:chOff x="307219" y="1979458"/>
            <a:chExt cx="4945538" cy="1262663"/>
          </a:xfrm>
        </p:grpSpPr>
        <p:sp>
          <p:nvSpPr>
            <p:cNvPr id="48" name="任意多边形 47"/>
            <p:cNvSpPr/>
            <p:nvPr/>
          </p:nvSpPr>
          <p:spPr>
            <a:xfrm rot="21030278">
              <a:off x="1140117" y="1979458"/>
              <a:ext cx="4112640" cy="696685"/>
            </a:xfrm>
            <a:custGeom>
              <a:gdLst>
                <a:gd fmla="*/ 0 w 2627086" name="connsiteX0"/>
                <a:gd fmla="*/ 333828 h 696685" name="connsiteY0"/>
                <a:gd fmla="*/ 2627086 w 2627086" name="connsiteX1"/>
                <a:gd fmla="*/ 0 h 696685" name="connsiteY1"/>
                <a:gd fmla="*/ 2423886 w 2627086" name="connsiteX2"/>
                <a:gd fmla="*/ 696685 h 696685" name="connsiteY2"/>
                <a:gd fmla="*/ 159658 w 2627086" name="connsiteX3"/>
                <a:gd fmla="*/ 609600 h 696685" name="connsiteY3"/>
                <a:gd fmla="*/ 0 w 2627086" name="connsiteX4"/>
                <a:gd fmla="*/ 333828 h 69668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696685" w="2627086">
                  <a:moveTo>
                    <a:pt x="0" y="333828"/>
                  </a:moveTo>
                  <a:lnTo>
                    <a:pt x="2627086" y="0"/>
                  </a:lnTo>
                  <a:lnTo>
                    <a:pt x="2423886" y="696685"/>
                  </a:lnTo>
                  <a:lnTo>
                    <a:pt x="159658" y="609600"/>
                  </a:lnTo>
                  <a:lnTo>
                    <a:pt x="0" y="333828"/>
                  </a:lnTo>
                  <a:close/>
                </a:path>
              </a:pathLst>
            </a:custGeom>
            <a:solidFill>
              <a:srgbClr val="CF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任意多边形 49"/>
            <p:cNvSpPr/>
            <p:nvPr/>
          </p:nvSpPr>
          <p:spPr>
            <a:xfrm>
              <a:off x="307219" y="1994610"/>
              <a:ext cx="4921676" cy="1247511"/>
            </a:xfrm>
            <a:custGeom>
              <a:gdLst>
                <a:gd fmla="*/ 0 w 1683657" name="connsiteX0"/>
                <a:gd fmla="*/ 87086 h 304800" name="connsiteY0"/>
                <a:gd fmla="*/ 1669143 w 1683657" name="connsiteX1"/>
                <a:gd fmla="*/ 0 h 304800" name="connsiteY1"/>
                <a:gd fmla="*/ 1683657 w 1683657" name="connsiteX2"/>
                <a:gd fmla="*/ 101600 h 304800" name="connsiteY2"/>
                <a:gd fmla="*/ 130629 w 1683657" name="connsiteX3"/>
                <a:gd fmla="*/ 304800 h 304800" name="connsiteY3"/>
                <a:gd fmla="*/ 0 w 1683657" name="connsiteX4"/>
                <a:gd fmla="*/ 87086 h 3048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304800" w="1683656">
                  <a:moveTo>
                    <a:pt x="0" y="87086"/>
                  </a:moveTo>
                  <a:lnTo>
                    <a:pt x="1669143" y="0"/>
                  </a:lnTo>
                  <a:lnTo>
                    <a:pt x="1683657" y="101600"/>
                  </a:lnTo>
                  <a:lnTo>
                    <a:pt x="130629" y="304800"/>
                  </a:lnTo>
                  <a:lnTo>
                    <a:pt x="0" y="87086"/>
                  </a:lnTo>
                  <a:close/>
                </a:path>
              </a:pathLst>
            </a:custGeom>
            <a:solidFill>
              <a:srgbClr val="AF27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100">
                <a:ea charset="-122" pitchFamily="34" typeface="微软雅黑"/>
              </a:endParaRPr>
            </a:p>
          </p:txBody>
        </p:sp>
      </p:grpSp>
      <p:sp>
        <p:nvSpPr>
          <p:cNvPr id="52" name="标题 1"/>
          <p:cNvSpPr txBox="1"/>
          <p:nvPr/>
        </p:nvSpPr>
        <p:spPr>
          <a:xfrm>
            <a:off x="357886" y="492483"/>
            <a:ext cx="4873171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377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itchFamily="34" typeface="微软雅黑"/>
                <a:cs typeface="+mj-cs"/>
              </a:defRPr>
            </a:lvl1pPr>
          </a:lstStyle>
          <a:p>
            <a:r>
              <a:rPr altLang="en-US" b="1" lang="zh-CN" smtClean="0" sz="40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高效能法则</a:t>
            </a:r>
          </a:p>
        </p:txBody>
      </p:sp>
      <p:sp>
        <p:nvSpPr>
          <p:cNvPr id="43" name="椭圆 42"/>
          <p:cNvSpPr/>
          <p:nvPr/>
        </p:nvSpPr>
        <p:spPr>
          <a:xfrm>
            <a:off x="8762951" y="3151414"/>
            <a:ext cx="2194202" cy="2194202"/>
          </a:xfrm>
          <a:prstGeom prst="ellipse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4" name="组合 43"/>
          <p:cNvGrpSpPr/>
          <p:nvPr/>
        </p:nvGrpSpPr>
        <p:grpSpPr>
          <a:xfrm>
            <a:off x="9557684" y="3150695"/>
            <a:ext cx="604736" cy="707886"/>
            <a:chOff x="1130093" y="1753942"/>
            <a:chExt cx="604736" cy="707886"/>
          </a:xfrm>
        </p:grpSpPr>
        <p:sp>
          <p:nvSpPr>
            <p:cNvPr id="45" name="椭圆 44"/>
            <p:cNvSpPr/>
            <p:nvPr/>
          </p:nvSpPr>
          <p:spPr>
            <a:xfrm>
              <a:off x="1130093" y="1794882"/>
              <a:ext cx="604736" cy="6260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矩形 52"/>
            <p:cNvSpPr/>
            <p:nvPr/>
          </p:nvSpPr>
          <p:spPr>
            <a:xfrm>
              <a:off x="1193453" y="1753942"/>
              <a:ext cx="481330" cy="7010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mtClean="0" sz="4000">
                  <a:solidFill>
                    <a:srgbClr val="B92909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3</a:t>
              </a:r>
            </a:p>
          </p:txBody>
        </p:sp>
      </p:grpSp>
      <p:sp>
        <p:nvSpPr>
          <p:cNvPr id="54" name="矩形 53"/>
          <p:cNvSpPr/>
          <p:nvPr/>
        </p:nvSpPr>
        <p:spPr>
          <a:xfrm>
            <a:off x="9228564" y="4422017"/>
            <a:ext cx="1438592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Do Report</a:t>
            </a:r>
          </a:p>
        </p:txBody>
      </p:sp>
      <p:sp>
        <p:nvSpPr>
          <p:cNvPr id="55" name="矩形 54"/>
          <p:cNvSpPr/>
          <p:nvPr/>
        </p:nvSpPr>
        <p:spPr>
          <a:xfrm>
            <a:off x="8810076" y="3798767"/>
            <a:ext cx="211066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做汇报</a:t>
            </a:r>
          </a:p>
        </p:txBody>
      </p:sp>
      <p:cxnSp>
        <p:nvCxnSpPr>
          <p:cNvPr id="57" name="直接连接符 56"/>
          <p:cNvCxnSpPr/>
          <p:nvPr/>
        </p:nvCxnSpPr>
        <p:spPr>
          <a:xfrm>
            <a:off x="8873279" y="4427252"/>
            <a:ext cx="1980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椭圆 58"/>
          <p:cNvSpPr/>
          <p:nvPr/>
        </p:nvSpPr>
        <p:spPr>
          <a:xfrm>
            <a:off x="4938434" y="3191635"/>
            <a:ext cx="2194202" cy="2194202"/>
          </a:xfrm>
          <a:prstGeom prst="ellipse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1" name="组合 60"/>
          <p:cNvGrpSpPr/>
          <p:nvPr/>
        </p:nvGrpSpPr>
        <p:grpSpPr>
          <a:xfrm>
            <a:off x="5733167" y="3190916"/>
            <a:ext cx="604736" cy="707886"/>
            <a:chOff x="1130093" y="1753942"/>
            <a:chExt cx="604736" cy="707886"/>
          </a:xfrm>
        </p:grpSpPr>
        <p:sp>
          <p:nvSpPr>
            <p:cNvPr id="62" name="椭圆 61"/>
            <p:cNvSpPr/>
            <p:nvPr/>
          </p:nvSpPr>
          <p:spPr>
            <a:xfrm>
              <a:off x="1130093" y="1794882"/>
              <a:ext cx="604736" cy="6260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3" name="矩形 62"/>
            <p:cNvSpPr/>
            <p:nvPr/>
          </p:nvSpPr>
          <p:spPr>
            <a:xfrm>
              <a:off x="1193453" y="1753942"/>
              <a:ext cx="481330" cy="7010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mtClean="0" sz="4000">
                  <a:solidFill>
                    <a:srgbClr val="B92909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2</a:t>
              </a:r>
            </a:p>
          </p:txBody>
        </p:sp>
      </p:grpSp>
      <p:sp>
        <p:nvSpPr>
          <p:cNvPr id="64" name="矩形 63"/>
          <p:cNvSpPr/>
          <p:nvPr/>
        </p:nvSpPr>
        <p:spPr>
          <a:xfrm>
            <a:off x="5165751" y="4505215"/>
            <a:ext cx="1844992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Manage Time</a:t>
            </a:r>
          </a:p>
        </p:txBody>
      </p:sp>
      <p:sp>
        <p:nvSpPr>
          <p:cNvPr id="65" name="矩形 64"/>
          <p:cNvSpPr/>
          <p:nvPr/>
        </p:nvSpPr>
        <p:spPr>
          <a:xfrm>
            <a:off x="4985559" y="3838988"/>
            <a:ext cx="211066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mtClean="0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理时间</a:t>
            </a:r>
          </a:p>
        </p:txBody>
      </p:sp>
      <p:cxnSp>
        <p:nvCxnSpPr>
          <p:cNvPr id="66" name="直接连接符 65"/>
          <p:cNvCxnSpPr/>
          <p:nvPr/>
        </p:nvCxnSpPr>
        <p:spPr>
          <a:xfrm>
            <a:off x="5048762" y="4467473"/>
            <a:ext cx="1980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椭圆 66"/>
          <p:cNvSpPr/>
          <p:nvPr/>
        </p:nvSpPr>
        <p:spPr>
          <a:xfrm>
            <a:off x="1221349" y="3143262"/>
            <a:ext cx="2194202" cy="2194202"/>
          </a:xfrm>
          <a:prstGeom prst="ellipse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B92909"/>
              </a:solidFill>
            </a:endParaRPr>
          </a:p>
        </p:txBody>
      </p:sp>
      <p:grpSp>
        <p:nvGrpSpPr>
          <p:cNvPr id="68" name="组合 67"/>
          <p:cNvGrpSpPr/>
          <p:nvPr/>
        </p:nvGrpSpPr>
        <p:grpSpPr>
          <a:xfrm>
            <a:off x="2016082" y="3142543"/>
            <a:ext cx="604736" cy="707886"/>
            <a:chOff x="1130093" y="1753942"/>
            <a:chExt cx="604736" cy="707886"/>
          </a:xfrm>
        </p:grpSpPr>
        <p:sp>
          <p:nvSpPr>
            <p:cNvPr id="69" name="椭圆 68"/>
            <p:cNvSpPr/>
            <p:nvPr/>
          </p:nvSpPr>
          <p:spPr>
            <a:xfrm>
              <a:off x="1130093" y="1794882"/>
              <a:ext cx="604736" cy="6260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0" name="矩形 69"/>
            <p:cNvSpPr/>
            <p:nvPr/>
          </p:nvSpPr>
          <p:spPr>
            <a:xfrm>
              <a:off x="1193453" y="1753942"/>
              <a:ext cx="481330" cy="7010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4000">
                  <a:solidFill>
                    <a:srgbClr val="B92909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1</a:t>
              </a:r>
            </a:p>
          </p:txBody>
        </p:sp>
      </p:grpSp>
      <p:sp>
        <p:nvSpPr>
          <p:cNvPr id="71" name="矩形 70"/>
          <p:cNvSpPr/>
          <p:nvPr/>
        </p:nvSpPr>
        <p:spPr>
          <a:xfrm>
            <a:off x="1645033" y="4416621"/>
            <a:ext cx="1448117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Make Plan</a:t>
            </a:r>
          </a:p>
        </p:txBody>
      </p:sp>
      <p:sp>
        <p:nvSpPr>
          <p:cNvPr id="72" name="矩形 71"/>
          <p:cNvSpPr/>
          <p:nvPr/>
        </p:nvSpPr>
        <p:spPr>
          <a:xfrm>
            <a:off x="1268474" y="3790615"/>
            <a:ext cx="211066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mtClean="0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定计划</a:t>
            </a:r>
          </a:p>
        </p:txBody>
      </p:sp>
      <p:cxnSp>
        <p:nvCxnSpPr>
          <p:cNvPr id="73" name="直接连接符 72"/>
          <p:cNvCxnSpPr/>
          <p:nvPr/>
        </p:nvCxnSpPr>
        <p:spPr>
          <a:xfrm>
            <a:off x="1331677" y="4419100"/>
            <a:ext cx="1980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301074298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椭圆 4"/>
          <p:cNvSpPr/>
          <p:nvPr/>
        </p:nvSpPr>
        <p:spPr>
          <a:xfrm>
            <a:off x="318606" y="255338"/>
            <a:ext cx="2194202" cy="2194202"/>
          </a:xfrm>
          <a:prstGeom prst="ellipse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/>
          <p:cNvGrpSpPr/>
          <p:nvPr/>
        </p:nvGrpSpPr>
        <p:grpSpPr>
          <a:xfrm>
            <a:off x="1113339" y="292719"/>
            <a:ext cx="604736" cy="707886"/>
            <a:chOff x="1130093" y="1792042"/>
            <a:chExt cx="604736" cy="707886"/>
          </a:xfrm>
        </p:grpSpPr>
        <p:sp>
          <p:nvSpPr>
            <p:cNvPr id="7" name="椭圆 6"/>
            <p:cNvSpPr/>
            <p:nvPr/>
          </p:nvSpPr>
          <p:spPr>
            <a:xfrm>
              <a:off x="1130093" y="1794882"/>
              <a:ext cx="604736" cy="6260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矩形 7"/>
            <p:cNvSpPr/>
            <p:nvPr/>
          </p:nvSpPr>
          <p:spPr>
            <a:xfrm>
              <a:off x="1269653" y="1792042"/>
              <a:ext cx="481330" cy="7010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4000">
                  <a:solidFill>
                    <a:srgbClr val="B92909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1</a:t>
              </a:r>
            </a:p>
          </p:txBody>
        </p:sp>
      </p:grpSp>
      <p:sp>
        <p:nvSpPr>
          <p:cNvPr id="9" name="矩形 8"/>
          <p:cNvSpPr/>
          <p:nvPr/>
        </p:nvSpPr>
        <p:spPr>
          <a:xfrm>
            <a:off x="784218" y="1525941"/>
            <a:ext cx="1448117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Make Plan</a:t>
            </a:r>
          </a:p>
        </p:txBody>
      </p:sp>
      <p:sp>
        <p:nvSpPr>
          <p:cNvPr id="10" name="矩形 9"/>
          <p:cNvSpPr/>
          <p:nvPr/>
        </p:nvSpPr>
        <p:spPr>
          <a:xfrm>
            <a:off x="365731" y="902691"/>
            <a:ext cx="211066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mtClean="0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定计划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428934" y="1531176"/>
            <a:ext cx="1980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/>
          <p:cNvGrpSpPr/>
          <p:nvPr/>
        </p:nvGrpSpPr>
        <p:grpSpPr>
          <a:xfrm>
            <a:off x="1129763" y="2465601"/>
            <a:ext cx="9934789" cy="4558478"/>
            <a:chOff x="1129763" y="2465601"/>
            <a:chExt cx="9934789" cy="4558478"/>
          </a:xfrm>
        </p:grpSpPr>
        <p:cxnSp>
          <p:nvCxnSpPr>
            <p:cNvPr id="13" name="直接连接符 12"/>
            <p:cNvCxnSpPr/>
            <p:nvPr/>
          </p:nvCxnSpPr>
          <p:spPr>
            <a:xfrm flipH="1">
              <a:off x="1432131" y="2465601"/>
              <a:ext cx="661" cy="3312000"/>
            </a:xfrm>
            <a:prstGeom prst="line">
              <a:avLst/>
            </a:prstGeom>
            <a:ln w="76200">
              <a:solidFill>
                <a:srgbClr val="F9AC9D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 flipH="1">
              <a:off x="1432131" y="5877272"/>
              <a:ext cx="9361811" cy="0"/>
            </a:xfrm>
            <a:prstGeom prst="line">
              <a:avLst/>
            </a:prstGeom>
            <a:ln w="76200">
              <a:solidFill>
                <a:srgbClr val="F9AC9D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H="1">
              <a:off x="10759275" y="5980079"/>
              <a:ext cx="661" cy="1044000"/>
            </a:xfrm>
            <a:prstGeom prst="line">
              <a:avLst/>
            </a:prstGeom>
            <a:ln w="76200">
              <a:solidFill>
                <a:srgbClr val="F9AC9D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椭圆 15"/>
            <p:cNvSpPr/>
            <p:nvPr/>
          </p:nvSpPr>
          <p:spPr>
            <a:xfrm>
              <a:off x="10459816" y="5582849"/>
              <a:ext cx="604736" cy="626006"/>
            </a:xfrm>
            <a:prstGeom prst="ellipse">
              <a:avLst/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129763" y="5584048"/>
              <a:ext cx="604736" cy="626006"/>
            </a:xfrm>
            <a:prstGeom prst="ellipse">
              <a:avLst/>
            </a:prstGeom>
            <a:solidFill>
              <a:srgbClr val="B9290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椭圆 17"/>
            <p:cNvSpPr/>
            <p:nvPr/>
          </p:nvSpPr>
          <p:spPr>
            <a:xfrm>
              <a:off x="10572867" y="5702203"/>
              <a:ext cx="374139" cy="3872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" name="椭圆 18"/>
            <p:cNvSpPr/>
            <p:nvPr/>
          </p:nvSpPr>
          <p:spPr>
            <a:xfrm>
              <a:off x="1237741" y="5702203"/>
              <a:ext cx="374139" cy="3872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929994" y="2204455"/>
            <a:ext cx="9050256" cy="3038300"/>
            <a:chOff x="1929994" y="2204455"/>
            <a:chExt cx="9050256" cy="3038300"/>
          </a:xfrm>
        </p:grpSpPr>
        <p:sp>
          <p:nvSpPr>
            <p:cNvPr id="3" name="任意多边形 2"/>
            <p:cNvSpPr/>
            <p:nvPr/>
          </p:nvSpPr>
          <p:spPr>
            <a:xfrm>
              <a:off x="1929994" y="2204455"/>
              <a:ext cx="1292893" cy="1292893"/>
            </a:xfrm>
            <a:custGeom>
              <a:gdLst>
                <a:gd fmla="*/ 0 w 1292893" name="connsiteX0"/>
                <a:gd fmla="*/ 646447 h 1292893" name="connsiteY0"/>
                <a:gd fmla="*/ 646447 w 1292893" name="connsiteX1"/>
                <a:gd fmla="*/ 0 h 1292893" name="connsiteY1"/>
                <a:gd fmla="*/ 1292894 w 1292893" name="connsiteX2"/>
                <a:gd fmla="*/ 646447 h 1292893" name="connsiteY2"/>
                <a:gd fmla="*/ 646447 w 1292893" name="connsiteX3"/>
                <a:gd fmla="*/ 1292894 h 1292893" name="connsiteY3"/>
                <a:gd fmla="*/ 0 w 1292893" name="connsiteX4"/>
                <a:gd fmla="*/ 646447 h 129289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292893" w="1292893">
                  <a:moveTo>
                    <a:pt x="0" y="646447"/>
                  </a:moveTo>
                  <a:cubicBezTo>
                    <a:pt x="0" y="289424"/>
                    <a:pt x="289424" y="0"/>
                    <a:pt x="646447" y="0"/>
                  </a:cubicBezTo>
                  <a:cubicBezTo>
                    <a:pt x="1003470" y="0"/>
                    <a:pt x="1292894" y="289424"/>
                    <a:pt x="1292894" y="646447"/>
                  </a:cubicBezTo>
                  <a:cubicBezTo>
                    <a:pt x="1292894" y="1003470"/>
                    <a:pt x="1003470" y="1292894"/>
                    <a:pt x="646447" y="1292894"/>
                  </a:cubicBezTo>
                  <a:cubicBezTo>
                    <a:pt x="289424" y="1292894"/>
                    <a:pt x="0" y="1003470"/>
                    <a:pt x="0" y="646447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12200" lIns="212200" numCol="1" rIns="212200" spcCol="1270" spcFirstLastPara="0" tIns="212200" vert="horz" wrap="square">
              <a:noAutofit/>
            </a:bodyPr>
            <a:lstStyle/>
            <a:p>
              <a:pPr algn="ctr" defTabSz="8001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800">
                  <a:latin charset="-122" pitchFamily="34" typeface="微软雅黑"/>
                  <a:ea charset="-122" pitchFamily="34" typeface="微软雅黑"/>
                </a:rPr>
                <a:t>弄清目的确定锚点</a:t>
              </a:r>
            </a:p>
          </p:txBody>
        </p:sp>
        <p:sp>
          <p:nvSpPr>
            <p:cNvPr id="20" name="任意多边形 19"/>
            <p:cNvSpPr/>
            <p:nvPr/>
          </p:nvSpPr>
          <p:spPr>
            <a:xfrm>
              <a:off x="2145260" y="4165129"/>
              <a:ext cx="862360" cy="862360"/>
            </a:xfrm>
            <a:custGeom>
              <a:gdLst>
                <a:gd fmla="*/ 0 w 862360" name="connsiteX0"/>
                <a:gd fmla="*/ 431180 h 862360" name="connsiteY0"/>
                <a:gd fmla="*/ 431180 w 862360" name="connsiteX1"/>
                <a:gd fmla="*/ 0 h 862360" name="connsiteY1"/>
                <a:gd fmla="*/ 862360 w 862360" name="connsiteX2"/>
                <a:gd fmla="*/ 431180 h 862360" name="connsiteY2"/>
                <a:gd fmla="*/ 431180 w 862360" name="connsiteX3"/>
                <a:gd fmla="*/ 862360 h 862360" name="connsiteY3"/>
                <a:gd fmla="*/ 0 w 862360" name="connsiteX4"/>
                <a:gd fmla="*/ 431180 h 86236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862360" w="862360">
                  <a:moveTo>
                    <a:pt x="0" y="431180"/>
                  </a:moveTo>
                  <a:cubicBezTo>
                    <a:pt x="0" y="193046"/>
                    <a:pt x="193046" y="0"/>
                    <a:pt x="431180" y="0"/>
                  </a:cubicBezTo>
                  <a:cubicBezTo>
                    <a:pt x="669314" y="0"/>
                    <a:pt x="862360" y="193046"/>
                    <a:pt x="862360" y="431180"/>
                  </a:cubicBezTo>
                  <a:cubicBezTo>
                    <a:pt x="862360" y="669314"/>
                    <a:pt x="669314" y="862360"/>
                    <a:pt x="431180" y="862360"/>
                  </a:cubicBezTo>
                  <a:cubicBezTo>
                    <a:pt x="193046" y="862360"/>
                    <a:pt x="0" y="669314"/>
                    <a:pt x="0" y="431180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530" lIns="141530" numCol="1" rIns="141530" spcCol="1270" spcFirstLastPara="0" tIns="141530" vert="horz" wrap="square">
              <a:noAutofit/>
            </a:bodyPr>
            <a:lstStyle/>
            <a:p>
              <a:pPr algn="ctr" defTabSz="5334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200">
                  <a:latin charset="-122" pitchFamily="34" typeface="微软雅黑"/>
                  <a:ea charset="-122" pitchFamily="34" typeface="微软雅黑"/>
                </a:rPr>
                <a:t>阐述基本信息</a:t>
              </a:r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4084601" y="4165129"/>
              <a:ext cx="862360" cy="862360"/>
            </a:xfrm>
            <a:custGeom>
              <a:gdLst>
                <a:gd fmla="*/ 0 w 862360" name="connsiteX0"/>
                <a:gd fmla="*/ 431180 h 862360" name="connsiteY0"/>
                <a:gd fmla="*/ 431180 w 862360" name="connsiteX1"/>
                <a:gd fmla="*/ 0 h 862360" name="connsiteY1"/>
                <a:gd fmla="*/ 862360 w 862360" name="connsiteX2"/>
                <a:gd fmla="*/ 431180 h 862360" name="connsiteY2"/>
                <a:gd fmla="*/ 431180 w 862360" name="connsiteX3"/>
                <a:gd fmla="*/ 862360 h 862360" name="connsiteY3"/>
                <a:gd fmla="*/ 0 w 862360" name="connsiteX4"/>
                <a:gd fmla="*/ 431180 h 86236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862360" w="862360">
                  <a:moveTo>
                    <a:pt x="0" y="431180"/>
                  </a:moveTo>
                  <a:cubicBezTo>
                    <a:pt x="0" y="193046"/>
                    <a:pt x="193046" y="0"/>
                    <a:pt x="431180" y="0"/>
                  </a:cubicBezTo>
                  <a:cubicBezTo>
                    <a:pt x="669314" y="0"/>
                    <a:pt x="862360" y="193046"/>
                    <a:pt x="862360" y="431180"/>
                  </a:cubicBezTo>
                  <a:cubicBezTo>
                    <a:pt x="862360" y="669314"/>
                    <a:pt x="669314" y="862360"/>
                    <a:pt x="431180" y="862360"/>
                  </a:cubicBezTo>
                  <a:cubicBezTo>
                    <a:pt x="193046" y="862360"/>
                    <a:pt x="0" y="669314"/>
                    <a:pt x="0" y="431180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530" lIns="141530" numCol="1" rIns="141530" spcCol="1270" spcFirstLastPara="0" tIns="141530" vert="horz" wrap="square">
              <a:noAutofit/>
            </a:bodyPr>
            <a:lstStyle/>
            <a:p>
              <a:pPr algn="ctr" defTabSz="5334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200">
                  <a:latin charset="-122" pitchFamily="34" typeface="微软雅黑"/>
                  <a:ea charset="-122" pitchFamily="34" typeface="微软雅黑"/>
                </a:rPr>
                <a:t>确定当期目标</a:t>
              </a:r>
            </a:p>
          </p:txBody>
        </p:sp>
        <p:sp>
          <p:nvSpPr>
            <p:cNvPr id="26" name="任意多边形 25"/>
            <p:cNvSpPr/>
            <p:nvPr/>
          </p:nvSpPr>
          <p:spPr>
            <a:xfrm>
              <a:off x="4084601" y="2419722"/>
              <a:ext cx="862360" cy="862360"/>
            </a:xfrm>
            <a:custGeom>
              <a:gdLst>
                <a:gd fmla="*/ 0 w 862360" name="connsiteX0"/>
                <a:gd fmla="*/ 431180 h 862360" name="connsiteY0"/>
                <a:gd fmla="*/ 431180 w 862360" name="connsiteX1"/>
                <a:gd fmla="*/ 0 h 862360" name="connsiteY1"/>
                <a:gd fmla="*/ 862360 w 862360" name="connsiteX2"/>
                <a:gd fmla="*/ 431180 h 862360" name="connsiteY2"/>
                <a:gd fmla="*/ 431180 w 862360" name="connsiteX3"/>
                <a:gd fmla="*/ 862360 h 862360" name="connsiteY3"/>
                <a:gd fmla="*/ 0 w 862360" name="connsiteX4"/>
                <a:gd fmla="*/ 431180 h 86236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862360" w="862360">
                  <a:moveTo>
                    <a:pt x="0" y="431180"/>
                  </a:moveTo>
                  <a:cubicBezTo>
                    <a:pt x="0" y="193046"/>
                    <a:pt x="193046" y="0"/>
                    <a:pt x="431180" y="0"/>
                  </a:cubicBezTo>
                  <a:cubicBezTo>
                    <a:pt x="669314" y="0"/>
                    <a:pt x="862360" y="193046"/>
                    <a:pt x="862360" y="431180"/>
                  </a:cubicBezTo>
                  <a:cubicBezTo>
                    <a:pt x="862360" y="669314"/>
                    <a:pt x="669314" y="862360"/>
                    <a:pt x="431180" y="862360"/>
                  </a:cubicBezTo>
                  <a:cubicBezTo>
                    <a:pt x="193046" y="862360"/>
                    <a:pt x="0" y="669314"/>
                    <a:pt x="0" y="431180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4070" lIns="144070" numCol="1" rIns="144070" spcCol="1270" spcFirstLastPara="0" tIns="144070" vert="horz" wrap="square">
              <a:noAutofit/>
            </a:bodyPr>
            <a:lstStyle/>
            <a:p>
              <a:pPr algn="ctr" defTabSz="6223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b="0" kern="1200" lang="zh-CN" smtClean="0" sz="1400">
                  <a:latin charset="-122" pitchFamily="34" typeface="微软雅黑"/>
                  <a:ea charset="-122" pitchFamily="34" typeface="微软雅黑"/>
                </a:rPr>
                <a:t>目标具体化</a:t>
              </a:r>
            </a:p>
          </p:txBody>
        </p:sp>
        <p:sp>
          <p:nvSpPr>
            <p:cNvPr id="28" name="任意多边形 27"/>
            <p:cNvSpPr/>
            <p:nvPr/>
          </p:nvSpPr>
          <p:spPr>
            <a:xfrm>
              <a:off x="6023942" y="2419722"/>
              <a:ext cx="862360" cy="862360"/>
            </a:xfrm>
            <a:custGeom>
              <a:gdLst>
                <a:gd fmla="*/ 0 w 862360" name="connsiteX0"/>
                <a:gd fmla="*/ 431180 h 862360" name="connsiteY0"/>
                <a:gd fmla="*/ 431180 w 862360" name="connsiteX1"/>
                <a:gd fmla="*/ 0 h 862360" name="connsiteY1"/>
                <a:gd fmla="*/ 862360 w 862360" name="connsiteX2"/>
                <a:gd fmla="*/ 431180 h 862360" name="connsiteY2"/>
                <a:gd fmla="*/ 431180 w 862360" name="connsiteX3"/>
                <a:gd fmla="*/ 862360 h 862360" name="connsiteY3"/>
                <a:gd fmla="*/ 0 w 862360" name="connsiteX4"/>
                <a:gd fmla="*/ 431180 h 86236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862360" w="862360">
                  <a:moveTo>
                    <a:pt x="0" y="431180"/>
                  </a:moveTo>
                  <a:cubicBezTo>
                    <a:pt x="0" y="193046"/>
                    <a:pt x="193046" y="0"/>
                    <a:pt x="431180" y="0"/>
                  </a:cubicBezTo>
                  <a:cubicBezTo>
                    <a:pt x="669314" y="0"/>
                    <a:pt x="862360" y="193046"/>
                    <a:pt x="862360" y="431180"/>
                  </a:cubicBezTo>
                  <a:cubicBezTo>
                    <a:pt x="862360" y="669314"/>
                    <a:pt x="669314" y="862360"/>
                    <a:pt x="431180" y="862360"/>
                  </a:cubicBezTo>
                  <a:cubicBezTo>
                    <a:pt x="193046" y="862360"/>
                    <a:pt x="0" y="669314"/>
                    <a:pt x="0" y="431180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530" lIns="141530" numCol="1" rIns="141530" spcCol="1270" spcFirstLastPara="0" tIns="141530" vert="horz" wrap="square">
              <a:noAutofit/>
            </a:bodyPr>
            <a:lstStyle/>
            <a:p>
              <a:pPr algn="ctr" defTabSz="5334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200">
                  <a:latin charset="-122" pitchFamily="34" typeface="微软雅黑"/>
                  <a:ea charset="-122" pitchFamily="34" typeface="微软雅黑"/>
                </a:rPr>
                <a:t>列明已有资源</a:t>
              </a:r>
            </a:p>
          </p:txBody>
        </p:sp>
        <p:sp>
          <p:nvSpPr>
            <p:cNvPr id="30" name="任意多边形 29"/>
            <p:cNvSpPr/>
            <p:nvPr/>
          </p:nvSpPr>
          <p:spPr>
            <a:xfrm>
              <a:off x="6023942" y="4165129"/>
              <a:ext cx="862360" cy="862360"/>
            </a:xfrm>
            <a:custGeom>
              <a:gdLst>
                <a:gd fmla="*/ 0 w 862360" name="connsiteX0"/>
                <a:gd fmla="*/ 431180 h 862360" name="connsiteY0"/>
                <a:gd fmla="*/ 431180 w 862360" name="connsiteX1"/>
                <a:gd fmla="*/ 0 h 862360" name="connsiteY1"/>
                <a:gd fmla="*/ 862360 w 862360" name="connsiteX2"/>
                <a:gd fmla="*/ 431180 h 862360" name="connsiteY2"/>
                <a:gd fmla="*/ 431180 w 862360" name="connsiteX3"/>
                <a:gd fmla="*/ 862360 h 862360" name="connsiteY3"/>
                <a:gd fmla="*/ 0 w 862360" name="connsiteX4"/>
                <a:gd fmla="*/ 431180 h 86236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862360" w="862360">
                  <a:moveTo>
                    <a:pt x="0" y="431180"/>
                  </a:moveTo>
                  <a:cubicBezTo>
                    <a:pt x="0" y="193046"/>
                    <a:pt x="193046" y="0"/>
                    <a:pt x="431180" y="0"/>
                  </a:cubicBezTo>
                  <a:cubicBezTo>
                    <a:pt x="669314" y="0"/>
                    <a:pt x="862360" y="193046"/>
                    <a:pt x="862360" y="431180"/>
                  </a:cubicBezTo>
                  <a:cubicBezTo>
                    <a:pt x="862360" y="669314"/>
                    <a:pt x="669314" y="862360"/>
                    <a:pt x="431180" y="862360"/>
                  </a:cubicBezTo>
                  <a:cubicBezTo>
                    <a:pt x="193046" y="862360"/>
                    <a:pt x="0" y="669314"/>
                    <a:pt x="0" y="431180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530" lIns="141530" numCol="1" rIns="141530" spcCol="1270" spcFirstLastPara="0" tIns="141530" vert="horz" wrap="square">
              <a:noAutofit/>
            </a:bodyPr>
            <a:lstStyle/>
            <a:p>
              <a:pPr algn="ctr" defTabSz="5334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200">
                  <a:latin charset="-122" pitchFamily="34" typeface="微软雅黑"/>
                  <a:ea charset="-122" pitchFamily="34" typeface="微软雅黑"/>
                </a:rPr>
                <a:t>列明限制条件</a:t>
              </a:r>
            </a:p>
          </p:txBody>
        </p:sp>
        <p:sp>
          <p:nvSpPr>
            <p:cNvPr id="32" name="任意多边形 31"/>
            <p:cNvSpPr/>
            <p:nvPr/>
          </p:nvSpPr>
          <p:spPr>
            <a:xfrm>
              <a:off x="7963283" y="4165129"/>
              <a:ext cx="862360" cy="862360"/>
            </a:xfrm>
            <a:custGeom>
              <a:gdLst>
                <a:gd fmla="*/ 0 w 862360" name="connsiteX0"/>
                <a:gd fmla="*/ 431180 h 862360" name="connsiteY0"/>
                <a:gd fmla="*/ 431180 w 862360" name="connsiteX1"/>
                <a:gd fmla="*/ 0 h 862360" name="connsiteY1"/>
                <a:gd fmla="*/ 862360 w 862360" name="connsiteX2"/>
                <a:gd fmla="*/ 431180 h 862360" name="connsiteY2"/>
                <a:gd fmla="*/ 431180 w 862360" name="connsiteX3"/>
                <a:gd fmla="*/ 862360 h 862360" name="connsiteY3"/>
                <a:gd fmla="*/ 0 w 862360" name="connsiteX4"/>
                <a:gd fmla="*/ 431180 h 86236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862360" w="862360">
                  <a:moveTo>
                    <a:pt x="0" y="431180"/>
                  </a:moveTo>
                  <a:cubicBezTo>
                    <a:pt x="0" y="193046"/>
                    <a:pt x="193046" y="0"/>
                    <a:pt x="431180" y="0"/>
                  </a:cubicBezTo>
                  <a:cubicBezTo>
                    <a:pt x="669314" y="0"/>
                    <a:pt x="862360" y="193046"/>
                    <a:pt x="862360" y="431180"/>
                  </a:cubicBezTo>
                  <a:cubicBezTo>
                    <a:pt x="862360" y="669314"/>
                    <a:pt x="669314" y="862360"/>
                    <a:pt x="431180" y="862360"/>
                  </a:cubicBezTo>
                  <a:cubicBezTo>
                    <a:pt x="193046" y="862360"/>
                    <a:pt x="0" y="669314"/>
                    <a:pt x="0" y="431180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530" lIns="141530" numCol="1" rIns="141530" spcCol="1270" spcFirstLastPara="0" tIns="141530" vert="horz" wrap="square">
              <a:noAutofit/>
            </a:bodyPr>
            <a:lstStyle/>
            <a:p>
              <a:pPr algn="ctr" defTabSz="5334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200">
                  <a:latin charset="-122" pitchFamily="34" typeface="微软雅黑"/>
                  <a:ea charset="-122" pitchFamily="34" typeface="微软雅黑"/>
                </a:rPr>
                <a:t>确定可靠人员支撑</a:t>
              </a:r>
            </a:p>
          </p:txBody>
        </p:sp>
        <p:sp>
          <p:nvSpPr>
            <p:cNvPr id="34" name="任意多边形 33"/>
            <p:cNvSpPr/>
            <p:nvPr/>
          </p:nvSpPr>
          <p:spPr>
            <a:xfrm>
              <a:off x="7963283" y="2419722"/>
              <a:ext cx="862360" cy="862360"/>
            </a:xfrm>
            <a:custGeom>
              <a:gdLst>
                <a:gd fmla="*/ 0 w 862360" name="connsiteX0"/>
                <a:gd fmla="*/ 431180 h 862360" name="connsiteY0"/>
                <a:gd fmla="*/ 431180 w 862360" name="connsiteX1"/>
                <a:gd fmla="*/ 0 h 862360" name="connsiteY1"/>
                <a:gd fmla="*/ 862360 w 862360" name="connsiteX2"/>
                <a:gd fmla="*/ 431180 h 862360" name="connsiteY2"/>
                <a:gd fmla="*/ 431180 w 862360" name="connsiteX3"/>
                <a:gd fmla="*/ 862360 h 862360" name="connsiteY3"/>
                <a:gd fmla="*/ 0 w 862360" name="connsiteX4"/>
                <a:gd fmla="*/ 431180 h 86236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862360" w="862360">
                  <a:moveTo>
                    <a:pt x="0" y="431180"/>
                  </a:moveTo>
                  <a:cubicBezTo>
                    <a:pt x="0" y="193046"/>
                    <a:pt x="193046" y="0"/>
                    <a:pt x="431180" y="0"/>
                  </a:cubicBezTo>
                  <a:cubicBezTo>
                    <a:pt x="669314" y="0"/>
                    <a:pt x="862360" y="193046"/>
                    <a:pt x="862360" y="431180"/>
                  </a:cubicBezTo>
                  <a:cubicBezTo>
                    <a:pt x="862360" y="669314"/>
                    <a:pt x="669314" y="862360"/>
                    <a:pt x="431180" y="862360"/>
                  </a:cubicBezTo>
                  <a:cubicBezTo>
                    <a:pt x="193046" y="862360"/>
                    <a:pt x="0" y="669314"/>
                    <a:pt x="0" y="431180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6610" lIns="146610" numCol="1" rIns="146610" spcCol="1270" spcFirstLastPara="0" tIns="146610" vert="horz" wrap="square">
              <a:noAutofit/>
            </a:bodyPr>
            <a:lstStyle/>
            <a:p>
              <a:pPr algn="ctr" defTabSz="7112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600">
                  <a:latin charset="-122" pitchFamily="34" typeface="微软雅黑"/>
                  <a:ea charset="-122" pitchFamily="34" typeface="微软雅黑"/>
                </a:rPr>
                <a:t>实施方案</a:t>
              </a:r>
            </a:p>
          </p:txBody>
        </p:sp>
        <p:sp>
          <p:nvSpPr>
            <p:cNvPr id="36" name="任意多边形 35"/>
            <p:cNvSpPr/>
            <p:nvPr/>
          </p:nvSpPr>
          <p:spPr>
            <a:xfrm>
              <a:off x="9902624" y="2419722"/>
              <a:ext cx="862360" cy="862360"/>
            </a:xfrm>
            <a:custGeom>
              <a:gdLst>
                <a:gd fmla="*/ 0 w 862360" name="connsiteX0"/>
                <a:gd fmla="*/ 431180 h 862360" name="connsiteY0"/>
                <a:gd fmla="*/ 431180 w 862360" name="connsiteX1"/>
                <a:gd fmla="*/ 0 h 862360" name="connsiteY1"/>
                <a:gd fmla="*/ 862360 w 862360" name="connsiteX2"/>
                <a:gd fmla="*/ 431180 h 862360" name="connsiteY2"/>
                <a:gd fmla="*/ 431180 w 862360" name="connsiteX3"/>
                <a:gd fmla="*/ 862360 h 862360" name="connsiteY3"/>
                <a:gd fmla="*/ 0 w 862360" name="connsiteX4"/>
                <a:gd fmla="*/ 431180 h 86236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862360" w="862360">
                  <a:moveTo>
                    <a:pt x="0" y="431180"/>
                  </a:moveTo>
                  <a:cubicBezTo>
                    <a:pt x="0" y="193046"/>
                    <a:pt x="193046" y="0"/>
                    <a:pt x="431180" y="0"/>
                  </a:cubicBezTo>
                  <a:cubicBezTo>
                    <a:pt x="669314" y="0"/>
                    <a:pt x="862360" y="193046"/>
                    <a:pt x="862360" y="431180"/>
                  </a:cubicBezTo>
                  <a:cubicBezTo>
                    <a:pt x="862360" y="669314"/>
                    <a:pt x="669314" y="862360"/>
                    <a:pt x="431180" y="862360"/>
                  </a:cubicBezTo>
                  <a:cubicBezTo>
                    <a:pt x="193046" y="862360"/>
                    <a:pt x="0" y="669314"/>
                    <a:pt x="0" y="431180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141530" lIns="141530" numCol="1" rIns="141530" spcCol="1270" spcFirstLastPara="0" tIns="141530" vert="horz" wrap="square">
              <a:noAutofit/>
            </a:bodyPr>
            <a:lstStyle/>
            <a:p>
              <a:pPr algn="ctr" defTabSz="5334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200">
                  <a:latin charset="-122" pitchFamily="34" typeface="微软雅黑"/>
                  <a:ea charset="-122" pitchFamily="34" typeface="微软雅黑"/>
                </a:rPr>
                <a:t>列出备用计划</a:t>
              </a:r>
            </a:p>
          </p:txBody>
        </p:sp>
        <p:sp>
          <p:nvSpPr>
            <p:cNvPr id="38" name="任意多边形 37"/>
            <p:cNvSpPr/>
            <p:nvPr/>
          </p:nvSpPr>
          <p:spPr>
            <a:xfrm>
              <a:off x="9687357" y="3949862"/>
              <a:ext cx="1292893" cy="1292893"/>
            </a:xfrm>
            <a:custGeom>
              <a:gdLst>
                <a:gd fmla="*/ 0 w 1292893" name="connsiteX0"/>
                <a:gd fmla="*/ 646447 h 1292893" name="connsiteY0"/>
                <a:gd fmla="*/ 646447 w 1292893" name="connsiteX1"/>
                <a:gd fmla="*/ 0 h 1292893" name="connsiteY1"/>
                <a:gd fmla="*/ 1292894 w 1292893" name="connsiteX2"/>
                <a:gd fmla="*/ 646447 h 1292893" name="connsiteY2"/>
                <a:gd fmla="*/ 646447 w 1292893" name="connsiteX3"/>
                <a:gd fmla="*/ 1292894 h 1292893" name="connsiteY3"/>
                <a:gd fmla="*/ 0 w 1292893" name="connsiteX4"/>
                <a:gd fmla="*/ 646447 h 129289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292893" w="1292893">
                  <a:moveTo>
                    <a:pt x="0" y="646447"/>
                  </a:moveTo>
                  <a:cubicBezTo>
                    <a:pt x="0" y="289424"/>
                    <a:pt x="289424" y="0"/>
                    <a:pt x="646447" y="0"/>
                  </a:cubicBezTo>
                  <a:cubicBezTo>
                    <a:pt x="1003470" y="0"/>
                    <a:pt x="1292894" y="289424"/>
                    <a:pt x="1292894" y="646447"/>
                  </a:cubicBezTo>
                  <a:cubicBezTo>
                    <a:pt x="1292894" y="1003470"/>
                    <a:pt x="1003470" y="1292894"/>
                    <a:pt x="646447" y="1292894"/>
                  </a:cubicBezTo>
                  <a:cubicBezTo>
                    <a:pt x="289424" y="1292894"/>
                    <a:pt x="0" y="1003470"/>
                    <a:pt x="0" y="646447"/>
                  </a:cubicBezTo>
                  <a:close/>
                </a:path>
              </a:pathLst>
            </a:custGeom>
            <a:solidFill>
              <a:srgbClr val="F9AC9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212200" lIns="212200" numCol="1" rIns="212200" spcCol="1270" spcFirstLastPara="0" tIns="212200" vert="horz" wrap="square">
              <a:noAutofit/>
            </a:bodyPr>
            <a:lstStyle/>
            <a:p>
              <a:pPr algn="ctr" defTabSz="800100" lvl="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0" kern="1200" lang="zh-CN" smtClean="0" sz="1800">
                  <a:latin charset="-122" pitchFamily="34" typeface="微软雅黑"/>
                  <a:ea charset="-122" pitchFamily="34" typeface="微软雅黑"/>
                </a:rPr>
                <a:t>列明不可替代性</a:t>
              </a: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2659450" y="1294502"/>
            <a:ext cx="32512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制定计划的几个要点：</a:t>
            </a:r>
          </a:p>
        </p:txBody>
      </p:sp>
      <p:sp>
        <p:nvSpPr>
          <p:cNvPr id="39" name="下箭头 38"/>
          <p:cNvSpPr/>
          <p:nvPr/>
        </p:nvSpPr>
        <p:spPr>
          <a:xfrm>
            <a:off x="2390291" y="3583352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下箭头 39"/>
          <p:cNvSpPr/>
          <p:nvPr/>
        </p:nvSpPr>
        <p:spPr>
          <a:xfrm rot="16200000">
            <a:off x="3361908" y="4447825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下箭头 40"/>
          <p:cNvSpPr/>
          <p:nvPr/>
        </p:nvSpPr>
        <p:spPr>
          <a:xfrm flipV="1">
            <a:off x="4329632" y="3503698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2" name="下箭头 41"/>
          <p:cNvSpPr/>
          <p:nvPr/>
        </p:nvSpPr>
        <p:spPr>
          <a:xfrm rot="16200000">
            <a:off x="5283130" y="2611415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下箭头 42"/>
          <p:cNvSpPr/>
          <p:nvPr/>
        </p:nvSpPr>
        <p:spPr>
          <a:xfrm rot="16200000">
            <a:off x="7292667" y="4356822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4" name="下箭头 43"/>
          <p:cNvSpPr/>
          <p:nvPr/>
        </p:nvSpPr>
        <p:spPr>
          <a:xfrm rot="16200000">
            <a:off x="9179931" y="2611415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5" name="下箭头 44"/>
          <p:cNvSpPr/>
          <p:nvPr/>
        </p:nvSpPr>
        <p:spPr>
          <a:xfrm>
            <a:off x="6270919" y="3484120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6" name="下箭头 45"/>
          <p:cNvSpPr/>
          <p:nvPr/>
        </p:nvSpPr>
        <p:spPr>
          <a:xfrm>
            <a:off x="10149600" y="3461441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下箭头 46"/>
          <p:cNvSpPr/>
          <p:nvPr/>
        </p:nvSpPr>
        <p:spPr>
          <a:xfrm flipV="1">
            <a:off x="8210260" y="3437628"/>
            <a:ext cx="368405" cy="478971"/>
          </a:xfrm>
          <a:prstGeom prst="downArrow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09663584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150" y="1559296"/>
            <a:ext cx="3928993" cy="2781733"/>
          </a:xfrm>
          <a:prstGeom prst="rect">
            <a:avLst/>
          </a:prstGeom>
        </p:spPr>
      </p:pic>
      <p:sp>
        <p:nvSpPr>
          <p:cNvPr id="12" name="同心圆 11"/>
          <p:cNvSpPr/>
          <p:nvPr/>
        </p:nvSpPr>
        <p:spPr>
          <a:xfrm>
            <a:off x="10348951" y="5602892"/>
            <a:ext cx="626006" cy="626006"/>
          </a:xfrm>
          <a:prstGeom prst="donut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H="1">
            <a:off x="10716208" y="-38921"/>
            <a:ext cx="34739" cy="5602892"/>
          </a:xfrm>
          <a:prstGeom prst="line">
            <a:avLst/>
          </a:prstGeom>
          <a:ln w="76200">
            <a:solidFill>
              <a:srgbClr val="F9AC9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>
            <a:off x="1684621" y="5523888"/>
            <a:ext cx="8746589" cy="58133"/>
          </a:xfrm>
          <a:prstGeom prst="line">
            <a:avLst/>
          </a:prstGeom>
          <a:ln w="76200">
            <a:solidFill>
              <a:srgbClr val="F9AC9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同心圆 16"/>
          <p:cNvSpPr/>
          <p:nvPr/>
        </p:nvSpPr>
        <p:spPr>
          <a:xfrm>
            <a:off x="1011600" y="5298460"/>
            <a:ext cx="626006" cy="626006"/>
          </a:xfrm>
          <a:prstGeom prst="donut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1322191" y="5939759"/>
            <a:ext cx="0" cy="782530"/>
          </a:xfrm>
          <a:prstGeom prst="line">
            <a:avLst/>
          </a:prstGeom>
          <a:ln w="76200">
            <a:solidFill>
              <a:srgbClr val="F9AC9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1939853" y="1097631"/>
            <a:ext cx="555481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1　确定事项排序（以重要和紧急为准）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26133" y="4312863"/>
            <a:ext cx="370850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rgbClr val="F9AC9D"/>
                </a:solidFill>
                <a:latin charset="-122" pitchFamily="34" typeface="微软雅黑"/>
                <a:ea charset="-122" pitchFamily="34" typeface="微软雅黑"/>
              </a:rPr>
              <a:t>斯蒂文·科维时间管理矩阵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1935700" y="4802694"/>
            <a:ext cx="258096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2　合理安排时间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5899199" y="1625518"/>
            <a:ext cx="190985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何为紧急？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6033920" y="2143725"/>
            <a:ext cx="1797528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buClr>
                <a:srgbClr val="D0D6E4"/>
              </a:buClr>
            </a:pPr>
            <a:r>
              <a:rPr altLang="en-US" lang="zh-CN" smtClean="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以期限为准</a:t>
            </a:r>
          </a:p>
        </p:txBody>
      </p:sp>
      <p:sp>
        <p:nvSpPr>
          <p:cNvPr id="32" name="矩形 31"/>
          <p:cNvSpPr/>
          <p:nvPr/>
        </p:nvSpPr>
        <p:spPr>
          <a:xfrm>
            <a:off x="5987814" y="2898470"/>
            <a:ext cx="4309993" cy="1463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D0D6E4"/>
              </a:buClr>
            </a:pPr>
            <a:r>
              <a:rPr altLang="en-US" lang="zh-CN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①事项是否有关你的关键利益攸关方</a:t>
            </a:r>
          </a:p>
          <a:p>
            <a:pPr>
              <a:buClr>
                <a:srgbClr val="D0D6E4"/>
              </a:buClr>
            </a:pPr>
            <a:r>
              <a:rPr altLang="en-US" lang="zh-CN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②处理不当是否给公司带来负面影响</a:t>
            </a:r>
          </a:p>
          <a:p>
            <a:pPr>
              <a:buClr>
                <a:srgbClr val="D0D6E4"/>
              </a:buClr>
            </a:pPr>
            <a:r>
              <a:rPr altLang="en-US" lang="zh-CN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③处理得当是否增加公司营收和利润</a:t>
            </a:r>
          </a:p>
          <a:p>
            <a:pPr>
              <a:buClr>
                <a:srgbClr val="D0D6E4"/>
              </a:buClr>
            </a:pPr>
            <a:r>
              <a:rPr altLang="en-US" lang="zh-CN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④处理得当是否增加你在管理层的曝光率</a:t>
            </a:r>
          </a:p>
          <a:p>
            <a:pPr>
              <a:buClr>
                <a:srgbClr val="D0D6E4"/>
              </a:buClr>
            </a:pPr>
            <a:r>
              <a:rPr altLang="en-US" lang="zh-CN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⑤不亲力亲为是否别人就干不好</a:t>
            </a:r>
          </a:p>
        </p:txBody>
      </p:sp>
      <p:sp>
        <p:nvSpPr>
          <p:cNvPr id="33" name="矩形 32"/>
          <p:cNvSpPr/>
          <p:nvPr/>
        </p:nvSpPr>
        <p:spPr>
          <a:xfrm>
            <a:off x="5946081" y="2470853"/>
            <a:ext cx="170688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z="2400">
                <a:solidFill>
                  <a:srgbClr val="B92909"/>
                </a:solidFill>
                <a:latin charset="-122" pitchFamily="34" typeface="微软雅黑"/>
                <a:ea charset="-122" pitchFamily="34" typeface="微软雅黑"/>
              </a:rPr>
              <a:t>何为重要？</a:t>
            </a:r>
          </a:p>
        </p:txBody>
      </p:sp>
      <p:cxnSp>
        <p:nvCxnSpPr>
          <p:cNvPr id="35" name="直接连接符 34"/>
          <p:cNvCxnSpPr/>
          <p:nvPr/>
        </p:nvCxnSpPr>
        <p:spPr>
          <a:xfrm flipH="1">
            <a:off x="1924813" y="1097631"/>
            <a:ext cx="0" cy="369830"/>
          </a:xfrm>
          <a:prstGeom prst="line">
            <a:avLst/>
          </a:prstGeom>
          <a:ln w="38100">
            <a:solidFill>
              <a:srgbClr val="B929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 flipH="1">
            <a:off x="2309441" y="1097631"/>
            <a:ext cx="0" cy="369830"/>
          </a:xfrm>
          <a:prstGeom prst="line">
            <a:avLst/>
          </a:prstGeom>
          <a:ln w="38100">
            <a:solidFill>
              <a:srgbClr val="B929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H="1">
            <a:off x="1935700" y="4840984"/>
            <a:ext cx="0" cy="369830"/>
          </a:xfrm>
          <a:prstGeom prst="line">
            <a:avLst/>
          </a:prstGeom>
          <a:ln w="38100">
            <a:solidFill>
              <a:srgbClr val="B929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H="1">
            <a:off x="2320328" y="4840984"/>
            <a:ext cx="0" cy="369830"/>
          </a:xfrm>
          <a:prstGeom prst="line">
            <a:avLst/>
          </a:prstGeom>
          <a:ln w="38100">
            <a:solidFill>
              <a:srgbClr val="B929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椭圆 29"/>
          <p:cNvSpPr/>
          <p:nvPr/>
        </p:nvSpPr>
        <p:spPr>
          <a:xfrm>
            <a:off x="9636477" y="4384025"/>
            <a:ext cx="2194202" cy="2194202"/>
          </a:xfrm>
          <a:prstGeom prst="ellipse">
            <a:avLst/>
          </a:prstGeom>
          <a:solidFill>
            <a:srgbClr val="B929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6" name="组合 35"/>
          <p:cNvGrpSpPr/>
          <p:nvPr/>
        </p:nvGrpSpPr>
        <p:grpSpPr>
          <a:xfrm>
            <a:off x="10431210" y="4383306"/>
            <a:ext cx="604736" cy="707886"/>
            <a:chOff x="1130093" y="1753942"/>
            <a:chExt cx="604736" cy="707886"/>
          </a:xfrm>
        </p:grpSpPr>
        <p:sp>
          <p:nvSpPr>
            <p:cNvPr id="37" name="椭圆 36"/>
            <p:cNvSpPr/>
            <p:nvPr/>
          </p:nvSpPr>
          <p:spPr>
            <a:xfrm>
              <a:off x="1130093" y="1794882"/>
              <a:ext cx="604736" cy="6260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矩形 37"/>
            <p:cNvSpPr/>
            <p:nvPr/>
          </p:nvSpPr>
          <p:spPr>
            <a:xfrm>
              <a:off x="1193453" y="1753942"/>
              <a:ext cx="481330" cy="7010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mtClean="0" sz="4000">
                  <a:solidFill>
                    <a:srgbClr val="B92909"/>
                  </a:solidFill>
                  <a:latin charset="-122" panose="03000509000000000000" pitchFamily="65" typeface="方正粗宋简体"/>
                  <a:ea charset="-122" panose="03000509000000000000" pitchFamily="65" typeface="方正粗宋简体"/>
                </a:rPr>
                <a:t>2</a:t>
              </a:r>
            </a:p>
          </p:txBody>
        </p:sp>
      </p:grpSp>
      <p:sp>
        <p:nvSpPr>
          <p:cNvPr id="42" name="矩形 41"/>
          <p:cNvSpPr/>
          <p:nvPr/>
        </p:nvSpPr>
        <p:spPr>
          <a:xfrm>
            <a:off x="9840834" y="5654628"/>
            <a:ext cx="1844992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Manage Time</a:t>
            </a:r>
          </a:p>
        </p:txBody>
      </p:sp>
      <p:sp>
        <p:nvSpPr>
          <p:cNvPr id="43" name="矩形 42"/>
          <p:cNvSpPr/>
          <p:nvPr/>
        </p:nvSpPr>
        <p:spPr>
          <a:xfrm>
            <a:off x="9683602" y="5031378"/>
            <a:ext cx="211066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mtClean="0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理时间</a:t>
            </a:r>
          </a:p>
        </p:txBody>
      </p:sp>
      <p:cxnSp>
        <p:nvCxnSpPr>
          <p:cNvPr id="44" name="直接连接符 43"/>
          <p:cNvCxnSpPr/>
          <p:nvPr/>
        </p:nvCxnSpPr>
        <p:spPr>
          <a:xfrm>
            <a:off x="9746805" y="5659863"/>
            <a:ext cx="1980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26859455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北京德群(DCX)标准模板 1">
      <a:dk1>
        <a:srgbClr val="000000"/>
      </a:dk1>
      <a:lt1>
        <a:srgbClr val="FFFFFF"/>
      </a:lt1>
      <a:dk2>
        <a:srgbClr val="CC2D30"/>
      </a:dk2>
      <a:lt2>
        <a:srgbClr val="969696"/>
      </a:lt2>
      <a:accent1>
        <a:srgbClr val="8096B3"/>
      </a:accent1>
      <a:accent2>
        <a:srgbClr val="527967"/>
      </a:accent2>
      <a:accent3>
        <a:srgbClr val="FFFFFF"/>
      </a:accent3>
      <a:accent4>
        <a:srgbClr val="000000"/>
      </a:accent4>
      <a:accent5>
        <a:srgbClr val="C0C9D6"/>
      </a:accent5>
      <a:accent6>
        <a:srgbClr val="496D5D"/>
      </a:accent6>
      <a:hlink>
        <a:srgbClr val="755646"/>
      </a:hlink>
      <a:folHlink>
        <a:srgbClr val="E0DDBC"/>
      </a:folHlink>
    </a:clrScheme>
    <a:fontScheme name="北京德群(DCX)标准模板">
      <a:majorFont>
        <a:latin typeface="宋体"/>
        <a:ea typeface="宋体"/>
        <a:cs typeface="Arial Unicode MS"/>
      </a:majorFont>
      <a:minorFont>
        <a:latin typeface="宋体"/>
        <a:ea typeface="宋体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b="0" l="0" r="0" t="0"/>
          <a:pathLst/>
        </a:custGeom>
        <a:solidFill>
          <a:srgbClr val="9DA0A7"/>
        </a:solidFill>
        <a:ln algn="ctr" cap="flat" cmpd="sng" w="9525">
          <a:solidFill>
            <a:srgbClr val="666699"/>
          </a:solidFill>
          <a:prstDash val="solid"/>
          <a:round/>
          <a:headEnd len="med" type="none" w="med"/>
          <a:tailEnd len="med" type="none" w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algn="ctr" dir="2700000" dist="35921" rotWithShape="0">
                  <a:schemeClr val="bg2"/>
                </a:outerShdw>
              </a:effectLst>
            </a14:hiddenEffects>
          </a:ext>
        </a:extLst>
      </a:spPr>
      <a:bodyPr anchor="ctr" anchorCtr="0" bIns="45720" compatLnSpc="1" lIns="45720" numCol="1" rIns="45720" tIns="45720" vert="horz" wrap="none">
        <a:prstTxWarp prst="textNoShape">
          <a:avLst/>
        </a:prstTxWarp>
      </a:bodyPr>
      <a:lstStyle>
        <a:defPPr algn="ctr" defTabSz="914400" eaLnBrk="0" fontAlgn="base" hangingPunct="0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b="1" baseline="0" cap="none" i="0" kumimoji="0" lang="en-US" normalizeH="0" smtClean="0" strike="noStrike" sz="1600" u="none">
            <a:ln>
              <a:noFill/>
            </a:ln>
            <a:solidFill>
              <a:schemeClr val="tx1"/>
            </a:solidFill>
            <a:effectLst/>
            <a:latin charset="0" panose="020B0604030504040204" pitchFamily="34" typeface="Verdana"/>
            <a:ea charset="-122" panose="02010600030101010101" pitchFamily="2" typeface="宋体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b="0" l="0" r="0" t="0"/>
          <a:pathLst/>
        </a:custGeom>
        <a:solidFill>
          <a:srgbClr val="9DA0A7"/>
        </a:solidFill>
        <a:ln algn="ctr" cap="flat" cmpd="sng" w="9525">
          <a:solidFill>
            <a:srgbClr val="666699"/>
          </a:solidFill>
          <a:prstDash val="solid"/>
          <a:round/>
          <a:headEnd len="med" type="none" w="med"/>
          <a:tailEnd len="med" type="none" w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algn="ctr" dir="2700000" dist="35921" rotWithShape="0">
                  <a:schemeClr val="bg2"/>
                </a:outerShdw>
              </a:effectLst>
            </a14:hiddenEffects>
          </a:ext>
        </a:extLst>
      </a:spPr>
      <a:bodyPr anchor="ctr" anchorCtr="0" bIns="45720" compatLnSpc="1" lIns="45720" numCol="1" rIns="45720" tIns="45720" vert="horz" wrap="none">
        <a:prstTxWarp prst="textNoShape">
          <a:avLst/>
        </a:prstTxWarp>
      </a:bodyPr>
      <a:lstStyle>
        <a:defPPr algn="ctr" defTabSz="914400" eaLnBrk="0" fontAlgn="base" hangingPunct="0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b="1" baseline="0" cap="none" i="0" kumimoji="0" lang="en-US" normalizeH="0" smtClean="0" strike="noStrike" sz="1600" u="none">
            <a:ln>
              <a:noFill/>
            </a:ln>
            <a:solidFill>
              <a:schemeClr val="tx1"/>
            </a:solidFill>
            <a:effectLst/>
            <a:latin charset="0" panose="020B0604030504040204" pitchFamily="34" typeface="Verdana"/>
            <a:ea charset="-122" panose="02010600030101010101" pitchFamily="2" typeface="宋体"/>
          </a:defRPr>
        </a:defPPr>
      </a:lstStyle>
    </a:lnDef>
  </a:objectDefaults>
  <a:extraClrSchemeLst>
    <a:extraClrScheme>
      <a:clrScheme name="北京德群(DCX)标准模板 1">
        <a:dk1>
          <a:srgbClr val="000000"/>
        </a:dk1>
        <a:lt1>
          <a:srgbClr val="FFFFFF"/>
        </a:lt1>
        <a:dk2>
          <a:srgbClr val="CC2D30"/>
        </a:dk2>
        <a:lt2>
          <a:srgbClr val="969696"/>
        </a:lt2>
        <a:accent1>
          <a:srgbClr val="8096B3"/>
        </a:accent1>
        <a:accent2>
          <a:srgbClr val="527967"/>
        </a:accent2>
        <a:accent3>
          <a:srgbClr val="FFFFFF"/>
        </a:accent3>
        <a:accent4>
          <a:srgbClr val="000000"/>
        </a:accent4>
        <a:accent5>
          <a:srgbClr val="C0C9D6"/>
        </a:accent5>
        <a:accent6>
          <a:srgbClr val="496D5D"/>
        </a:accent6>
        <a:hlink>
          <a:srgbClr val="755646"/>
        </a:hlink>
        <a:folHlink>
          <a:srgbClr val="E0DDB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id="{710746D4-2CE4-4246-A151-6336A5B26279}" name="德群标准" vid="{84C31C96-764B-43DA-86F6-188F6A8BF09C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rtlCol="0" wrap="square">
        <a:spAutoFit/>
      </a:bodyPr>
      <a:lstStyle>
        <a:defPPr>
          <a:defRPr dirty="0" smtClean="0" sz="2400">
            <a:latin charset="-122" panose="020B0503020204020204" pitchFamily="34" typeface="微软雅黑"/>
            <a:ea charset="-122" panose="020B0503020204020204" pitchFamily="34" typeface="微软雅黑"/>
          </a:defRPr>
        </a:defPPr>
      </a:lstStyle>
    </a:tx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96</Paragraphs>
  <Slides>12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5">
      <vt:lpstr>Arial</vt:lpstr>
      <vt:lpstr>宋体</vt:lpstr>
      <vt:lpstr>Arial Unicode MS</vt:lpstr>
      <vt:lpstr>微软雅黑</vt:lpstr>
      <vt:lpstr>Wingdings</vt:lpstr>
      <vt:lpstr>Calibri Light</vt:lpstr>
      <vt:lpstr>Calibri</vt:lpstr>
      <vt:lpstr>Britannic Bold</vt:lpstr>
      <vt:lpstr>Times New Roman</vt:lpstr>
      <vt:lpstr>方正粗宋简体</vt:lpstr>
      <vt:lpstr>System</vt:lpstr>
      <vt:lpstr>方正粗活意简体</vt:lpstr>
      <vt:lpstr>德群标准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2021-08-22T11:50:59Z</dcterms:created>
  <cp:lastPrinted>2021-08-22T11:50:59Z</cp:lastPrinted>
  <dcterms:modified xsi:type="dcterms:W3CDTF">2021-08-22T05:37:34Z</dcterms:modified>
  <cp:revision>1</cp:revision>
</cp:coreProperties>
</file>